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48"/>
  </p:notesMasterIdLst>
  <p:sldIdLst>
    <p:sldId id="256" r:id="rId5"/>
    <p:sldId id="339" r:id="rId6"/>
    <p:sldId id="304" r:id="rId7"/>
    <p:sldId id="308" r:id="rId8"/>
    <p:sldId id="281" r:id="rId9"/>
    <p:sldId id="309" r:id="rId10"/>
    <p:sldId id="258" r:id="rId11"/>
    <p:sldId id="310" r:id="rId12"/>
    <p:sldId id="312" r:id="rId13"/>
    <p:sldId id="315" r:id="rId14"/>
    <p:sldId id="316" r:id="rId15"/>
    <p:sldId id="311" r:id="rId16"/>
    <p:sldId id="342" r:id="rId17"/>
    <p:sldId id="313" r:id="rId18"/>
    <p:sldId id="343" r:id="rId19"/>
    <p:sldId id="344" r:id="rId20"/>
    <p:sldId id="345" r:id="rId21"/>
    <p:sldId id="325" r:id="rId22"/>
    <p:sldId id="346" r:id="rId23"/>
    <p:sldId id="348" r:id="rId24"/>
    <p:sldId id="349" r:id="rId25"/>
    <p:sldId id="350" r:id="rId26"/>
    <p:sldId id="351" r:id="rId27"/>
    <p:sldId id="318" r:id="rId28"/>
    <p:sldId id="319" r:id="rId29"/>
    <p:sldId id="320" r:id="rId30"/>
    <p:sldId id="335" r:id="rId31"/>
    <p:sldId id="322" r:id="rId32"/>
    <p:sldId id="321" r:id="rId33"/>
    <p:sldId id="332" r:id="rId34"/>
    <p:sldId id="333" r:id="rId35"/>
    <p:sldId id="334" r:id="rId36"/>
    <p:sldId id="336" r:id="rId37"/>
    <p:sldId id="323" r:id="rId38"/>
    <p:sldId id="324" r:id="rId39"/>
    <p:sldId id="326" r:id="rId40"/>
    <p:sldId id="353" r:id="rId41"/>
    <p:sldId id="352" r:id="rId42"/>
    <p:sldId id="354" r:id="rId43"/>
    <p:sldId id="330" r:id="rId44"/>
    <p:sldId id="337" r:id="rId45"/>
    <p:sldId id="338" r:id="rId46"/>
    <p:sldId id="331" r:id="rId47"/>
  </p:sldIdLst>
  <p:sldSz cx="9144000" cy="5143500" type="screen16x9"/>
  <p:notesSz cx="6858000" cy="9144000"/>
  <p:embeddedFontLst>
    <p:embeddedFont>
      <p:font typeface="Arimo" panose="020B0604020202020204" charset="0"/>
      <p:regular r:id="rId49"/>
      <p:bold r:id="rId50"/>
      <p:italic r:id="rId51"/>
      <p:boldItalic r:id="rId52"/>
    </p:embeddedFont>
    <p:embeddedFont>
      <p:font typeface="Lato" panose="020B0604020202020204" charset="0"/>
      <p:regular r:id="rId53"/>
      <p:bold r:id="rId54"/>
      <p:italic r:id="rId55"/>
      <p:boldItalic r:id="rId56"/>
    </p:embeddedFont>
    <p:embeddedFont>
      <p:font typeface="Montserrat" panose="020B0604020202020204" charset="0"/>
      <p:regular r:id="rId57"/>
      <p:bold r:id="rId58"/>
      <p:italic r:id="rId59"/>
      <p:boldItalic r:id="rId60"/>
    </p:embeddedFont>
    <p:embeddedFont>
      <p:font typeface="Open Sans" panose="020B0604020202020204" charset="0"/>
      <p:regular r:id="rId61"/>
      <p:bold r:id="rId62"/>
      <p:italic r:id="rId63"/>
      <p:boldItalic r:id="rId64"/>
    </p:embeddedFont>
    <p:embeddedFont>
      <p:font typeface="Righteous" panose="020B0604020202020204" charset="0"/>
      <p:regular r:id="rId65"/>
    </p:embeddedFont>
    <p:embeddedFont>
      <p:font typeface="Whitney" panose="020B0604020202020204" charset="0"/>
      <p:regular r:id="rId66"/>
      <p:bold r:id="rId67"/>
      <p: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020E"/>
    <a:srgbClr val="336699"/>
    <a:srgbClr val="060317"/>
    <a:srgbClr val="090521"/>
    <a:srgbClr val="010004"/>
    <a:srgbClr val="0C0228"/>
    <a:srgbClr val="002142"/>
    <a:srgbClr val="00172E"/>
    <a:srgbClr val="111111"/>
    <a:srgbClr val="2816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EE1E61-AC67-440F-959E-0CFBE2122F42}" v="1" dt="2022-04-04T02:17:40.315"/>
    <p1510:client id="{7B67C9F3-4115-64FD-F3BB-DB51CB47674A}" v="4" dt="2022-04-03T10:12:42.820"/>
    <p1510:client id="{999AB079-E2C5-4535-ACAF-DB6C2E99C08B}" v="16949" vWet="16951" dt="2022-04-04T00:31:53.522"/>
  </p1510:revLst>
</p1510:revInfo>
</file>

<file path=ppt/tableStyles.xml><?xml version="1.0" encoding="utf-8"?>
<a:tblStyleLst xmlns:a="http://schemas.openxmlformats.org/drawingml/2006/main" def="{5308CF64-F5BD-449C-A1A3-2261F813F26B}">
  <a:tblStyle styleId="{5308CF64-F5BD-449C-A1A3-2261F813F26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font" Target="fonts/font1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3.fntdata"/><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Ô VĂN ANH KIỆT" userId="S::19127191@student.hcmus.edu.vn::c72c29df-d456-41ec-a332-b860e52b2883" providerId="AD" clId="Web-{7B67C9F3-4115-64FD-F3BB-DB51CB47674A}"/>
    <pc:docChg chg="modSld">
      <pc:chgData name="NGÔ VĂN ANH KIỆT" userId="S::19127191@student.hcmus.edu.vn::c72c29df-d456-41ec-a332-b860e52b2883" providerId="AD" clId="Web-{7B67C9F3-4115-64FD-F3BB-DB51CB47674A}" dt="2022-04-03T10:12:34.992" v="1" actId="20577"/>
      <pc:docMkLst>
        <pc:docMk/>
      </pc:docMkLst>
      <pc:sldChg chg="modSp">
        <pc:chgData name="NGÔ VĂN ANH KIỆT" userId="S::19127191@student.hcmus.edu.vn::c72c29df-d456-41ec-a332-b860e52b2883" providerId="AD" clId="Web-{7B67C9F3-4115-64FD-F3BB-DB51CB47674A}" dt="2022-04-03T10:12:29.539" v="0" actId="20577"/>
        <pc:sldMkLst>
          <pc:docMk/>
          <pc:sldMk cId="3986974169" sldId="350"/>
        </pc:sldMkLst>
        <pc:spChg chg="mod">
          <ac:chgData name="NGÔ VĂN ANH KIỆT" userId="S::19127191@student.hcmus.edu.vn::c72c29df-d456-41ec-a332-b860e52b2883" providerId="AD" clId="Web-{7B67C9F3-4115-64FD-F3BB-DB51CB47674A}" dt="2022-04-03T10:12:29.539" v="0" actId="20577"/>
          <ac:spMkLst>
            <pc:docMk/>
            <pc:sldMk cId="3986974169" sldId="350"/>
            <ac:spMk id="1099" creationId="{00000000-0000-0000-0000-000000000000}"/>
          </ac:spMkLst>
        </pc:spChg>
      </pc:sldChg>
      <pc:sldChg chg="modSp">
        <pc:chgData name="NGÔ VĂN ANH KIỆT" userId="S::19127191@student.hcmus.edu.vn::c72c29df-d456-41ec-a332-b860e52b2883" providerId="AD" clId="Web-{7B67C9F3-4115-64FD-F3BB-DB51CB47674A}" dt="2022-04-03T10:12:34.992" v="1" actId="20577"/>
        <pc:sldMkLst>
          <pc:docMk/>
          <pc:sldMk cId="117768781" sldId="351"/>
        </pc:sldMkLst>
        <pc:spChg chg="mod">
          <ac:chgData name="NGÔ VĂN ANH KIỆT" userId="S::19127191@student.hcmus.edu.vn::c72c29df-d456-41ec-a332-b860e52b2883" providerId="AD" clId="Web-{7B67C9F3-4115-64FD-F3BB-DB51CB47674A}" dt="2022-04-03T10:12:34.992" v="1" actId="20577"/>
          <ac:spMkLst>
            <pc:docMk/>
            <pc:sldMk cId="117768781" sldId="351"/>
            <ac:spMk id="1099" creationId="{00000000-0000-0000-0000-000000000000}"/>
          </ac:spMkLst>
        </pc:spChg>
      </pc:sldChg>
    </pc:docChg>
  </pc:docChgLst>
  <pc:docChgLst>
    <pc:chgData name="NGÔ HUY ANH" userId="401c7e42-325a-42df-bc54-7035a5c168ab" providerId="ADAL" clId="{0FEE1E61-AC67-440F-959E-0CFBE2122F42}"/>
    <pc:docChg chg="undo custSel addSld delSld modSld">
      <pc:chgData name="NGÔ HUY ANH" userId="401c7e42-325a-42df-bc54-7035a5c168ab" providerId="ADAL" clId="{0FEE1E61-AC67-440F-959E-0CFBE2122F42}" dt="2022-04-04T02:17:40.316" v="169" actId="47"/>
      <pc:docMkLst>
        <pc:docMk/>
      </pc:docMkLst>
      <pc:sldChg chg="modSp mod">
        <pc:chgData name="NGÔ HUY ANH" userId="401c7e42-325a-42df-bc54-7035a5c168ab" providerId="ADAL" clId="{0FEE1E61-AC67-440F-959E-0CFBE2122F42}" dt="2022-03-30T03:29:10.808" v="141" actId="14100"/>
        <pc:sldMkLst>
          <pc:docMk/>
          <pc:sldMk cId="3078098198" sldId="315"/>
        </pc:sldMkLst>
        <pc:spChg chg="mod">
          <ac:chgData name="NGÔ HUY ANH" userId="401c7e42-325a-42df-bc54-7035a5c168ab" providerId="ADAL" clId="{0FEE1E61-AC67-440F-959E-0CFBE2122F42}" dt="2022-03-30T03:29:10.808" v="141" actId="14100"/>
          <ac:spMkLst>
            <pc:docMk/>
            <pc:sldMk cId="3078098198" sldId="315"/>
            <ac:spMk id="28" creationId="{79AB3E8F-AB7B-410E-A254-08201A560185}"/>
          </ac:spMkLst>
        </pc:spChg>
        <pc:spChg chg="mod">
          <ac:chgData name="NGÔ HUY ANH" userId="401c7e42-325a-42df-bc54-7035a5c168ab" providerId="ADAL" clId="{0FEE1E61-AC67-440F-959E-0CFBE2122F42}" dt="2022-03-30T03:27:08.069" v="74" actId="1076"/>
          <ac:spMkLst>
            <pc:docMk/>
            <pc:sldMk cId="3078098198" sldId="315"/>
            <ac:spMk id="29" creationId="{EBFFCFA6-5FE1-48BB-A266-D57E95094C34}"/>
          </ac:spMkLst>
        </pc:spChg>
        <pc:spChg chg="mod">
          <ac:chgData name="NGÔ HUY ANH" userId="401c7e42-325a-42df-bc54-7035a5c168ab" providerId="ADAL" clId="{0FEE1E61-AC67-440F-959E-0CFBE2122F42}" dt="2022-03-30T03:27:00.604" v="72" actId="20577"/>
          <ac:spMkLst>
            <pc:docMk/>
            <pc:sldMk cId="3078098198" sldId="315"/>
            <ac:spMk id="758" creationId="{00000000-0000-0000-0000-000000000000}"/>
          </ac:spMkLst>
        </pc:spChg>
      </pc:sldChg>
      <pc:sldChg chg="new del">
        <pc:chgData name="NGÔ HUY ANH" userId="401c7e42-325a-42df-bc54-7035a5c168ab" providerId="ADAL" clId="{0FEE1E61-AC67-440F-959E-0CFBE2122F42}" dt="2022-03-30T03:31:35.957" v="144" actId="47"/>
        <pc:sldMkLst>
          <pc:docMk/>
          <pc:sldMk cId="3713496658" sldId="317"/>
        </pc:sldMkLst>
      </pc:sldChg>
      <pc:sldChg chg="delSp modSp add mod">
        <pc:chgData name="NGÔ HUY ANH" userId="401c7e42-325a-42df-bc54-7035a5c168ab" providerId="ADAL" clId="{0FEE1E61-AC67-440F-959E-0CFBE2122F42}" dt="2022-03-30T04:18:24.919" v="168" actId="478"/>
        <pc:sldMkLst>
          <pc:docMk/>
          <pc:sldMk cId="1567272843" sldId="318"/>
        </pc:sldMkLst>
        <pc:spChg chg="mod">
          <ac:chgData name="NGÔ HUY ANH" userId="401c7e42-325a-42df-bc54-7035a5c168ab" providerId="ADAL" clId="{0FEE1E61-AC67-440F-959E-0CFBE2122F42}" dt="2022-03-30T03:32:11.458" v="167" actId="14100"/>
          <ac:spMkLst>
            <pc:docMk/>
            <pc:sldMk cId="1567272843" sldId="318"/>
            <ac:spMk id="779" creationId="{00000000-0000-0000-0000-000000000000}"/>
          </ac:spMkLst>
        </pc:spChg>
        <pc:picChg chg="del">
          <ac:chgData name="NGÔ HUY ANH" userId="401c7e42-325a-42df-bc54-7035a5c168ab" providerId="ADAL" clId="{0FEE1E61-AC67-440F-959E-0CFBE2122F42}" dt="2022-03-30T04:18:24.919" v="168" actId="478"/>
          <ac:picMkLst>
            <pc:docMk/>
            <pc:sldMk cId="1567272843" sldId="318"/>
            <ac:picMk id="778" creationId="{00000000-0000-0000-0000-000000000000}"/>
          </ac:picMkLst>
        </pc:picChg>
      </pc:sldChg>
      <pc:sldChg chg="del">
        <pc:chgData name="NGÔ HUY ANH" userId="401c7e42-325a-42df-bc54-7035a5c168ab" providerId="ADAL" clId="{0FEE1E61-AC67-440F-959E-0CFBE2122F42}" dt="2022-04-04T02:17:40.316" v="169" actId="47"/>
        <pc:sldMkLst>
          <pc:docMk/>
          <pc:sldMk cId="207582074" sldId="327"/>
        </pc:sldMkLst>
      </pc:sldChg>
    </pc:docChg>
  </pc:docChgLst>
  <pc:docChgLst>
    <pc:chgData name="NGÔ VĂN ANH KIỆT" userId="S::19127191@student.hcmus.edu.vn::c72c29df-d456-41ec-a332-b860e52b2883" providerId="AD" clId="Web-{C2D728E2-122A-3E8D-983C-EAEF8C556AF6}"/>
    <pc:docChg chg="addSld delSld modSld">
      <pc:chgData name="NGÔ VĂN ANH KIỆT" userId="S::19127191@student.hcmus.edu.vn::c72c29df-d456-41ec-a332-b860e52b2883" providerId="AD" clId="Web-{C2D728E2-122A-3E8D-983C-EAEF8C556AF6}" dt="2022-04-01T10:33:39.310" v="25"/>
      <pc:docMkLst>
        <pc:docMk/>
      </pc:docMkLst>
      <pc:sldChg chg="addSp delSp">
        <pc:chgData name="NGÔ VĂN ANH KIỆT" userId="S::19127191@student.hcmus.edu.vn::c72c29df-d456-41ec-a332-b860e52b2883" providerId="AD" clId="Web-{C2D728E2-122A-3E8D-983C-EAEF8C556AF6}" dt="2022-04-01T10:12:59.031" v="1"/>
        <pc:sldMkLst>
          <pc:docMk/>
          <pc:sldMk cId="0" sldId="256"/>
        </pc:sldMkLst>
        <pc:spChg chg="add del">
          <ac:chgData name="NGÔ VĂN ANH KIỆT" userId="S::19127191@student.hcmus.edu.vn::c72c29df-d456-41ec-a332-b860e52b2883" providerId="AD" clId="Web-{C2D728E2-122A-3E8D-983C-EAEF8C556AF6}" dt="2022-04-01T10:12:59.031" v="1"/>
          <ac:spMkLst>
            <pc:docMk/>
            <pc:sldMk cId="0" sldId="256"/>
            <ac:spMk id="4" creationId="{A571687D-DBAF-8A8E-72E4-71628DD04190}"/>
          </ac:spMkLst>
        </pc:spChg>
      </pc:sldChg>
      <pc:sldChg chg="modSp addAnim delAnim modAnim">
        <pc:chgData name="NGÔ VĂN ANH KIỆT" userId="S::19127191@student.hcmus.edu.vn::c72c29df-d456-41ec-a332-b860e52b2883" providerId="AD" clId="Web-{C2D728E2-122A-3E8D-983C-EAEF8C556AF6}" dt="2022-04-01T10:27:44.646" v="19"/>
        <pc:sldMkLst>
          <pc:docMk/>
          <pc:sldMk cId="2659338447" sldId="338"/>
        </pc:sldMkLst>
        <pc:spChg chg="mod">
          <ac:chgData name="NGÔ VĂN ANH KIỆT" userId="S::19127191@student.hcmus.edu.vn::c72c29df-d456-41ec-a332-b860e52b2883" providerId="AD" clId="Web-{C2D728E2-122A-3E8D-983C-EAEF8C556AF6}" dt="2022-04-01T10:25:56.393" v="3" actId="14100"/>
          <ac:spMkLst>
            <pc:docMk/>
            <pc:sldMk cId="2659338447" sldId="338"/>
            <ac:spMk id="688" creationId="{00000000-0000-0000-0000-000000000000}"/>
          </ac:spMkLst>
        </pc:spChg>
      </pc:sldChg>
      <pc:sldChg chg="add del replId delAnim">
        <pc:chgData name="NGÔ VĂN ANH KIỆT" userId="S::19127191@student.hcmus.edu.vn::c72c29df-d456-41ec-a332-b860e52b2883" providerId="AD" clId="Web-{C2D728E2-122A-3E8D-983C-EAEF8C556AF6}" dt="2022-04-01T10:33:39.310" v="25"/>
        <pc:sldMkLst>
          <pc:docMk/>
          <pc:sldMk cId="2760777858" sldId="346"/>
        </pc:sldMkLst>
      </pc:sldChg>
    </pc:docChg>
  </pc:docChgLst>
  <pc:docChgLst>
    <pc:chgData name="TRIỆU NGUYÊN PHÁT" userId="S::19127505@student.hcmus.edu.vn::018a93b7-107e-4302-b720-928ca5350f3d" providerId="AD" clId="Web-{C6EFDD09-87ED-3BD7-B378-261B17A384CD}"/>
    <pc:docChg chg="modSld">
      <pc:chgData name="TRIỆU NGUYÊN PHÁT" userId="S::19127505@student.hcmus.edu.vn::018a93b7-107e-4302-b720-928ca5350f3d" providerId="AD" clId="Web-{C6EFDD09-87ED-3BD7-B378-261B17A384CD}" dt="2022-03-31T09:46:09.462" v="1"/>
      <pc:docMkLst>
        <pc:docMk/>
      </pc:docMkLst>
      <pc:sldChg chg="addAnim modAnim">
        <pc:chgData name="TRIỆU NGUYÊN PHÁT" userId="S::19127505@student.hcmus.edu.vn::018a93b7-107e-4302-b720-928ca5350f3d" providerId="AD" clId="Web-{C6EFDD09-87ED-3BD7-B378-261B17A384CD}" dt="2022-03-31T09:46:09.462" v="1"/>
        <pc:sldMkLst>
          <pc:docMk/>
          <pc:sldMk cId="4126012562" sldId="320"/>
        </pc:sldMkLst>
      </pc:sldChg>
    </pc:docChg>
  </pc:docChgLst>
  <pc:docChgLst>
    <pc:chgData name="TRIỆU NGUYÊN PHÁT" userId="S::19127505@student.hcmus.edu.vn::018a93b7-107e-4302-b720-928ca5350f3d" providerId="AD" clId="Web-{687503E4-9F75-42A6-0168-CCABE1A89AFB}"/>
    <pc:docChg chg="modSld">
      <pc:chgData name="TRIỆU NGUYÊN PHÁT" userId="S::19127505@student.hcmus.edu.vn::018a93b7-107e-4302-b720-928ca5350f3d" providerId="AD" clId="Web-{687503E4-9F75-42A6-0168-CCABE1A89AFB}" dt="2022-03-30T04:57:40.340" v="406" actId="1076"/>
      <pc:docMkLst>
        <pc:docMk/>
      </pc:docMkLst>
      <pc:sldChg chg="modSp">
        <pc:chgData name="TRIỆU NGUYÊN PHÁT" userId="S::19127505@student.hcmus.edu.vn::018a93b7-107e-4302-b720-928ca5350f3d" providerId="AD" clId="Web-{687503E4-9F75-42A6-0168-CCABE1A89AFB}" dt="2022-03-30T04:19:29.822" v="63"/>
        <pc:sldMkLst>
          <pc:docMk/>
          <pc:sldMk cId="0" sldId="258"/>
        </pc:sldMkLst>
        <pc:spChg chg="mod">
          <ac:chgData name="TRIỆU NGUYÊN PHÁT" userId="S::19127505@student.hcmus.edu.vn::018a93b7-107e-4302-b720-928ca5350f3d" providerId="AD" clId="Web-{687503E4-9F75-42A6-0168-CCABE1A89AFB}" dt="2022-03-30T04:19:29.822" v="63"/>
          <ac:spMkLst>
            <pc:docMk/>
            <pc:sldMk cId="0" sldId="258"/>
            <ac:spMk id="616" creationId="{00000000-0000-0000-0000-000000000000}"/>
          </ac:spMkLst>
        </pc:spChg>
      </pc:sldChg>
      <pc:sldChg chg="addSp delSp modSp">
        <pc:chgData name="TRIỆU NGUYÊN PHÁT" userId="S::19127505@student.hcmus.edu.vn::018a93b7-107e-4302-b720-928ca5350f3d" providerId="AD" clId="Web-{687503E4-9F75-42A6-0168-CCABE1A89AFB}" dt="2022-03-30T04:17:02.714" v="39" actId="1076"/>
        <pc:sldMkLst>
          <pc:docMk/>
          <pc:sldMk cId="2210123709" sldId="304"/>
        </pc:sldMkLst>
        <pc:spChg chg="add del mod">
          <ac:chgData name="TRIỆU NGUYÊN PHÁT" userId="S::19127505@student.hcmus.edu.vn::018a93b7-107e-4302-b720-928ca5350f3d" providerId="AD" clId="Web-{687503E4-9F75-42A6-0168-CCABE1A89AFB}" dt="2022-03-30T04:16:00.746" v="20"/>
          <ac:spMkLst>
            <pc:docMk/>
            <pc:sldMk cId="2210123709" sldId="304"/>
            <ac:spMk id="2" creationId="{C110DD77-2981-5BC5-196A-36E0B61CCF6D}"/>
          </ac:spMkLst>
        </pc:spChg>
        <pc:spChg chg="add mod">
          <ac:chgData name="TRIỆU NGUYÊN PHÁT" userId="S::19127505@student.hcmus.edu.vn::018a93b7-107e-4302-b720-928ca5350f3d" providerId="AD" clId="Web-{687503E4-9F75-42A6-0168-CCABE1A89AFB}" dt="2022-03-30T04:17:02.714" v="39" actId="1076"/>
          <ac:spMkLst>
            <pc:docMk/>
            <pc:sldMk cId="2210123709" sldId="304"/>
            <ac:spMk id="3" creationId="{95B3B37A-F93B-D785-2996-FD66BDAA1AF3}"/>
          </ac:spMkLst>
        </pc:spChg>
        <pc:spChg chg="add del">
          <ac:chgData name="TRIỆU NGUYÊN PHÁT" userId="S::19127505@student.hcmus.edu.vn::018a93b7-107e-4302-b720-928ca5350f3d" providerId="AD" clId="Web-{687503E4-9F75-42A6-0168-CCABE1A89AFB}" dt="2022-03-30T04:16:19.215" v="31"/>
          <ac:spMkLst>
            <pc:docMk/>
            <pc:sldMk cId="2210123709" sldId="304"/>
            <ac:spMk id="4" creationId="{95830043-FC1B-511C-0EED-C6C9411C18D8}"/>
          </ac:spMkLst>
        </pc:spChg>
        <pc:spChg chg="add del mod">
          <ac:chgData name="TRIỆU NGUYÊN PHÁT" userId="S::19127505@student.hcmus.edu.vn::018a93b7-107e-4302-b720-928ca5350f3d" providerId="AD" clId="Web-{687503E4-9F75-42A6-0168-CCABE1A89AFB}" dt="2022-03-30T04:16:19.074" v="30"/>
          <ac:spMkLst>
            <pc:docMk/>
            <pc:sldMk cId="2210123709" sldId="304"/>
            <ac:spMk id="5" creationId="{AF6FA7C5-4BDE-5D00-6A23-5C709790977D}"/>
          </ac:spMkLst>
        </pc:spChg>
        <pc:spChg chg="add del">
          <ac:chgData name="TRIỆU NGUYÊN PHÁT" userId="S::19127505@student.hcmus.edu.vn::018a93b7-107e-4302-b720-928ca5350f3d" providerId="AD" clId="Web-{687503E4-9F75-42A6-0168-CCABE1A89AFB}" dt="2022-03-30T04:16:19.277" v="32"/>
          <ac:spMkLst>
            <pc:docMk/>
            <pc:sldMk cId="2210123709" sldId="304"/>
            <ac:spMk id="6" creationId="{95CEDB9D-188A-8569-F6EE-1816E3BF4C46}"/>
          </ac:spMkLst>
        </pc:spChg>
        <pc:spChg chg="mod">
          <ac:chgData name="TRIỆU NGUYÊN PHÁT" userId="S::19127505@student.hcmus.edu.vn::018a93b7-107e-4302-b720-928ca5350f3d" providerId="AD" clId="Web-{687503E4-9F75-42A6-0168-CCABE1A89AFB}" dt="2022-03-30T04:15:41.700" v="14" actId="20577"/>
          <ac:spMkLst>
            <pc:docMk/>
            <pc:sldMk cId="2210123709" sldId="304"/>
            <ac:spMk id="635" creationId="{00000000-0000-0000-0000-000000000000}"/>
          </ac:spMkLst>
        </pc:spChg>
      </pc:sldChg>
      <pc:sldChg chg="modSp">
        <pc:chgData name="TRIỆU NGUYÊN PHÁT" userId="S::19127505@student.hcmus.edu.vn::018a93b7-107e-4302-b720-928ca5350f3d" providerId="AD" clId="Web-{687503E4-9F75-42A6-0168-CCABE1A89AFB}" dt="2022-03-30T04:18:27.869" v="62" actId="20577"/>
        <pc:sldMkLst>
          <pc:docMk/>
          <pc:sldMk cId="92699475" sldId="308"/>
        </pc:sldMkLst>
        <pc:spChg chg="mod">
          <ac:chgData name="TRIỆU NGUYÊN PHÁT" userId="S::19127505@student.hcmus.edu.vn::018a93b7-107e-4302-b720-928ca5350f3d" providerId="AD" clId="Web-{687503E4-9F75-42A6-0168-CCABE1A89AFB}" dt="2022-03-30T04:18:27.869" v="62" actId="20577"/>
          <ac:spMkLst>
            <pc:docMk/>
            <pc:sldMk cId="92699475" sldId="308"/>
            <ac:spMk id="949" creationId="{00000000-0000-0000-0000-000000000000}"/>
          </ac:spMkLst>
        </pc:spChg>
      </pc:sldChg>
      <pc:sldChg chg="modSp">
        <pc:chgData name="TRIỆU NGUYÊN PHÁT" userId="S::19127505@student.hcmus.edu.vn::018a93b7-107e-4302-b720-928ca5350f3d" providerId="AD" clId="Web-{687503E4-9F75-42A6-0168-CCABE1A89AFB}" dt="2022-03-30T04:56:20.684" v="393"/>
        <pc:sldMkLst>
          <pc:docMk/>
          <pc:sldMk cId="781284922" sldId="309"/>
        </pc:sldMkLst>
        <pc:spChg chg="mod">
          <ac:chgData name="TRIỆU NGUYÊN PHÁT" userId="S::19127505@student.hcmus.edu.vn::018a93b7-107e-4302-b720-928ca5350f3d" providerId="AD" clId="Web-{687503E4-9F75-42A6-0168-CCABE1A89AFB}" dt="2022-03-30T04:56:20.684" v="393"/>
          <ac:spMkLst>
            <pc:docMk/>
            <pc:sldMk cId="781284922" sldId="309"/>
            <ac:spMk id="73" creationId="{CF3A06D3-DA40-48F3-9910-415A5373CEAF}"/>
          </ac:spMkLst>
        </pc:spChg>
        <pc:spChg chg="mod">
          <ac:chgData name="TRIỆU NGUYÊN PHÁT" userId="S::19127505@student.hcmus.edu.vn::018a93b7-107e-4302-b720-928ca5350f3d" providerId="AD" clId="Web-{687503E4-9F75-42A6-0168-CCABE1A89AFB}" dt="2022-03-30T04:56:20.684" v="392"/>
          <ac:spMkLst>
            <pc:docMk/>
            <pc:sldMk cId="781284922" sldId="309"/>
            <ac:spMk id="85" creationId="{ADD97842-ED8E-4C04-B335-670A560EC700}"/>
          </ac:spMkLst>
        </pc:spChg>
        <pc:spChg chg="mod">
          <ac:chgData name="TRIỆU NGUYÊN PHÁT" userId="S::19127505@student.hcmus.edu.vn::018a93b7-107e-4302-b720-928ca5350f3d" providerId="AD" clId="Web-{687503E4-9F75-42A6-0168-CCABE1A89AFB}" dt="2022-03-30T04:56:20.684" v="391"/>
          <ac:spMkLst>
            <pc:docMk/>
            <pc:sldMk cId="781284922" sldId="309"/>
            <ac:spMk id="86" creationId="{CCC69924-2DB9-4B84-8F56-0E33C0827D7D}"/>
          </ac:spMkLst>
        </pc:spChg>
        <pc:spChg chg="mod">
          <ac:chgData name="TRIỆU NGUYÊN PHÁT" userId="S::19127505@student.hcmus.edu.vn::018a93b7-107e-4302-b720-928ca5350f3d" providerId="AD" clId="Web-{687503E4-9F75-42A6-0168-CCABE1A89AFB}" dt="2022-03-30T04:56:20.684" v="390"/>
          <ac:spMkLst>
            <pc:docMk/>
            <pc:sldMk cId="781284922" sldId="309"/>
            <ac:spMk id="136" creationId="{3FB0BC2B-FA3D-43CE-8C8C-FE6BED4D0026}"/>
          </ac:spMkLst>
        </pc:spChg>
        <pc:spChg chg="mod">
          <ac:chgData name="TRIỆU NGUYÊN PHÁT" userId="S::19127505@student.hcmus.edu.vn::018a93b7-107e-4302-b720-928ca5350f3d" providerId="AD" clId="Web-{687503E4-9F75-42A6-0168-CCABE1A89AFB}" dt="2022-03-30T04:56:20.684" v="389"/>
          <ac:spMkLst>
            <pc:docMk/>
            <pc:sldMk cId="781284922" sldId="309"/>
            <ac:spMk id="137" creationId="{A8CB318B-E43C-4732-99D8-826F1FEEEBD4}"/>
          </ac:spMkLst>
        </pc:spChg>
        <pc:spChg chg="mod">
          <ac:chgData name="TRIỆU NGUYÊN PHÁT" userId="S::19127505@student.hcmus.edu.vn::018a93b7-107e-4302-b720-928ca5350f3d" providerId="AD" clId="Web-{687503E4-9F75-42A6-0168-CCABE1A89AFB}" dt="2022-03-30T04:56:20.684" v="388"/>
          <ac:spMkLst>
            <pc:docMk/>
            <pc:sldMk cId="781284922" sldId="309"/>
            <ac:spMk id="138" creationId="{72826161-4C80-47ED-BA9E-987ABDA6AC1A}"/>
          </ac:spMkLst>
        </pc:spChg>
        <pc:spChg chg="mod">
          <ac:chgData name="TRIỆU NGUYÊN PHÁT" userId="S::19127505@student.hcmus.edu.vn::018a93b7-107e-4302-b720-928ca5350f3d" providerId="AD" clId="Web-{687503E4-9F75-42A6-0168-CCABE1A89AFB}" dt="2022-03-30T04:56:20.684" v="387"/>
          <ac:spMkLst>
            <pc:docMk/>
            <pc:sldMk cId="781284922" sldId="309"/>
            <ac:spMk id="139" creationId="{1A3D0DC1-B3A5-4CA9-91F5-557E1650C0B7}"/>
          </ac:spMkLst>
        </pc:spChg>
        <pc:spChg chg="mod">
          <ac:chgData name="TRIỆU NGUYÊN PHÁT" userId="S::19127505@student.hcmus.edu.vn::018a93b7-107e-4302-b720-928ca5350f3d" providerId="AD" clId="Web-{687503E4-9F75-42A6-0168-CCABE1A89AFB}" dt="2022-03-30T04:56:20.684" v="386"/>
          <ac:spMkLst>
            <pc:docMk/>
            <pc:sldMk cId="781284922" sldId="309"/>
            <ac:spMk id="140" creationId="{EFDD59C4-2010-4F90-ACD8-230C9EF7CCDB}"/>
          </ac:spMkLst>
        </pc:spChg>
        <pc:spChg chg="mod">
          <ac:chgData name="TRIỆU NGUYÊN PHÁT" userId="S::19127505@student.hcmus.edu.vn::018a93b7-107e-4302-b720-928ca5350f3d" providerId="AD" clId="Web-{687503E4-9F75-42A6-0168-CCABE1A89AFB}" dt="2022-03-30T04:56:20.669" v="385"/>
          <ac:spMkLst>
            <pc:docMk/>
            <pc:sldMk cId="781284922" sldId="309"/>
            <ac:spMk id="141" creationId="{13594217-93BB-47BE-88B2-850C3843892C}"/>
          </ac:spMkLst>
        </pc:spChg>
        <pc:spChg chg="mod">
          <ac:chgData name="TRIỆU NGUYÊN PHÁT" userId="S::19127505@student.hcmus.edu.vn::018a93b7-107e-4302-b720-928ca5350f3d" providerId="AD" clId="Web-{687503E4-9F75-42A6-0168-CCABE1A89AFB}" dt="2022-03-30T04:56:20.669" v="384"/>
          <ac:spMkLst>
            <pc:docMk/>
            <pc:sldMk cId="781284922" sldId="309"/>
            <ac:spMk id="142" creationId="{25FCCABA-2FBA-48B6-AB4A-6B155784340F}"/>
          </ac:spMkLst>
        </pc:spChg>
        <pc:spChg chg="mod">
          <ac:chgData name="TRIỆU NGUYÊN PHÁT" userId="S::19127505@student.hcmus.edu.vn::018a93b7-107e-4302-b720-928ca5350f3d" providerId="AD" clId="Web-{687503E4-9F75-42A6-0168-CCABE1A89AFB}" dt="2022-03-30T04:56:20.669" v="383"/>
          <ac:spMkLst>
            <pc:docMk/>
            <pc:sldMk cId="781284922" sldId="309"/>
            <ac:spMk id="143" creationId="{438F0508-6FB4-4269-9624-4CB5191DE44C}"/>
          </ac:spMkLst>
        </pc:spChg>
        <pc:spChg chg="mod">
          <ac:chgData name="TRIỆU NGUYÊN PHÁT" userId="S::19127505@student.hcmus.edu.vn::018a93b7-107e-4302-b720-928ca5350f3d" providerId="AD" clId="Web-{687503E4-9F75-42A6-0168-CCABE1A89AFB}" dt="2022-03-30T04:56:20.669" v="382"/>
          <ac:spMkLst>
            <pc:docMk/>
            <pc:sldMk cId="781284922" sldId="309"/>
            <ac:spMk id="144" creationId="{CE6A1979-73C3-4F78-A0E8-89B52C801C0A}"/>
          </ac:spMkLst>
        </pc:spChg>
        <pc:spChg chg="mod">
          <ac:chgData name="TRIỆU NGUYÊN PHÁT" userId="S::19127505@student.hcmus.edu.vn::018a93b7-107e-4302-b720-928ca5350f3d" providerId="AD" clId="Web-{687503E4-9F75-42A6-0168-CCABE1A89AFB}" dt="2022-03-30T04:56:20.669" v="381"/>
          <ac:spMkLst>
            <pc:docMk/>
            <pc:sldMk cId="781284922" sldId="309"/>
            <ac:spMk id="145" creationId="{5127E286-DBD7-4576-801C-586DF187730B}"/>
          </ac:spMkLst>
        </pc:spChg>
        <pc:spChg chg="mod">
          <ac:chgData name="TRIỆU NGUYÊN PHÁT" userId="S::19127505@student.hcmus.edu.vn::018a93b7-107e-4302-b720-928ca5350f3d" providerId="AD" clId="Web-{687503E4-9F75-42A6-0168-CCABE1A89AFB}" dt="2022-03-30T04:56:20.669" v="380"/>
          <ac:spMkLst>
            <pc:docMk/>
            <pc:sldMk cId="781284922" sldId="309"/>
            <ac:spMk id="146" creationId="{54F06AC7-ED50-4B9B-8018-9EB5FC14164D}"/>
          </ac:spMkLst>
        </pc:spChg>
        <pc:spChg chg="mod">
          <ac:chgData name="TRIỆU NGUYÊN PHÁT" userId="S::19127505@student.hcmus.edu.vn::018a93b7-107e-4302-b720-928ca5350f3d" providerId="AD" clId="Web-{687503E4-9F75-42A6-0168-CCABE1A89AFB}" dt="2022-03-30T04:56:20.669" v="379"/>
          <ac:spMkLst>
            <pc:docMk/>
            <pc:sldMk cId="781284922" sldId="309"/>
            <ac:spMk id="147" creationId="{4100FFF7-CB3F-4BD0-A39A-781C570AD6E7}"/>
          </ac:spMkLst>
        </pc:spChg>
        <pc:spChg chg="mod">
          <ac:chgData name="TRIỆU NGUYÊN PHÁT" userId="S::19127505@student.hcmus.edu.vn::018a93b7-107e-4302-b720-928ca5350f3d" providerId="AD" clId="Web-{687503E4-9F75-42A6-0168-CCABE1A89AFB}" dt="2022-03-30T04:56:20.669" v="378"/>
          <ac:spMkLst>
            <pc:docMk/>
            <pc:sldMk cId="781284922" sldId="309"/>
            <ac:spMk id="148" creationId="{1C01B467-7CEE-4A06-81B1-D57668B35208}"/>
          </ac:spMkLst>
        </pc:spChg>
        <pc:spChg chg="mod">
          <ac:chgData name="TRIỆU NGUYÊN PHÁT" userId="S::19127505@student.hcmus.edu.vn::018a93b7-107e-4302-b720-928ca5350f3d" providerId="AD" clId="Web-{687503E4-9F75-42A6-0168-CCABE1A89AFB}" dt="2022-03-30T04:56:20.669" v="377"/>
          <ac:spMkLst>
            <pc:docMk/>
            <pc:sldMk cId="781284922" sldId="309"/>
            <ac:spMk id="149" creationId="{278ABA6C-8EFC-44FB-BC71-F76E35FCDA01}"/>
          </ac:spMkLst>
        </pc:spChg>
        <pc:spChg chg="mod">
          <ac:chgData name="TRIỆU NGUYÊN PHÁT" userId="S::19127505@student.hcmus.edu.vn::018a93b7-107e-4302-b720-928ca5350f3d" providerId="AD" clId="Web-{687503E4-9F75-42A6-0168-CCABE1A89AFB}" dt="2022-03-30T04:56:20.669" v="376"/>
          <ac:spMkLst>
            <pc:docMk/>
            <pc:sldMk cId="781284922" sldId="309"/>
            <ac:spMk id="150" creationId="{48B4F8DE-AAA2-4437-844A-CDE9CF18F2A4}"/>
          </ac:spMkLst>
        </pc:spChg>
        <pc:spChg chg="mod">
          <ac:chgData name="TRIỆU NGUYÊN PHÁT" userId="S::19127505@student.hcmus.edu.vn::018a93b7-107e-4302-b720-928ca5350f3d" providerId="AD" clId="Web-{687503E4-9F75-42A6-0168-CCABE1A89AFB}" dt="2022-03-30T04:56:20.669" v="375"/>
          <ac:spMkLst>
            <pc:docMk/>
            <pc:sldMk cId="781284922" sldId="309"/>
            <ac:spMk id="151" creationId="{8ECB73FE-BAED-445E-9B93-20E5DBB97BCB}"/>
          </ac:spMkLst>
        </pc:spChg>
        <pc:spChg chg="mod">
          <ac:chgData name="TRIỆU NGUYÊN PHÁT" userId="S::19127505@student.hcmus.edu.vn::018a93b7-107e-4302-b720-928ca5350f3d" providerId="AD" clId="Web-{687503E4-9F75-42A6-0168-CCABE1A89AFB}" dt="2022-03-30T04:56:20.669" v="374"/>
          <ac:spMkLst>
            <pc:docMk/>
            <pc:sldMk cId="781284922" sldId="309"/>
            <ac:spMk id="152" creationId="{2359C8B2-C839-4EFC-99C8-8BFD56D715F5}"/>
          </ac:spMkLst>
        </pc:spChg>
        <pc:spChg chg="mod">
          <ac:chgData name="TRIỆU NGUYÊN PHÁT" userId="S::19127505@student.hcmus.edu.vn::018a93b7-107e-4302-b720-928ca5350f3d" providerId="AD" clId="Web-{687503E4-9F75-42A6-0168-CCABE1A89AFB}" dt="2022-03-30T04:56:20.669" v="373"/>
          <ac:spMkLst>
            <pc:docMk/>
            <pc:sldMk cId="781284922" sldId="309"/>
            <ac:spMk id="153" creationId="{33F459C7-D5A4-486E-AD3F-C44A4475EDB6}"/>
          </ac:spMkLst>
        </pc:spChg>
        <pc:spChg chg="mod">
          <ac:chgData name="TRIỆU NGUYÊN PHÁT" userId="S::19127505@student.hcmus.edu.vn::018a93b7-107e-4302-b720-928ca5350f3d" providerId="AD" clId="Web-{687503E4-9F75-42A6-0168-CCABE1A89AFB}" dt="2022-03-30T04:56:20.669" v="372"/>
          <ac:spMkLst>
            <pc:docMk/>
            <pc:sldMk cId="781284922" sldId="309"/>
            <ac:spMk id="154" creationId="{9E0D80E5-E596-4B05-980C-A986EB75C321}"/>
          </ac:spMkLst>
        </pc:spChg>
        <pc:spChg chg="mod">
          <ac:chgData name="TRIỆU NGUYÊN PHÁT" userId="S::19127505@student.hcmus.edu.vn::018a93b7-107e-4302-b720-928ca5350f3d" providerId="AD" clId="Web-{687503E4-9F75-42A6-0168-CCABE1A89AFB}" dt="2022-03-30T04:56:20.669" v="371"/>
          <ac:spMkLst>
            <pc:docMk/>
            <pc:sldMk cId="781284922" sldId="309"/>
            <ac:spMk id="155" creationId="{07E02EFB-D3E2-401E-BB95-387B27B88DB3}"/>
          </ac:spMkLst>
        </pc:spChg>
        <pc:spChg chg="mod">
          <ac:chgData name="TRIỆU NGUYÊN PHÁT" userId="S::19127505@student.hcmus.edu.vn::018a93b7-107e-4302-b720-928ca5350f3d" providerId="AD" clId="Web-{687503E4-9F75-42A6-0168-CCABE1A89AFB}" dt="2022-03-30T04:56:20.669" v="370"/>
          <ac:spMkLst>
            <pc:docMk/>
            <pc:sldMk cId="781284922" sldId="309"/>
            <ac:spMk id="156" creationId="{063469BA-6A30-4902-8AAC-3BB3B5988D8E}"/>
          </ac:spMkLst>
        </pc:spChg>
        <pc:spChg chg="mod">
          <ac:chgData name="TRIỆU NGUYÊN PHÁT" userId="S::19127505@student.hcmus.edu.vn::018a93b7-107e-4302-b720-928ca5350f3d" providerId="AD" clId="Web-{687503E4-9F75-42A6-0168-CCABE1A89AFB}" dt="2022-03-30T04:56:20.669" v="369"/>
          <ac:spMkLst>
            <pc:docMk/>
            <pc:sldMk cId="781284922" sldId="309"/>
            <ac:spMk id="157" creationId="{5DC24B99-5003-459E-9CC0-5F23FC343E80}"/>
          </ac:spMkLst>
        </pc:spChg>
        <pc:spChg chg="mod">
          <ac:chgData name="TRIỆU NGUYÊN PHÁT" userId="S::19127505@student.hcmus.edu.vn::018a93b7-107e-4302-b720-928ca5350f3d" providerId="AD" clId="Web-{687503E4-9F75-42A6-0168-CCABE1A89AFB}" dt="2022-03-30T04:56:20.669" v="368"/>
          <ac:spMkLst>
            <pc:docMk/>
            <pc:sldMk cId="781284922" sldId="309"/>
            <ac:spMk id="158" creationId="{C0CB8E45-351B-4D23-8339-63546C247DFA}"/>
          </ac:spMkLst>
        </pc:spChg>
        <pc:spChg chg="mod">
          <ac:chgData name="TRIỆU NGUYÊN PHÁT" userId="S::19127505@student.hcmus.edu.vn::018a93b7-107e-4302-b720-928ca5350f3d" providerId="AD" clId="Web-{687503E4-9F75-42A6-0168-CCABE1A89AFB}" dt="2022-03-30T04:56:20.669" v="367"/>
          <ac:spMkLst>
            <pc:docMk/>
            <pc:sldMk cId="781284922" sldId="309"/>
            <ac:spMk id="160" creationId="{BF835A72-A0BF-4481-9DE2-129C18E126CE}"/>
          </ac:spMkLst>
        </pc:spChg>
        <pc:spChg chg="mod">
          <ac:chgData name="TRIỆU NGUYÊN PHÁT" userId="S::19127505@student.hcmus.edu.vn::018a93b7-107e-4302-b720-928ca5350f3d" providerId="AD" clId="Web-{687503E4-9F75-42A6-0168-CCABE1A89AFB}" dt="2022-03-30T04:56:20.669" v="366"/>
          <ac:spMkLst>
            <pc:docMk/>
            <pc:sldMk cId="781284922" sldId="309"/>
            <ac:spMk id="161" creationId="{E05A1074-AC8A-4869-A46B-BBF99BF71F71}"/>
          </ac:spMkLst>
        </pc:spChg>
        <pc:spChg chg="mod">
          <ac:chgData name="TRIỆU NGUYÊN PHÁT" userId="S::19127505@student.hcmus.edu.vn::018a93b7-107e-4302-b720-928ca5350f3d" providerId="AD" clId="Web-{687503E4-9F75-42A6-0168-CCABE1A89AFB}" dt="2022-03-30T04:56:20.669" v="365"/>
          <ac:spMkLst>
            <pc:docMk/>
            <pc:sldMk cId="781284922" sldId="309"/>
            <ac:spMk id="162" creationId="{5056911C-8E83-48D3-9126-E53F303F3809}"/>
          </ac:spMkLst>
        </pc:spChg>
        <pc:spChg chg="mod">
          <ac:chgData name="TRIỆU NGUYÊN PHÁT" userId="S::19127505@student.hcmus.edu.vn::018a93b7-107e-4302-b720-928ca5350f3d" providerId="AD" clId="Web-{687503E4-9F75-42A6-0168-CCABE1A89AFB}" dt="2022-03-30T04:56:20.669" v="364"/>
          <ac:spMkLst>
            <pc:docMk/>
            <pc:sldMk cId="781284922" sldId="309"/>
            <ac:spMk id="163" creationId="{13345166-81F2-46A7-B94F-D9224CEF0D2A}"/>
          </ac:spMkLst>
        </pc:spChg>
        <pc:spChg chg="mod">
          <ac:chgData name="TRIỆU NGUYÊN PHÁT" userId="S::19127505@student.hcmus.edu.vn::018a93b7-107e-4302-b720-928ca5350f3d" providerId="AD" clId="Web-{687503E4-9F75-42A6-0168-CCABE1A89AFB}" dt="2022-03-30T04:56:20.669" v="363"/>
          <ac:spMkLst>
            <pc:docMk/>
            <pc:sldMk cId="781284922" sldId="309"/>
            <ac:spMk id="164" creationId="{7CD93618-DCB0-4148-ABCD-32C2AD6A0DE6}"/>
          </ac:spMkLst>
        </pc:spChg>
        <pc:spChg chg="mod">
          <ac:chgData name="TRIỆU NGUYÊN PHÁT" userId="S::19127505@student.hcmus.edu.vn::018a93b7-107e-4302-b720-928ca5350f3d" providerId="AD" clId="Web-{687503E4-9F75-42A6-0168-CCABE1A89AFB}" dt="2022-03-30T04:56:20.669" v="362"/>
          <ac:spMkLst>
            <pc:docMk/>
            <pc:sldMk cId="781284922" sldId="309"/>
            <ac:spMk id="165" creationId="{F71743D6-5EA8-490B-8F25-ECE5CBBCDB30}"/>
          </ac:spMkLst>
        </pc:spChg>
      </pc:sldChg>
      <pc:sldChg chg="modSp">
        <pc:chgData name="TRIỆU NGUYÊN PHÁT" userId="S::19127505@student.hcmus.edu.vn::018a93b7-107e-4302-b720-928ca5350f3d" providerId="AD" clId="Web-{687503E4-9F75-42A6-0168-CCABE1A89AFB}" dt="2022-03-30T04:20:46.633" v="67"/>
        <pc:sldMkLst>
          <pc:docMk/>
          <pc:sldMk cId="1628876290" sldId="310"/>
        </pc:sldMkLst>
        <pc:picChg chg="mod">
          <ac:chgData name="TRIỆU NGUYÊN PHÁT" userId="S::19127505@student.hcmus.edu.vn::018a93b7-107e-4302-b720-928ca5350f3d" providerId="AD" clId="Web-{687503E4-9F75-42A6-0168-CCABE1A89AFB}" dt="2022-03-30T04:20:46.633" v="67"/>
          <ac:picMkLst>
            <pc:docMk/>
            <pc:sldMk cId="1628876290" sldId="310"/>
            <ac:picMk id="11" creationId="{96AAD087-2CAA-4FA5-85F1-886C5C53E84D}"/>
          </ac:picMkLst>
        </pc:picChg>
      </pc:sldChg>
      <pc:sldChg chg="addSp modSp">
        <pc:chgData name="TRIỆU NGUYÊN PHÁT" userId="S::19127505@student.hcmus.edu.vn::018a93b7-107e-4302-b720-928ca5350f3d" providerId="AD" clId="Web-{687503E4-9F75-42A6-0168-CCABE1A89AFB}" dt="2022-03-30T04:57:40.340" v="406" actId="1076"/>
        <pc:sldMkLst>
          <pc:docMk/>
          <pc:sldMk cId="2601494901" sldId="311"/>
        </pc:sldMkLst>
        <pc:picChg chg="add mod ord">
          <ac:chgData name="TRIỆU NGUYÊN PHÁT" userId="S::19127505@student.hcmus.edu.vn::018a93b7-107e-4302-b720-928ca5350f3d" providerId="AD" clId="Web-{687503E4-9F75-42A6-0168-CCABE1A89AFB}" dt="2022-03-30T04:57:40.324" v="405" actId="1076"/>
          <ac:picMkLst>
            <pc:docMk/>
            <pc:sldMk cId="2601494901" sldId="311"/>
            <ac:picMk id="12" creationId="{E7EBD473-22E4-2B7E-AF26-1A1CAC3B88BD}"/>
          </ac:picMkLst>
        </pc:picChg>
        <pc:picChg chg="mod">
          <ac:chgData name="TRIỆU NGUYÊN PHÁT" userId="S::19127505@student.hcmus.edu.vn::018a93b7-107e-4302-b720-928ca5350f3d" providerId="AD" clId="Web-{687503E4-9F75-42A6-0168-CCABE1A89AFB}" dt="2022-03-30T04:57:14.934" v="398" actId="1076"/>
          <ac:picMkLst>
            <pc:docMk/>
            <pc:sldMk cId="2601494901" sldId="311"/>
            <ac:picMk id="21" creationId="{7F0B28C0-459B-44E4-B7F6-992B64D7BCCC}"/>
          </ac:picMkLst>
        </pc:picChg>
        <pc:picChg chg="mod">
          <ac:chgData name="TRIỆU NGUYÊN PHÁT" userId="S::19127505@student.hcmus.edu.vn::018a93b7-107e-4302-b720-928ca5350f3d" providerId="AD" clId="Web-{687503E4-9F75-42A6-0168-CCABE1A89AFB}" dt="2022-03-30T04:57:40.340" v="406" actId="1076"/>
          <ac:picMkLst>
            <pc:docMk/>
            <pc:sldMk cId="2601494901" sldId="311"/>
            <ac:picMk id="31" creationId="{62922F93-8569-4DDC-B49C-24A4CB756A98}"/>
          </ac:picMkLst>
        </pc:picChg>
        <pc:cxnChg chg="mod">
          <ac:chgData name="TRIỆU NGUYÊN PHÁT" userId="S::19127505@student.hcmus.edu.vn::018a93b7-107e-4302-b720-928ca5350f3d" providerId="AD" clId="Web-{687503E4-9F75-42A6-0168-CCABE1A89AFB}" dt="2022-03-30T04:57:40.340" v="406" actId="1076"/>
          <ac:cxnSpMkLst>
            <pc:docMk/>
            <pc:sldMk cId="2601494901" sldId="311"/>
            <ac:cxnSpMk id="134" creationId="{76ABE8EC-B589-4772-BC49-94427775C063}"/>
          </ac:cxnSpMkLst>
        </pc:cxnChg>
        <pc:cxnChg chg="mod">
          <ac:chgData name="TRIỆU NGUYÊN PHÁT" userId="S::19127505@student.hcmus.edu.vn::018a93b7-107e-4302-b720-928ca5350f3d" providerId="AD" clId="Web-{687503E4-9F75-42A6-0168-CCABE1A89AFB}" dt="2022-03-30T04:57:14.934" v="398" actId="1076"/>
          <ac:cxnSpMkLst>
            <pc:docMk/>
            <pc:sldMk cId="2601494901" sldId="311"/>
            <ac:cxnSpMk id="1022" creationId="{00000000-0000-0000-0000-000000000000}"/>
          </ac:cxnSpMkLst>
        </pc:cxnChg>
      </pc:sldChg>
      <pc:sldChg chg="modSp">
        <pc:chgData name="TRIỆU NGUYÊN PHÁT" userId="S::19127505@student.hcmus.edu.vn::018a93b7-107e-4302-b720-928ca5350f3d" providerId="AD" clId="Web-{687503E4-9F75-42A6-0168-CCABE1A89AFB}" dt="2022-03-30T04:22:36.835" v="79" actId="14100"/>
        <pc:sldMkLst>
          <pc:docMk/>
          <pc:sldMk cId="1195993747" sldId="312"/>
        </pc:sldMkLst>
        <pc:spChg chg="mod">
          <ac:chgData name="TRIỆU NGUYÊN PHÁT" userId="S::19127505@student.hcmus.edu.vn::018a93b7-107e-4302-b720-928ca5350f3d" providerId="AD" clId="Web-{687503E4-9F75-42A6-0168-CCABE1A89AFB}" dt="2022-03-30T04:22:36.835" v="79" actId="14100"/>
          <ac:spMkLst>
            <pc:docMk/>
            <pc:sldMk cId="1195993747" sldId="312"/>
            <ac:spMk id="904" creationId="{00000000-0000-0000-0000-000000000000}"/>
          </ac:spMkLst>
        </pc:spChg>
      </pc:sldChg>
      <pc:sldChg chg="addSp delSp modSp">
        <pc:chgData name="TRIỆU NGUYÊN PHÁT" userId="S::19127505@student.hcmus.edu.vn::018a93b7-107e-4302-b720-928ca5350f3d" providerId="AD" clId="Web-{687503E4-9F75-42A6-0168-CCABE1A89AFB}" dt="2022-03-30T04:51:13.157" v="233"/>
        <pc:sldMkLst>
          <pc:docMk/>
          <pc:sldMk cId="3078098198" sldId="315"/>
        </pc:sldMkLst>
        <pc:spChg chg="add del mod">
          <ac:chgData name="TRIỆU NGUYÊN PHÁT" userId="S::19127505@student.hcmus.edu.vn::018a93b7-107e-4302-b720-928ca5350f3d" providerId="AD" clId="Web-{687503E4-9F75-42A6-0168-CCABE1A89AFB}" dt="2022-03-30T04:38:00.355" v="151"/>
          <ac:spMkLst>
            <pc:docMk/>
            <pc:sldMk cId="3078098198" sldId="315"/>
            <ac:spMk id="3" creationId="{FD93C3BA-1DDD-3455-8198-A4E95107CF92}"/>
          </ac:spMkLst>
        </pc:spChg>
        <pc:spChg chg="add del mod">
          <ac:chgData name="TRIỆU NGUYÊN PHÁT" userId="S::19127505@student.hcmus.edu.vn::018a93b7-107e-4302-b720-928ca5350f3d" providerId="AD" clId="Web-{687503E4-9F75-42A6-0168-CCABE1A89AFB}" dt="2022-03-30T04:51:13.157" v="233"/>
          <ac:spMkLst>
            <pc:docMk/>
            <pc:sldMk cId="3078098198" sldId="315"/>
            <ac:spMk id="4" creationId="{52B01A13-7329-493C-987D-66252475F550}"/>
          </ac:spMkLst>
        </pc:spChg>
        <pc:spChg chg="add del mod">
          <ac:chgData name="TRIỆU NGUYÊN PHÁT" userId="S::19127505@student.hcmus.edu.vn::018a93b7-107e-4302-b720-928ca5350f3d" providerId="AD" clId="Web-{687503E4-9F75-42A6-0168-CCABE1A89AFB}" dt="2022-03-30T04:40:35.165" v="179"/>
          <ac:spMkLst>
            <pc:docMk/>
            <pc:sldMk cId="3078098198" sldId="315"/>
            <ac:spMk id="8" creationId="{90833CCF-8910-0071-2336-03981AE67FEE}"/>
          </ac:spMkLst>
        </pc:spChg>
        <pc:spChg chg="add del mod">
          <ac:chgData name="TRIỆU NGUYÊN PHÁT" userId="S::19127505@student.hcmus.edu.vn::018a93b7-107e-4302-b720-928ca5350f3d" providerId="AD" clId="Web-{687503E4-9F75-42A6-0168-CCABE1A89AFB}" dt="2022-03-30T04:50:13.314" v="219"/>
          <ac:spMkLst>
            <pc:docMk/>
            <pc:sldMk cId="3078098198" sldId="315"/>
            <ac:spMk id="10" creationId="{C024FB22-AD91-D969-FB27-243FCC663193}"/>
          </ac:spMkLst>
        </pc:spChg>
        <pc:spChg chg="add mod ord">
          <ac:chgData name="TRIỆU NGUYÊN PHÁT" userId="S::19127505@student.hcmus.edu.vn::018a93b7-107e-4302-b720-928ca5350f3d" providerId="AD" clId="Web-{687503E4-9F75-42A6-0168-CCABE1A89AFB}" dt="2022-03-30T04:50:43.454" v="231"/>
          <ac:spMkLst>
            <pc:docMk/>
            <pc:sldMk cId="3078098198" sldId="315"/>
            <ac:spMk id="12" creationId="{11F03BC1-D827-5B89-D29E-B37697B09629}"/>
          </ac:spMkLst>
        </pc:spChg>
        <pc:spChg chg="mod">
          <ac:chgData name="TRIỆU NGUYÊN PHÁT" userId="S::19127505@student.hcmus.edu.vn::018a93b7-107e-4302-b720-928ca5350f3d" providerId="AD" clId="Web-{687503E4-9F75-42A6-0168-CCABE1A89AFB}" dt="2022-03-30T04:40:30.556" v="178" actId="1076"/>
          <ac:spMkLst>
            <pc:docMk/>
            <pc:sldMk cId="3078098198" sldId="315"/>
            <ac:spMk id="28" creationId="{79AB3E8F-AB7B-410E-A254-08201A560185}"/>
          </ac:spMkLst>
        </pc:spChg>
        <pc:spChg chg="mod">
          <ac:chgData name="TRIỆU NGUYÊN PHÁT" userId="S::19127505@student.hcmus.edu.vn::018a93b7-107e-4302-b720-928ca5350f3d" providerId="AD" clId="Web-{687503E4-9F75-42A6-0168-CCABE1A89AFB}" dt="2022-03-30T04:40:44.821" v="181" actId="1076"/>
          <ac:spMkLst>
            <pc:docMk/>
            <pc:sldMk cId="3078098198" sldId="315"/>
            <ac:spMk id="32" creationId="{0DDC498D-19DA-42ED-9D6E-E097EEF11231}"/>
          </ac:spMkLst>
        </pc:spChg>
        <pc:spChg chg="mod">
          <ac:chgData name="TRIỆU NGUYÊN PHÁT" userId="S::19127505@student.hcmus.edu.vn::018a93b7-107e-4302-b720-928ca5350f3d" providerId="AD" clId="Web-{687503E4-9F75-42A6-0168-CCABE1A89AFB}" dt="2022-03-30T04:41:36.258" v="195" actId="1076"/>
          <ac:spMkLst>
            <pc:docMk/>
            <pc:sldMk cId="3078098198" sldId="315"/>
            <ac:spMk id="757" creationId="{00000000-0000-0000-0000-000000000000}"/>
          </ac:spMkLst>
        </pc:spChg>
        <pc:spChg chg="add del mod">
          <ac:chgData name="TRIỆU NGUYÊN PHÁT" userId="S::19127505@student.hcmus.edu.vn::018a93b7-107e-4302-b720-928ca5350f3d" providerId="AD" clId="Web-{687503E4-9F75-42A6-0168-CCABE1A89AFB}" dt="2022-03-30T04:39:43.619" v="169"/>
          <ac:spMkLst>
            <pc:docMk/>
            <pc:sldMk cId="3078098198" sldId="315"/>
            <ac:spMk id="758" creationId="{00000000-0000-0000-0000-000000000000}"/>
          </ac:spMkLst>
        </pc:spChg>
      </pc:sldChg>
      <pc:sldChg chg="addSp delSp modSp">
        <pc:chgData name="TRIỆU NGUYÊN PHÁT" userId="S::19127505@student.hcmus.edu.vn::018a93b7-107e-4302-b720-928ca5350f3d" providerId="AD" clId="Web-{687503E4-9F75-42A6-0168-CCABE1A89AFB}" dt="2022-03-30T04:47:43.410" v="215" actId="1076"/>
        <pc:sldMkLst>
          <pc:docMk/>
          <pc:sldMk cId="607615906" sldId="316"/>
        </pc:sldMkLst>
        <pc:spChg chg="mod topLvl">
          <ac:chgData name="TRIỆU NGUYÊN PHÁT" userId="S::19127505@student.hcmus.edu.vn::018a93b7-107e-4302-b720-928ca5350f3d" providerId="AD" clId="Web-{687503E4-9F75-42A6-0168-CCABE1A89AFB}" dt="2022-03-30T04:47:43.410" v="215" actId="1076"/>
          <ac:spMkLst>
            <pc:docMk/>
            <pc:sldMk cId="607615906" sldId="316"/>
            <ac:spMk id="51" creationId="{08FE4AF6-8512-427A-9D04-918622BA2443}"/>
          </ac:spMkLst>
        </pc:spChg>
        <pc:spChg chg="del mod topLvl">
          <ac:chgData name="TRIỆU NGUYÊN PHÁT" userId="S::19127505@student.hcmus.edu.vn::018a93b7-107e-4302-b720-928ca5350f3d" providerId="AD" clId="Web-{687503E4-9F75-42A6-0168-CCABE1A89AFB}" dt="2022-03-30T04:47:25.066" v="210"/>
          <ac:spMkLst>
            <pc:docMk/>
            <pc:sldMk cId="607615906" sldId="316"/>
            <ac:spMk id="52" creationId="{3B295B53-45D7-417A-947D-A7AB51039482}"/>
          </ac:spMkLst>
        </pc:spChg>
        <pc:spChg chg="mod topLvl">
          <ac:chgData name="TRIỆU NGUYÊN PHÁT" userId="S::19127505@student.hcmus.edu.vn::018a93b7-107e-4302-b720-928ca5350f3d" providerId="AD" clId="Web-{687503E4-9F75-42A6-0168-CCABE1A89AFB}" dt="2022-03-30T04:47:43.394" v="213" actId="1076"/>
          <ac:spMkLst>
            <pc:docMk/>
            <pc:sldMk cId="607615906" sldId="316"/>
            <ac:spMk id="53" creationId="{DC5A964A-1568-4A4D-B6BF-502CC1FE3543}"/>
          </ac:spMkLst>
        </pc:spChg>
        <pc:spChg chg="mod topLvl">
          <ac:chgData name="TRIỆU NGUYÊN PHÁT" userId="S::19127505@student.hcmus.edu.vn::018a93b7-107e-4302-b720-928ca5350f3d" providerId="AD" clId="Web-{687503E4-9F75-42A6-0168-CCABE1A89AFB}" dt="2022-03-30T04:47:43.394" v="214" actId="1076"/>
          <ac:spMkLst>
            <pc:docMk/>
            <pc:sldMk cId="607615906" sldId="316"/>
            <ac:spMk id="54" creationId="{C8B6B447-B299-45B6-8E1C-F6EC25B9E719}"/>
          </ac:spMkLst>
        </pc:spChg>
        <pc:grpChg chg="add del mod topLvl">
          <ac:chgData name="TRIỆU NGUYÊN PHÁT" userId="S::19127505@student.hcmus.edu.vn::018a93b7-107e-4302-b720-928ca5350f3d" providerId="AD" clId="Web-{687503E4-9F75-42A6-0168-CCABE1A89AFB}" dt="2022-03-30T04:47:15.848" v="209"/>
          <ac:grpSpMkLst>
            <pc:docMk/>
            <pc:sldMk cId="607615906" sldId="316"/>
            <ac:grpSpMk id="2" creationId="{A6123D69-55C7-FA5B-F0CC-B3A33F4EAA2A}"/>
          </ac:grpSpMkLst>
        </pc:grpChg>
        <pc:grpChg chg="add del mod">
          <ac:chgData name="TRIỆU NGUYÊN PHÁT" userId="S::19127505@student.hcmus.edu.vn::018a93b7-107e-4302-b720-928ca5350f3d" providerId="AD" clId="Web-{687503E4-9F75-42A6-0168-CCABE1A89AFB}" dt="2022-03-30T04:27:25.909" v="113"/>
          <ac:grpSpMkLst>
            <pc:docMk/>
            <pc:sldMk cId="607615906" sldId="316"/>
            <ac:grpSpMk id="3" creationId="{8EE9C273-9094-9AD8-28AA-9949EBCC427A}"/>
          </ac:grpSpMkLst>
        </pc:grpChg>
        <pc:picChg chg="mod topLvl">
          <ac:chgData name="TRIỆU NGUYÊN PHÁT" userId="S::19127505@student.hcmus.edu.vn::018a93b7-107e-4302-b720-928ca5350f3d" providerId="AD" clId="Web-{687503E4-9F75-42A6-0168-CCABE1A89AFB}" dt="2022-03-30T04:47:43.378" v="212" actId="1076"/>
          <ac:picMkLst>
            <pc:docMk/>
            <pc:sldMk cId="607615906" sldId="316"/>
            <ac:picMk id="1026" creationId="{19D501E6-FE40-4AF7-8D9E-1B953C8E65D8}"/>
          </ac:picMkLst>
        </pc:picChg>
      </pc:sldChg>
    </pc:docChg>
  </pc:docChgLst>
  <pc:docChgLst>
    <pc:chgData name="PHÁT TRIỆU NGUYÊN" userId="018a93b7-107e-4302-b720-928ca5350f3d" providerId="ADAL" clId="{800279A6-C37E-4E4B-997C-FD1424E7D130}"/>
    <pc:docChg chg="undo redo custSel addSld delSld modSld sldOrd">
      <pc:chgData name="PHÁT TRIỆU NGUYÊN" userId="018a93b7-107e-4302-b720-928ca5350f3d" providerId="ADAL" clId="{800279A6-C37E-4E4B-997C-FD1424E7D130}" dt="2022-04-03T18:13:55.826" v="3817"/>
      <pc:docMkLst>
        <pc:docMk/>
      </pc:docMkLst>
      <pc:sldChg chg="addSp delSp modSp mod modTransition">
        <pc:chgData name="PHÁT TRIỆU NGUYÊN" userId="018a93b7-107e-4302-b720-928ca5350f3d" providerId="ADAL" clId="{800279A6-C37E-4E4B-997C-FD1424E7D130}" dt="2022-04-01T13:45:05.979" v="3677" actId="1076"/>
        <pc:sldMkLst>
          <pc:docMk/>
          <pc:sldMk cId="0" sldId="256"/>
        </pc:sldMkLst>
        <pc:spChg chg="add mod">
          <ac:chgData name="PHÁT TRIỆU NGUYÊN" userId="018a93b7-107e-4302-b720-928ca5350f3d" providerId="ADAL" clId="{800279A6-C37E-4E4B-997C-FD1424E7D130}" dt="2022-04-01T08:32:01.856" v="1589" actId="1076"/>
          <ac:spMkLst>
            <pc:docMk/>
            <pc:sldMk cId="0" sldId="256"/>
            <ac:spMk id="2" creationId="{CA7C2DE1-4AE5-4295-8090-37DD7E26675D}"/>
          </ac:spMkLst>
        </pc:spChg>
        <pc:spChg chg="add mod">
          <ac:chgData name="PHÁT TRIỆU NGUYÊN" userId="018a93b7-107e-4302-b720-928ca5350f3d" providerId="ADAL" clId="{800279A6-C37E-4E4B-997C-FD1424E7D130}" dt="2022-04-01T13:45:05.979" v="3677" actId="1076"/>
          <ac:spMkLst>
            <pc:docMk/>
            <pc:sldMk cId="0" sldId="256"/>
            <ac:spMk id="3" creationId="{07001A70-3374-4A01-A3E7-380595A5E10F}"/>
          </ac:spMkLst>
        </pc:spChg>
        <pc:spChg chg="add mod">
          <ac:chgData name="PHÁT TRIỆU NGUYÊN" userId="018a93b7-107e-4302-b720-928ca5350f3d" providerId="ADAL" clId="{800279A6-C37E-4E4B-997C-FD1424E7D130}" dt="2022-04-01T08:34:05.254" v="1655" actId="208"/>
          <ac:spMkLst>
            <pc:docMk/>
            <pc:sldMk cId="0" sldId="256"/>
            <ac:spMk id="9" creationId="{C51B124F-8A01-47FA-A08F-932FA06DC1C7}"/>
          </ac:spMkLst>
        </pc:spChg>
        <pc:spChg chg="add mod">
          <ac:chgData name="PHÁT TRIỆU NGUYÊN" userId="018a93b7-107e-4302-b720-928ca5350f3d" providerId="ADAL" clId="{800279A6-C37E-4E4B-997C-FD1424E7D130}" dt="2022-04-01T08:33:52.607" v="1653" actId="1076"/>
          <ac:spMkLst>
            <pc:docMk/>
            <pc:sldMk cId="0" sldId="256"/>
            <ac:spMk id="10" creationId="{F3A2F81A-E518-49C1-8663-1F0DDD0C7B63}"/>
          </ac:spMkLst>
        </pc:spChg>
        <pc:grpChg chg="add del mod">
          <ac:chgData name="PHÁT TRIỆU NGUYÊN" userId="018a93b7-107e-4302-b720-928ca5350f3d" providerId="ADAL" clId="{800279A6-C37E-4E4B-997C-FD1424E7D130}" dt="2022-04-01T08:32:53.350" v="1614" actId="478"/>
          <ac:grpSpMkLst>
            <pc:docMk/>
            <pc:sldMk cId="0" sldId="256"/>
            <ac:grpSpMk id="6" creationId="{26E8DA69-E7A1-4BCE-847D-37B831F86A28}"/>
          </ac:grpSpMkLst>
        </pc:grpChg>
        <pc:grpChg chg="add mod topLvl">
          <ac:chgData name="PHÁT TRIỆU NGUYÊN" userId="018a93b7-107e-4302-b720-928ca5350f3d" providerId="ADAL" clId="{800279A6-C37E-4E4B-997C-FD1424E7D130}" dt="2022-04-01T08:32:57.409" v="1615" actId="14100"/>
          <ac:grpSpMkLst>
            <pc:docMk/>
            <pc:sldMk cId="0" sldId="256"/>
            <ac:grpSpMk id="7" creationId="{D34ACEF9-DDCD-435F-B955-C5FB3F57473B}"/>
          </ac:grpSpMkLst>
        </pc:grpChg>
        <pc:picChg chg="add del mod topLvl">
          <ac:chgData name="PHÁT TRIỆU NGUYÊN" userId="018a93b7-107e-4302-b720-928ca5350f3d" providerId="ADAL" clId="{800279A6-C37E-4E4B-997C-FD1424E7D130}" dt="2022-04-01T08:32:53.350" v="1614" actId="478"/>
          <ac:picMkLst>
            <pc:docMk/>
            <pc:sldMk cId="0" sldId="256"/>
            <ac:picMk id="8" creationId="{6CE54AB7-DC33-4A31-AC65-E5FDAEF8E6EA}"/>
          </ac:picMkLst>
        </pc:picChg>
        <pc:picChg chg="mod">
          <ac:chgData name="PHÁT TRIỆU NGUYÊN" userId="018a93b7-107e-4302-b720-928ca5350f3d" providerId="ADAL" clId="{800279A6-C37E-4E4B-997C-FD1424E7D130}" dt="2022-04-01T08:32:48.854" v="1612" actId="1076"/>
          <ac:picMkLst>
            <pc:docMk/>
            <pc:sldMk cId="0" sldId="256"/>
            <ac:picMk id="1026" creationId="{E0EAFF98-6208-48F7-A0CF-3F5EC28BE2BA}"/>
          </ac:picMkLst>
        </pc:picChg>
      </pc:sldChg>
      <pc:sldChg chg="modTransition">
        <pc:chgData name="PHÁT TRIỆU NGUYÊN" userId="018a93b7-107e-4302-b720-928ca5350f3d" providerId="ADAL" clId="{800279A6-C37E-4E4B-997C-FD1424E7D130}" dt="2022-03-31T15:33:34.123" v="1426"/>
        <pc:sldMkLst>
          <pc:docMk/>
          <pc:sldMk cId="0" sldId="257"/>
        </pc:sldMkLst>
      </pc:sldChg>
      <pc:sldChg chg="modSp mod modTransition">
        <pc:chgData name="PHÁT TRIỆU NGUYÊN" userId="018a93b7-107e-4302-b720-928ca5350f3d" providerId="ADAL" clId="{800279A6-C37E-4E4B-997C-FD1424E7D130}" dt="2022-04-03T15:25:58.279" v="3797" actId="20577"/>
        <pc:sldMkLst>
          <pc:docMk/>
          <pc:sldMk cId="0" sldId="258"/>
        </pc:sldMkLst>
        <pc:spChg chg="mod">
          <ac:chgData name="PHÁT TRIỆU NGUYÊN" userId="018a93b7-107e-4302-b720-928ca5350f3d" providerId="ADAL" clId="{800279A6-C37E-4E4B-997C-FD1424E7D130}" dt="2022-04-03T15:25:58.279" v="3797" actId="20577"/>
          <ac:spMkLst>
            <pc:docMk/>
            <pc:sldMk cId="0" sldId="258"/>
            <ac:spMk id="623" creationId="{00000000-0000-0000-0000-000000000000}"/>
          </ac:spMkLst>
        </pc:spChg>
      </pc:sldChg>
      <pc:sldChg chg="modTransition">
        <pc:chgData name="PHÁT TRIỆU NGUYÊN" userId="018a93b7-107e-4302-b720-928ca5350f3d" providerId="ADAL" clId="{800279A6-C37E-4E4B-997C-FD1424E7D130}" dt="2022-03-31T15:33:34.123" v="1426"/>
        <pc:sldMkLst>
          <pc:docMk/>
          <pc:sldMk cId="0" sldId="259"/>
        </pc:sldMkLst>
      </pc:sldChg>
      <pc:sldChg chg="modTransition">
        <pc:chgData name="PHÁT TRIỆU NGUYÊN" userId="018a93b7-107e-4302-b720-928ca5350f3d" providerId="ADAL" clId="{800279A6-C37E-4E4B-997C-FD1424E7D130}" dt="2022-03-31T15:33:34.123" v="1426"/>
        <pc:sldMkLst>
          <pc:docMk/>
          <pc:sldMk cId="0" sldId="260"/>
        </pc:sldMkLst>
      </pc:sldChg>
      <pc:sldChg chg="modTransition">
        <pc:chgData name="PHÁT TRIỆU NGUYÊN" userId="018a93b7-107e-4302-b720-928ca5350f3d" providerId="ADAL" clId="{800279A6-C37E-4E4B-997C-FD1424E7D130}" dt="2022-03-31T15:33:34.123" v="1426"/>
        <pc:sldMkLst>
          <pc:docMk/>
          <pc:sldMk cId="0" sldId="261"/>
        </pc:sldMkLst>
      </pc:sldChg>
      <pc:sldChg chg="modTransition">
        <pc:chgData name="PHÁT TRIỆU NGUYÊN" userId="018a93b7-107e-4302-b720-928ca5350f3d" providerId="ADAL" clId="{800279A6-C37E-4E4B-997C-FD1424E7D130}" dt="2022-03-31T15:33:34.123" v="1426"/>
        <pc:sldMkLst>
          <pc:docMk/>
          <pc:sldMk cId="0" sldId="262"/>
        </pc:sldMkLst>
      </pc:sldChg>
      <pc:sldChg chg="modTransition">
        <pc:chgData name="PHÁT TRIỆU NGUYÊN" userId="018a93b7-107e-4302-b720-928ca5350f3d" providerId="ADAL" clId="{800279A6-C37E-4E4B-997C-FD1424E7D130}" dt="2022-03-31T15:33:34.123" v="1426"/>
        <pc:sldMkLst>
          <pc:docMk/>
          <pc:sldMk cId="0" sldId="263"/>
        </pc:sldMkLst>
      </pc:sldChg>
      <pc:sldChg chg="modTransition">
        <pc:chgData name="PHÁT TRIỆU NGUYÊN" userId="018a93b7-107e-4302-b720-928ca5350f3d" providerId="ADAL" clId="{800279A6-C37E-4E4B-997C-FD1424E7D130}" dt="2022-03-31T15:33:34.123" v="1426"/>
        <pc:sldMkLst>
          <pc:docMk/>
          <pc:sldMk cId="0" sldId="264"/>
        </pc:sldMkLst>
      </pc:sldChg>
      <pc:sldChg chg="modTransition">
        <pc:chgData name="PHÁT TRIỆU NGUYÊN" userId="018a93b7-107e-4302-b720-928ca5350f3d" providerId="ADAL" clId="{800279A6-C37E-4E4B-997C-FD1424E7D130}" dt="2022-03-31T15:33:34.123" v="1426"/>
        <pc:sldMkLst>
          <pc:docMk/>
          <pc:sldMk cId="0" sldId="265"/>
        </pc:sldMkLst>
      </pc:sldChg>
      <pc:sldChg chg="modTransition">
        <pc:chgData name="PHÁT TRIỆU NGUYÊN" userId="018a93b7-107e-4302-b720-928ca5350f3d" providerId="ADAL" clId="{800279A6-C37E-4E4B-997C-FD1424E7D130}" dt="2022-03-31T15:33:34.123" v="1426"/>
        <pc:sldMkLst>
          <pc:docMk/>
          <pc:sldMk cId="0" sldId="266"/>
        </pc:sldMkLst>
      </pc:sldChg>
      <pc:sldChg chg="modTransition">
        <pc:chgData name="PHÁT TRIỆU NGUYÊN" userId="018a93b7-107e-4302-b720-928ca5350f3d" providerId="ADAL" clId="{800279A6-C37E-4E4B-997C-FD1424E7D130}" dt="2022-03-31T15:33:34.123" v="1426"/>
        <pc:sldMkLst>
          <pc:docMk/>
          <pc:sldMk cId="0" sldId="269"/>
        </pc:sldMkLst>
      </pc:sldChg>
      <pc:sldChg chg="modTransition">
        <pc:chgData name="PHÁT TRIỆU NGUYÊN" userId="018a93b7-107e-4302-b720-928ca5350f3d" providerId="ADAL" clId="{800279A6-C37E-4E4B-997C-FD1424E7D130}" dt="2022-03-31T15:33:34.123" v="1426"/>
        <pc:sldMkLst>
          <pc:docMk/>
          <pc:sldMk cId="0" sldId="270"/>
        </pc:sldMkLst>
      </pc:sldChg>
      <pc:sldChg chg="modTransition">
        <pc:chgData name="PHÁT TRIỆU NGUYÊN" userId="018a93b7-107e-4302-b720-928ca5350f3d" providerId="ADAL" clId="{800279A6-C37E-4E4B-997C-FD1424E7D130}" dt="2022-03-31T15:33:34.123" v="1426"/>
        <pc:sldMkLst>
          <pc:docMk/>
          <pc:sldMk cId="0" sldId="271"/>
        </pc:sldMkLst>
      </pc:sldChg>
      <pc:sldChg chg="modTransition">
        <pc:chgData name="PHÁT TRIỆU NGUYÊN" userId="018a93b7-107e-4302-b720-928ca5350f3d" providerId="ADAL" clId="{800279A6-C37E-4E4B-997C-FD1424E7D130}" dt="2022-03-31T15:33:34.123" v="1426"/>
        <pc:sldMkLst>
          <pc:docMk/>
          <pc:sldMk cId="0" sldId="272"/>
        </pc:sldMkLst>
      </pc:sldChg>
      <pc:sldChg chg="modTransition">
        <pc:chgData name="PHÁT TRIỆU NGUYÊN" userId="018a93b7-107e-4302-b720-928ca5350f3d" providerId="ADAL" clId="{800279A6-C37E-4E4B-997C-FD1424E7D130}" dt="2022-03-31T15:33:34.123" v="1426"/>
        <pc:sldMkLst>
          <pc:docMk/>
          <pc:sldMk cId="0" sldId="273"/>
        </pc:sldMkLst>
      </pc:sldChg>
      <pc:sldChg chg="modTransition">
        <pc:chgData name="PHÁT TRIỆU NGUYÊN" userId="018a93b7-107e-4302-b720-928ca5350f3d" providerId="ADAL" clId="{800279A6-C37E-4E4B-997C-FD1424E7D130}" dt="2022-03-31T15:33:34.123" v="1426"/>
        <pc:sldMkLst>
          <pc:docMk/>
          <pc:sldMk cId="0" sldId="274"/>
        </pc:sldMkLst>
      </pc:sldChg>
      <pc:sldChg chg="modTransition">
        <pc:chgData name="PHÁT TRIỆU NGUYÊN" userId="018a93b7-107e-4302-b720-928ca5350f3d" providerId="ADAL" clId="{800279A6-C37E-4E4B-997C-FD1424E7D130}" dt="2022-03-31T15:33:34.123" v="1426"/>
        <pc:sldMkLst>
          <pc:docMk/>
          <pc:sldMk cId="0" sldId="275"/>
        </pc:sldMkLst>
      </pc:sldChg>
      <pc:sldChg chg="modTransition">
        <pc:chgData name="PHÁT TRIỆU NGUYÊN" userId="018a93b7-107e-4302-b720-928ca5350f3d" providerId="ADAL" clId="{800279A6-C37E-4E4B-997C-FD1424E7D130}" dt="2022-03-31T15:33:34.123" v="1426"/>
        <pc:sldMkLst>
          <pc:docMk/>
          <pc:sldMk cId="0" sldId="276"/>
        </pc:sldMkLst>
      </pc:sldChg>
      <pc:sldChg chg="modTransition">
        <pc:chgData name="PHÁT TRIỆU NGUYÊN" userId="018a93b7-107e-4302-b720-928ca5350f3d" providerId="ADAL" clId="{800279A6-C37E-4E4B-997C-FD1424E7D130}" dt="2022-03-31T15:33:34.123" v="1426"/>
        <pc:sldMkLst>
          <pc:docMk/>
          <pc:sldMk cId="0" sldId="277"/>
        </pc:sldMkLst>
      </pc:sldChg>
      <pc:sldChg chg="modTransition">
        <pc:chgData name="PHÁT TRIỆU NGUYÊN" userId="018a93b7-107e-4302-b720-928ca5350f3d" providerId="ADAL" clId="{800279A6-C37E-4E4B-997C-FD1424E7D130}" dt="2022-03-31T15:33:34.123" v="1426"/>
        <pc:sldMkLst>
          <pc:docMk/>
          <pc:sldMk cId="0" sldId="278"/>
        </pc:sldMkLst>
      </pc:sldChg>
      <pc:sldChg chg="modTransition">
        <pc:chgData name="PHÁT TRIỆU NGUYÊN" userId="018a93b7-107e-4302-b720-928ca5350f3d" providerId="ADAL" clId="{800279A6-C37E-4E4B-997C-FD1424E7D130}" dt="2022-03-31T15:33:34.123" v="1426"/>
        <pc:sldMkLst>
          <pc:docMk/>
          <pc:sldMk cId="0" sldId="279"/>
        </pc:sldMkLst>
      </pc:sldChg>
      <pc:sldChg chg="modTransition">
        <pc:chgData name="PHÁT TRIỆU NGUYÊN" userId="018a93b7-107e-4302-b720-928ca5350f3d" providerId="ADAL" clId="{800279A6-C37E-4E4B-997C-FD1424E7D130}" dt="2022-03-31T15:33:34.123" v="1426"/>
        <pc:sldMkLst>
          <pc:docMk/>
          <pc:sldMk cId="0" sldId="280"/>
        </pc:sldMkLst>
      </pc:sldChg>
      <pc:sldChg chg="addSp delSp modSp mod modTransition">
        <pc:chgData name="PHÁT TRIỆU NGUYÊN" userId="018a93b7-107e-4302-b720-928ca5350f3d" providerId="ADAL" clId="{800279A6-C37E-4E4B-997C-FD1424E7D130}" dt="2022-03-31T15:33:05.795" v="1419"/>
        <pc:sldMkLst>
          <pc:docMk/>
          <pc:sldMk cId="0" sldId="281"/>
        </pc:sldMkLst>
        <pc:spChg chg="mod">
          <ac:chgData name="PHÁT TRIỆU NGUYÊN" userId="018a93b7-107e-4302-b720-928ca5350f3d" providerId="ADAL" clId="{800279A6-C37E-4E4B-997C-FD1424E7D130}" dt="2022-03-29T08:23:18.823" v="18" actId="208"/>
          <ac:spMkLst>
            <pc:docMk/>
            <pc:sldMk cId="0" sldId="281"/>
            <ac:spMk id="21" creationId="{7D18A4EE-44B0-4134-9D6D-7722171FE1D5}"/>
          </ac:spMkLst>
        </pc:spChg>
        <pc:spChg chg="mod">
          <ac:chgData name="PHÁT TRIỆU NGUYÊN" userId="018a93b7-107e-4302-b720-928ca5350f3d" providerId="ADAL" clId="{800279A6-C37E-4E4B-997C-FD1424E7D130}" dt="2022-03-29T08:23:18.823" v="18" actId="208"/>
          <ac:spMkLst>
            <pc:docMk/>
            <pc:sldMk cId="0" sldId="281"/>
            <ac:spMk id="22" creationId="{8933B2EE-0E70-4713-9721-3484242237C6}"/>
          </ac:spMkLst>
        </pc:spChg>
        <pc:grpChg chg="add mod">
          <ac:chgData name="PHÁT TRIỆU NGUYÊN" userId="018a93b7-107e-4302-b720-928ca5350f3d" providerId="ADAL" clId="{800279A6-C37E-4E4B-997C-FD1424E7D130}" dt="2022-03-29T08:23:38.770" v="38" actId="164"/>
          <ac:grpSpMkLst>
            <pc:docMk/>
            <pc:sldMk cId="0" sldId="281"/>
            <ac:grpSpMk id="2" creationId="{0A1D890A-0729-42B4-97D5-9B1F18CC0884}"/>
          </ac:grpSpMkLst>
        </pc:grpChg>
        <pc:grpChg chg="add del mod">
          <ac:chgData name="PHÁT TRIỆU NGUYÊN" userId="018a93b7-107e-4302-b720-928ca5350f3d" providerId="ADAL" clId="{800279A6-C37E-4E4B-997C-FD1424E7D130}" dt="2022-03-29T08:23:40.645" v="39" actId="478"/>
          <ac:grpSpMkLst>
            <pc:docMk/>
            <pc:sldMk cId="0" sldId="281"/>
            <ac:grpSpMk id="20" creationId="{DD00DAFC-AAD6-4601-A651-6E893A574B5C}"/>
          </ac:grpSpMkLst>
        </pc:grpChg>
        <pc:grpChg chg="del mod">
          <ac:chgData name="PHÁT TRIỆU NGUYÊN" userId="018a93b7-107e-4302-b720-928ca5350f3d" providerId="ADAL" clId="{800279A6-C37E-4E4B-997C-FD1424E7D130}" dt="2022-03-29T08:22:37.749" v="10" actId="478"/>
          <ac:grpSpMkLst>
            <pc:docMk/>
            <pc:sldMk cId="0" sldId="281"/>
            <ac:grpSpMk id="26" creationId="{205A4AE8-849B-497B-9880-342B9DB8B0BF}"/>
          </ac:grpSpMkLst>
        </pc:grpChg>
        <pc:grpChg chg="add del">
          <ac:chgData name="PHÁT TRIỆU NGUYÊN" userId="018a93b7-107e-4302-b720-928ca5350f3d" providerId="ADAL" clId="{800279A6-C37E-4E4B-997C-FD1424E7D130}" dt="2022-03-29T08:23:37.366" v="35" actId="478"/>
          <ac:grpSpMkLst>
            <pc:docMk/>
            <pc:sldMk cId="0" sldId="281"/>
            <ac:grpSpMk id="32" creationId="{711A9ED4-F9AF-4CFF-8A72-13D6B00C2B7B}"/>
          </ac:grpSpMkLst>
        </pc:grpChg>
        <pc:picChg chg="mod">
          <ac:chgData name="PHÁT TRIỆU NGUYÊN" userId="018a93b7-107e-4302-b720-928ca5350f3d" providerId="ADAL" clId="{800279A6-C37E-4E4B-997C-FD1424E7D130}" dt="2022-03-29T08:23:38.770" v="38" actId="164"/>
          <ac:picMkLst>
            <pc:docMk/>
            <pc:sldMk cId="0" sldId="281"/>
            <ac:picMk id="3" creationId="{1ED08F20-38C5-4D19-AC62-ED28BEF48716}"/>
          </ac:picMkLst>
        </pc:picChg>
        <pc:picChg chg="mod modCrop">
          <ac:chgData name="PHÁT TRIỆU NGUYÊN" userId="018a93b7-107e-4302-b720-928ca5350f3d" providerId="ADAL" clId="{800279A6-C37E-4E4B-997C-FD1424E7D130}" dt="2022-03-29T08:24:04.331" v="45" actId="1076"/>
          <ac:picMkLst>
            <pc:docMk/>
            <pc:sldMk cId="0" sldId="281"/>
            <ac:picMk id="7" creationId="{C3310390-EDA3-45DE-8046-CBD7F7D9A96E}"/>
          </ac:picMkLst>
        </pc:picChg>
        <pc:picChg chg="add del">
          <ac:chgData name="PHÁT TRIỆU NGUYÊN" userId="018a93b7-107e-4302-b720-928ca5350f3d" providerId="ADAL" clId="{800279A6-C37E-4E4B-997C-FD1424E7D130}" dt="2022-03-29T08:23:37.549" v="36" actId="478"/>
          <ac:picMkLst>
            <pc:docMk/>
            <pc:sldMk cId="0" sldId="281"/>
            <ac:picMk id="38" creationId="{7F3DC24A-0C9E-48FE-B4D4-553CD9F35649}"/>
          </ac:picMkLst>
        </pc:picChg>
        <pc:picChg chg="mod">
          <ac:chgData name="PHÁT TRIỆU NGUYÊN" userId="018a93b7-107e-4302-b720-928ca5350f3d" providerId="ADAL" clId="{800279A6-C37E-4E4B-997C-FD1424E7D130}" dt="2022-03-29T08:23:38.770" v="38" actId="164"/>
          <ac:picMkLst>
            <pc:docMk/>
            <pc:sldMk cId="0" sldId="281"/>
            <ac:picMk id="39" creationId="{5EB5B43D-82FB-4A10-A7DA-F178CFB24670}"/>
          </ac:picMkLst>
        </pc:picChg>
      </pc:sldChg>
      <pc:sldChg chg="modTransition">
        <pc:chgData name="PHÁT TRIỆU NGUYÊN" userId="018a93b7-107e-4302-b720-928ca5350f3d" providerId="ADAL" clId="{800279A6-C37E-4E4B-997C-FD1424E7D130}" dt="2022-03-31T15:33:34.123" v="1426"/>
        <pc:sldMkLst>
          <pc:docMk/>
          <pc:sldMk cId="0" sldId="282"/>
        </pc:sldMkLst>
      </pc:sldChg>
      <pc:sldChg chg="modTransition">
        <pc:chgData name="PHÁT TRIỆU NGUYÊN" userId="018a93b7-107e-4302-b720-928ca5350f3d" providerId="ADAL" clId="{800279A6-C37E-4E4B-997C-FD1424E7D130}" dt="2022-03-31T15:33:34.123" v="1426"/>
        <pc:sldMkLst>
          <pc:docMk/>
          <pc:sldMk cId="0" sldId="283"/>
        </pc:sldMkLst>
      </pc:sldChg>
      <pc:sldChg chg="modTransition">
        <pc:chgData name="PHÁT TRIỆU NGUYÊN" userId="018a93b7-107e-4302-b720-928ca5350f3d" providerId="ADAL" clId="{800279A6-C37E-4E4B-997C-FD1424E7D130}" dt="2022-03-31T15:33:34.123" v="1426"/>
        <pc:sldMkLst>
          <pc:docMk/>
          <pc:sldMk cId="0" sldId="284"/>
        </pc:sldMkLst>
      </pc:sldChg>
      <pc:sldChg chg="modTransition">
        <pc:chgData name="PHÁT TRIỆU NGUYÊN" userId="018a93b7-107e-4302-b720-928ca5350f3d" providerId="ADAL" clId="{800279A6-C37E-4E4B-997C-FD1424E7D130}" dt="2022-03-31T15:33:34.123" v="1426"/>
        <pc:sldMkLst>
          <pc:docMk/>
          <pc:sldMk cId="0" sldId="285"/>
        </pc:sldMkLst>
      </pc:sldChg>
      <pc:sldChg chg="modTransition">
        <pc:chgData name="PHÁT TRIỆU NGUYÊN" userId="018a93b7-107e-4302-b720-928ca5350f3d" providerId="ADAL" clId="{800279A6-C37E-4E4B-997C-FD1424E7D130}" dt="2022-03-31T15:33:34.123" v="1426"/>
        <pc:sldMkLst>
          <pc:docMk/>
          <pc:sldMk cId="0" sldId="286"/>
        </pc:sldMkLst>
      </pc:sldChg>
      <pc:sldChg chg="modTransition">
        <pc:chgData name="PHÁT TRIỆU NGUYÊN" userId="018a93b7-107e-4302-b720-928ca5350f3d" providerId="ADAL" clId="{800279A6-C37E-4E4B-997C-FD1424E7D130}" dt="2022-03-31T15:33:34.123" v="1426"/>
        <pc:sldMkLst>
          <pc:docMk/>
          <pc:sldMk cId="0" sldId="287"/>
        </pc:sldMkLst>
      </pc:sldChg>
      <pc:sldChg chg="modTransition">
        <pc:chgData name="PHÁT TRIỆU NGUYÊN" userId="018a93b7-107e-4302-b720-928ca5350f3d" providerId="ADAL" clId="{800279A6-C37E-4E4B-997C-FD1424E7D130}" dt="2022-03-31T15:33:34.123" v="1426"/>
        <pc:sldMkLst>
          <pc:docMk/>
          <pc:sldMk cId="0" sldId="288"/>
        </pc:sldMkLst>
      </pc:sldChg>
      <pc:sldChg chg="modTransition">
        <pc:chgData name="PHÁT TRIỆU NGUYÊN" userId="018a93b7-107e-4302-b720-928ca5350f3d" providerId="ADAL" clId="{800279A6-C37E-4E4B-997C-FD1424E7D130}" dt="2022-03-31T15:33:34.123" v="1426"/>
        <pc:sldMkLst>
          <pc:docMk/>
          <pc:sldMk cId="0" sldId="289"/>
        </pc:sldMkLst>
      </pc:sldChg>
      <pc:sldChg chg="modTransition">
        <pc:chgData name="PHÁT TRIỆU NGUYÊN" userId="018a93b7-107e-4302-b720-928ca5350f3d" providerId="ADAL" clId="{800279A6-C37E-4E4B-997C-FD1424E7D130}" dt="2022-03-31T15:33:34.123" v="1426"/>
        <pc:sldMkLst>
          <pc:docMk/>
          <pc:sldMk cId="0" sldId="290"/>
        </pc:sldMkLst>
      </pc:sldChg>
      <pc:sldChg chg="modTransition">
        <pc:chgData name="PHÁT TRIỆU NGUYÊN" userId="018a93b7-107e-4302-b720-928ca5350f3d" providerId="ADAL" clId="{800279A6-C37E-4E4B-997C-FD1424E7D130}" dt="2022-03-31T15:33:34.123" v="1426"/>
        <pc:sldMkLst>
          <pc:docMk/>
          <pc:sldMk cId="0" sldId="291"/>
        </pc:sldMkLst>
      </pc:sldChg>
      <pc:sldChg chg="modTransition">
        <pc:chgData name="PHÁT TRIỆU NGUYÊN" userId="018a93b7-107e-4302-b720-928ca5350f3d" providerId="ADAL" clId="{800279A6-C37E-4E4B-997C-FD1424E7D130}" dt="2022-03-31T15:33:34.123" v="1426"/>
        <pc:sldMkLst>
          <pc:docMk/>
          <pc:sldMk cId="0" sldId="292"/>
        </pc:sldMkLst>
      </pc:sldChg>
      <pc:sldChg chg="modTransition">
        <pc:chgData name="PHÁT TRIỆU NGUYÊN" userId="018a93b7-107e-4302-b720-928ca5350f3d" providerId="ADAL" clId="{800279A6-C37E-4E4B-997C-FD1424E7D130}" dt="2022-03-31T15:33:34.123" v="1426"/>
        <pc:sldMkLst>
          <pc:docMk/>
          <pc:sldMk cId="0" sldId="293"/>
        </pc:sldMkLst>
      </pc:sldChg>
      <pc:sldChg chg="modTransition">
        <pc:chgData name="PHÁT TRIỆU NGUYÊN" userId="018a93b7-107e-4302-b720-928ca5350f3d" providerId="ADAL" clId="{800279A6-C37E-4E4B-997C-FD1424E7D130}" dt="2022-03-31T15:33:34.123" v="1426"/>
        <pc:sldMkLst>
          <pc:docMk/>
          <pc:sldMk cId="0" sldId="294"/>
        </pc:sldMkLst>
      </pc:sldChg>
      <pc:sldChg chg="modTransition">
        <pc:chgData name="PHÁT TRIỆU NGUYÊN" userId="018a93b7-107e-4302-b720-928ca5350f3d" providerId="ADAL" clId="{800279A6-C37E-4E4B-997C-FD1424E7D130}" dt="2022-03-31T15:33:34.123" v="1426"/>
        <pc:sldMkLst>
          <pc:docMk/>
          <pc:sldMk cId="0" sldId="295"/>
        </pc:sldMkLst>
      </pc:sldChg>
      <pc:sldChg chg="modTransition">
        <pc:chgData name="PHÁT TRIỆU NGUYÊN" userId="018a93b7-107e-4302-b720-928ca5350f3d" providerId="ADAL" clId="{800279A6-C37E-4E4B-997C-FD1424E7D130}" dt="2022-03-31T15:33:34.123" v="1426"/>
        <pc:sldMkLst>
          <pc:docMk/>
          <pc:sldMk cId="0" sldId="296"/>
        </pc:sldMkLst>
      </pc:sldChg>
      <pc:sldChg chg="modTransition">
        <pc:chgData name="PHÁT TRIỆU NGUYÊN" userId="018a93b7-107e-4302-b720-928ca5350f3d" providerId="ADAL" clId="{800279A6-C37E-4E4B-997C-FD1424E7D130}" dt="2022-03-31T15:33:34.123" v="1426"/>
        <pc:sldMkLst>
          <pc:docMk/>
          <pc:sldMk cId="0" sldId="297"/>
        </pc:sldMkLst>
      </pc:sldChg>
      <pc:sldChg chg="modTransition">
        <pc:chgData name="PHÁT TRIỆU NGUYÊN" userId="018a93b7-107e-4302-b720-928ca5350f3d" providerId="ADAL" clId="{800279A6-C37E-4E4B-997C-FD1424E7D130}" dt="2022-03-31T15:33:34.123" v="1426"/>
        <pc:sldMkLst>
          <pc:docMk/>
          <pc:sldMk cId="0" sldId="298"/>
        </pc:sldMkLst>
      </pc:sldChg>
      <pc:sldChg chg="modTransition">
        <pc:chgData name="PHÁT TRIỆU NGUYÊN" userId="018a93b7-107e-4302-b720-928ca5350f3d" providerId="ADAL" clId="{800279A6-C37E-4E4B-997C-FD1424E7D130}" dt="2022-03-31T15:33:34.123" v="1426"/>
        <pc:sldMkLst>
          <pc:docMk/>
          <pc:sldMk cId="0" sldId="299"/>
        </pc:sldMkLst>
      </pc:sldChg>
      <pc:sldChg chg="modTransition">
        <pc:chgData name="PHÁT TRIỆU NGUYÊN" userId="018a93b7-107e-4302-b720-928ca5350f3d" providerId="ADAL" clId="{800279A6-C37E-4E4B-997C-FD1424E7D130}" dt="2022-03-31T15:33:34.123" v="1426"/>
        <pc:sldMkLst>
          <pc:docMk/>
          <pc:sldMk cId="0" sldId="300"/>
        </pc:sldMkLst>
      </pc:sldChg>
      <pc:sldChg chg="modTransition">
        <pc:chgData name="PHÁT TRIỆU NGUYÊN" userId="018a93b7-107e-4302-b720-928ca5350f3d" providerId="ADAL" clId="{800279A6-C37E-4E4B-997C-FD1424E7D130}" dt="2022-03-31T15:33:34.123" v="1426"/>
        <pc:sldMkLst>
          <pc:docMk/>
          <pc:sldMk cId="0" sldId="301"/>
        </pc:sldMkLst>
      </pc:sldChg>
      <pc:sldChg chg="modTransition">
        <pc:chgData name="PHÁT TRIỆU NGUYÊN" userId="018a93b7-107e-4302-b720-928ca5350f3d" providerId="ADAL" clId="{800279A6-C37E-4E4B-997C-FD1424E7D130}" dt="2022-03-31T15:33:34.123" v="1426"/>
        <pc:sldMkLst>
          <pc:docMk/>
          <pc:sldMk cId="0" sldId="302"/>
        </pc:sldMkLst>
      </pc:sldChg>
      <pc:sldChg chg="modTransition">
        <pc:chgData name="PHÁT TRIỆU NGUYÊN" userId="018a93b7-107e-4302-b720-928ca5350f3d" providerId="ADAL" clId="{800279A6-C37E-4E4B-997C-FD1424E7D130}" dt="2022-03-31T15:33:34.123" v="1426"/>
        <pc:sldMkLst>
          <pc:docMk/>
          <pc:sldMk cId="0" sldId="303"/>
        </pc:sldMkLst>
      </pc:sldChg>
      <pc:sldChg chg="modTransition modAnim">
        <pc:chgData name="PHÁT TRIỆU NGUYÊN" userId="018a93b7-107e-4302-b720-928ca5350f3d" providerId="ADAL" clId="{800279A6-C37E-4E4B-997C-FD1424E7D130}" dt="2022-03-31T15:33:57.750" v="1427"/>
        <pc:sldMkLst>
          <pc:docMk/>
          <pc:sldMk cId="2210123709" sldId="304"/>
        </pc:sldMkLst>
      </pc:sldChg>
      <pc:sldChg chg="modTransition">
        <pc:chgData name="PHÁT TRIỆU NGUYÊN" userId="018a93b7-107e-4302-b720-928ca5350f3d" providerId="ADAL" clId="{800279A6-C37E-4E4B-997C-FD1424E7D130}" dt="2022-03-31T15:33:05.795" v="1419"/>
        <pc:sldMkLst>
          <pc:docMk/>
          <pc:sldMk cId="1225093484" sldId="306"/>
        </pc:sldMkLst>
      </pc:sldChg>
      <pc:sldChg chg="modTransition">
        <pc:chgData name="PHÁT TRIỆU NGUYÊN" userId="018a93b7-107e-4302-b720-928ca5350f3d" providerId="ADAL" clId="{800279A6-C37E-4E4B-997C-FD1424E7D130}" dt="2022-03-31T15:33:05.795" v="1419"/>
        <pc:sldMkLst>
          <pc:docMk/>
          <pc:sldMk cId="92699475" sldId="308"/>
        </pc:sldMkLst>
      </pc:sldChg>
      <pc:sldChg chg="modSp mod modTransition modAnim">
        <pc:chgData name="PHÁT TRIỆU NGUYÊN" userId="018a93b7-107e-4302-b720-928ca5350f3d" providerId="ADAL" clId="{800279A6-C37E-4E4B-997C-FD1424E7D130}" dt="2022-03-31T15:38:10.603" v="1471"/>
        <pc:sldMkLst>
          <pc:docMk/>
          <pc:sldMk cId="781284922" sldId="309"/>
        </pc:sldMkLst>
        <pc:spChg chg="mod">
          <ac:chgData name="PHÁT TRIỆU NGUYÊN" userId="018a93b7-107e-4302-b720-928ca5350f3d" providerId="ADAL" clId="{800279A6-C37E-4E4B-997C-FD1424E7D130}" dt="2022-03-31T15:37:50.988" v="1463" actId="1076"/>
          <ac:spMkLst>
            <pc:docMk/>
            <pc:sldMk cId="781284922" sldId="309"/>
            <ac:spMk id="815" creationId="{00000000-0000-0000-0000-000000000000}"/>
          </ac:spMkLst>
        </pc:spChg>
        <pc:spChg chg="mod">
          <ac:chgData name="PHÁT TRIỆU NGUYÊN" userId="018a93b7-107e-4302-b720-928ca5350f3d" providerId="ADAL" clId="{800279A6-C37E-4E4B-997C-FD1424E7D130}" dt="2022-03-31T15:36:38.072" v="1440" actId="1076"/>
          <ac:spMkLst>
            <pc:docMk/>
            <pc:sldMk cId="781284922" sldId="309"/>
            <ac:spMk id="816" creationId="{00000000-0000-0000-0000-000000000000}"/>
          </ac:spMkLst>
        </pc:spChg>
      </pc:sldChg>
      <pc:sldChg chg="modSp mod modTransition">
        <pc:chgData name="PHÁT TRIỆU NGUYÊN" userId="018a93b7-107e-4302-b720-928ca5350f3d" providerId="ADAL" clId="{800279A6-C37E-4E4B-997C-FD1424E7D130}" dt="2022-04-03T15:26:53.560" v="3811" actId="20577"/>
        <pc:sldMkLst>
          <pc:docMk/>
          <pc:sldMk cId="1628876290" sldId="310"/>
        </pc:sldMkLst>
        <pc:spChg chg="mod">
          <ac:chgData name="PHÁT TRIỆU NGUYÊN" userId="018a93b7-107e-4302-b720-928ca5350f3d" providerId="ADAL" clId="{800279A6-C37E-4E4B-997C-FD1424E7D130}" dt="2022-04-03T15:26:53.560" v="3811" actId="20577"/>
          <ac:spMkLst>
            <pc:docMk/>
            <pc:sldMk cId="1628876290" sldId="310"/>
            <ac:spMk id="642" creationId="{00000000-0000-0000-0000-000000000000}"/>
          </ac:spMkLst>
        </pc:spChg>
      </pc:sldChg>
      <pc:sldChg chg="modTransition modAnim">
        <pc:chgData name="PHÁT TRIỆU NGUYÊN" userId="018a93b7-107e-4302-b720-928ca5350f3d" providerId="ADAL" clId="{800279A6-C37E-4E4B-997C-FD1424E7D130}" dt="2022-03-31T15:50:30.812" v="1545"/>
        <pc:sldMkLst>
          <pc:docMk/>
          <pc:sldMk cId="2601494901" sldId="311"/>
        </pc:sldMkLst>
      </pc:sldChg>
      <pc:sldChg chg="modTransition modAnim">
        <pc:chgData name="PHÁT TRIỆU NGUYÊN" userId="018a93b7-107e-4302-b720-928ca5350f3d" providerId="ADAL" clId="{800279A6-C37E-4E4B-997C-FD1424E7D130}" dt="2022-03-31T15:39:58.702" v="1482"/>
        <pc:sldMkLst>
          <pc:docMk/>
          <pc:sldMk cId="1195993747" sldId="312"/>
        </pc:sldMkLst>
      </pc:sldChg>
      <pc:sldChg chg="addSp delSp modSp mod ord modTransition delAnim modAnim">
        <pc:chgData name="PHÁT TRIỆU NGUYÊN" userId="018a93b7-107e-4302-b720-928ca5350f3d" providerId="ADAL" clId="{800279A6-C37E-4E4B-997C-FD1424E7D130}" dt="2022-04-01T08:42:21.029" v="1798"/>
        <pc:sldMkLst>
          <pc:docMk/>
          <pc:sldMk cId="2891149100" sldId="313"/>
        </pc:sldMkLst>
        <pc:spChg chg="del">
          <ac:chgData name="PHÁT TRIỆU NGUYÊN" userId="018a93b7-107e-4302-b720-928ca5350f3d" providerId="ADAL" clId="{800279A6-C37E-4E4B-997C-FD1424E7D130}" dt="2022-04-01T08:35:09.899" v="1687" actId="478"/>
          <ac:spMkLst>
            <pc:docMk/>
            <pc:sldMk cId="2891149100" sldId="313"/>
            <ac:spMk id="2" creationId="{30F392F4-F117-497C-9D60-4CC1B6C2F5BF}"/>
          </ac:spMkLst>
        </pc:spChg>
        <pc:spChg chg="del">
          <ac:chgData name="PHÁT TRIỆU NGUYÊN" userId="018a93b7-107e-4302-b720-928ca5350f3d" providerId="ADAL" clId="{800279A6-C37E-4E4B-997C-FD1424E7D130}" dt="2022-04-01T08:35:09.899" v="1687" actId="478"/>
          <ac:spMkLst>
            <pc:docMk/>
            <pc:sldMk cId="2891149100" sldId="313"/>
            <ac:spMk id="8" creationId="{3162F999-A03A-49B7-960E-0AA0FA9CB8D7}"/>
          </ac:spMkLst>
        </pc:spChg>
        <pc:spChg chg="mod">
          <ac:chgData name="PHÁT TRIỆU NGUYÊN" userId="018a93b7-107e-4302-b720-928ca5350f3d" providerId="ADAL" clId="{800279A6-C37E-4E4B-997C-FD1424E7D130}" dt="2022-04-01T08:35:33.143" v="1696" actId="1076"/>
          <ac:spMkLst>
            <pc:docMk/>
            <pc:sldMk cId="2891149100" sldId="313"/>
            <ac:spMk id="17" creationId="{1DE3D869-02E9-4599-B107-CE4F3304E237}"/>
          </ac:spMkLst>
        </pc:spChg>
        <pc:spChg chg="add del mod">
          <ac:chgData name="PHÁT TRIỆU NGUYÊN" userId="018a93b7-107e-4302-b720-928ca5350f3d" providerId="ADAL" clId="{800279A6-C37E-4E4B-997C-FD1424E7D130}" dt="2022-04-01T08:38:24.844" v="1744" actId="1037"/>
          <ac:spMkLst>
            <pc:docMk/>
            <pc:sldMk cId="2891149100" sldId="313"/>
            <ac:spMk id="19" creationId="{51DD6F33-F55A-47A5-A366-DEA54E9192E1}"/>
          </ac:spMkLst>
        </pc:spChg>
        <pc:spChg chg="del">
          <ac:chgData name="PHÁT TRIỆU NGUYÊN" userId="018a93b7-107e-4302-b720-928ca5350f3d" providerId="ADAL" clId="{800279A6-C37E-4E4B-997C-FD1424E7D130}" dt="2022-04-01T08:35:11.737" v="1689" actId="478"/>
          <ac:spMkLst>
            <pc:docMk/>
            <pc:sldMk cId="2891149100" sldId="313"/>
            <ac:spMk id="22" creationId="{66039218-6F73-4813-AE44-A3D89CD5C732}"/>
          </ac:spMkLst>
        </pc:spChg>
        <pc:spChg chg="del">
          <ac:chgData name="PHÁT TRIỆU NGUYÊN" userId="018a93b7-107e-4302-b720-928ca5350f3d" providerId="ADAL" clId="{800279A6-C37E-4E4B-997C-FD1424E7D130}" dt="2022-04-01T08:35:12.755" v="1690" actId="478"/>
          <ac:spMkLst>
            <pc:docMk/>
            <pc:sldMk cId="2891149100" sldId="313"/>
            <ac:spMk id="26" creationId="{F83C6598-B34A-4EBD-93E5-A77553B78686}"/>
          </ac:spMkLst>
        </pc:spChg>
        <pc:spChg chg="add del mod">
          <ac:chgData name="PHÁT TRIỆU NGUYÊN" userId="018a93b7-107e-4302-b720-928ca5350f3d" providerId="ADAL" clId="{800279A6-C37E-4E4B-997C-FD1424E7D130}" dt="2022-04-01T08:36:55.960" v="1719" actId="478"/>
          <ac:spMkLst>
            <pc:docMk/>
            <pc:sldMk cId="2891149100" sldId="313"/>
            <ac:spMk id="31" creationId="{67F41A1D-CDA9-4DE9-AD6F-6868D4426990}"/>
          </ac:spMkLst>
        </pc:spChg>
        <pc:spChg chg="add del mod">
          <ac:chgData name="PHÁT TRIỆU NGUYÊN" userId="018a93b7-107e-4302-b720-928ca5350f3d" providerId="ADAL" clId="{800279A6-C37E-4E4B-997C-FD1424E7D130}" dt="2022-04-01T08:36:55.960" v="1719" actId="478"/>
          <ac:spMkLst>
            <pc:docMk/>
            <pc:sldMk cId="2891149100" sldId="313"/>
            <ac:spMk id="32" creationId="{0436DBAD-E3A1-4A99-93E4-3ADBE59840E7}"/>
          </ac:spMkLst>
        </pc:spChg>
        <pc:spChg chg="add del mod">
          <ac:chgData name="PHÁT TRIỆU NGUYÊN" userId="018a93b7-107e-4302-b720-928ca5350f3d" providerId="ADAL" clId="{800279A6-C37E-4E4B-997C-FD1424E7D130}" dt="2022-04-01T08:36:55.960" v="1719" actId="478"/>
          <ac:spMkLst>
            <pc:docMk/>
            <pc:sldMk cId="2891149100" sldId="313"/>
            <ac:spMk id="33" creationId="{04561C45-81AF-4B4E-95BF-C9E6ABCBA962}"/>
          </ac:spMkLst>
        </pc:spChg>
        <pc:spChg chg="del">
          <ac:chgData name="PHÁT TRIỆU NGUYÊN" userId="018a93b7-107e-4302-b720-928ca5350f3d" providerId="ADAL" clId="{800279A6-C37E-4E4B-997C-FD1424E7D130}" dt="2022-04-01T08:35:12.755" v="1690" actId="478"/>
          <ac:spMkLst>
            <pc:docMk/>
            <pc:sldMk cId="2891149100" sldId="313"/>
            <ac:spMk id="36" creationId="{A940F653-B0A6-40F9-97F8-6D6F0CC4CB90}"/>
          </ac:spMkLst>
        </pc:spChg>
        <pc:spChg chg="del">
          <ac:chgData name="PHÁT TRIỆU NGUYÊN" userId="018a93b7-107e-4302-b720-928ca5350f3d" providerId="ADAL" clId="{800279A6-C37E-4E4B-997C-FD1424E7D130}" dt="2022-04-01T08:35:09.899" v="1687" actId="478"/>
          <ac:spMkLst>
            <pc:docMk/>
            <pc:sldMk cId="2891149100" sldId="313"/>
            <ac:spMk id="37" creationId="{36433C83-95BE-4B8E-A9DA-6C695F731B8C}"/>
          </ac:spMkLst>
        </pc:spChg>
        <pc:spChg chg="add del mod">
          <ac:chgData name="PHÁT TRIỆU NGUYÊN" userId="018a93b7-107e-4302-b720-928ca5350f3d" providerId="ADAL" clId="{800279A6-C37E-4E4B-997C-FD1424E7D130}" dt="2022-04-01T08:36:55.960" v="1719" actId="478"/>
          <ac:spMkLst>
            <pc:docMk/>
            <pc:sldMk cId="2891149100" sldId="313"/>
            <ac:spMk id="38" creationId="{F4AEC1FF-B47B-44C7-9E51-B93115BC6225}"/>
          </ac:spMkLst>
        </pc:spChg>
        <pc:spChg chg="add del mod">
          <ac:chgData name="PHÁT TRIỆU NGUYÊN" userId="018a93b7-107e-4302-b720-928ca5350f3d" providerId="ADAL" clId="{800279A6-C37E-4E4B-997C-FD1424E7D130}" dt="2022-04-01T08:36:55.960" v="1719" actId="478"/>
          <ac:spMkLst>
            <pc:docMk/>
            <pc:sldMk cId="2891149100" sldId="313"/>
            <ac:spMk id="39" creationId="{F18E1988-25B5-4187-B3AB-B8383B6490AB}"/>
          </ac:spMkLst>
        </pc:spChg>
        <pc:spChg chg="add del mod">
          <ac:chgData name="PHÁT TRIỆU NGUYÊN" userId="018a93b7-107e-4302-b720-928ca5350f3d" providerId="ADAL" clId="{800279A6-C37E-4E4B-997C-FD1424E7D130}" dt="2022-04-01T08:36:55.960" v="1719" actId="478"/>
          <ac:spMkLst>
            <pc:docMk/>
            <pc:sldMk cId="2891149100" sldId="313"/>
            <ac:spMk id="40" creationId="{0EED3AD6-BF9A-494D-B6EE-F35D8F031499}"/>
          </ac:spMkLst>
        </pc:spChg>
        <pc:spChg chg="del">
          <ac:chgData name="PHÁT TRIỆU NGUYÊN" userId="018a93b7-107e-4302-b720-928ca5350f3d" providerId="ADAL" clId="{800279A6-C37E-4E4B-997C-FD1424E7D130}" dt="2022-04-01T08:35:13.820" v="1691" actId="478"/>
          <ac:spMkLst>
            <pc:docMk/>
            <pc:sldMk cId="2891149100" sldId="313"/>
            <ac:spMk id="41" creationId="{DBFB360F-DC3A-492F-B7EB-DAF49FFFCA1E}"/>
          </ac:spMkLst>
        </pc:spChg>
        <pc:spChg chg="del">
          <ac:chgData name="PHÁT TRIỆU NGUYÊN" userId="018a93b7-107e-4302-b720-928ca5350f3d" providerId="ADAL" clId="{800279A6-C37E-4E4B-997C-FD1424E7D130}" dt="2022-04-01T08:35:13.820" v="1691" actId="478"/>
          <ac:spMkLst>
            <pc:docMk/>
            <pc:sldMk cId="2891149100" sldId="313"/>
            <ac:spMk id="42" creationId="{DE182E43-8EF7-47FE-B757-C73261CB1096}"/>
          </ac:spMkLst>
        </pc:spChg>
        <pc:spChg chg="add del mod">
          <ac:chgData name="PHÁT TRIỆU NGUYÊN" userId="018a93b7-107e-4302-b720-928ca5350f3d" providerId="ADAL" clId="{800279A6-C37E-4E4B-997C-FD1424E7D130}" dt="2022-04-01T08:36:55.960" v="1719" actId="478"/>
          <ac:spMkLst>
            <pc:docMk/>
            <pc:sldMk cId="2891149100" sldId="313"/>
            <ac:spMk id="43" creationId="{BDF411B2-FB07-423A-8E8C-3982D8D855D0}"/>
          </ac:spMkLst>
        </pc:spChg>
        <pc:spChg chg="add del mod">
          <ac:chgData name="PHÁT TRIỆU NGUYÊN" userId="018a93b7-107e-4302-b720-928ca5350f3d" providerId="ADAL" clId="{800279A6-C37E-4E4B-997C-FD1424E7D130}" dt="2022-04-01T08:36:55.960" v="1719" actId="478"/>
          <ac:spMkLst>
            <pc:docMk/>
            <pc:sldMk cId="2891149100" sldId="313"/>
            <ac:spMk id="44" creationId="{31E76657-0AC5-4CD9-9E19-07F7BDAE6F02}"/>
          </ac:spMkLst>
        </pc:spChg>
        <pc:spChg chg="add del mod">
          <ac:chgData name="PHÁT TRIỆU NGUYÊN" userId="018a93b7-107e-4302-b720-928ca5350f3d" providerId="ADAL" clId="{800279A6-C37E-4E4B-997C-FD1424E7D130}" dt="2022-04-01T08:38:14.849" v="1734"/>
          <ac:spMkLst>
            <pc:docMk/>
            <pc:sldMk cId="2891149100" sldId="313"/>
            <ac:spMk id="45" creationId="{9A1E8699-F21C-49BA-9B51-D1CB49CD4868}"/>
          </ac:spMkLst>
        </pc:spChg>
        <pc:spChg chg="add mod">
          <ac:chgData name="PHÁT TRIỆU NGUYÊN" userId="018a93b7-107e-4302-b720-928ca5350f3d" providerId="ADAL" clId="{800279A6-C37E-4E4B-997C-FD1424E7D130}" dt="2022-04-01T08:38:24.844" v="1744" actId="1037"/>
          <ac:spMkLst>
            <pc:docMk/>
            <pc:sldMk cId="2891149100" sldId="313"/>
            <ac:spMk id="46" creationId="{2F90A954-3310-460C-B7F7-4B4F65450475}"/>
          </ac:spMkLst>
        </pc:spChg>
        <pc:spChg chg="add mod">
          <ac:chgData name="PHÁT TRIỆU NGUYÊN" userId="018a93b7-107e-4302-b720-928ca5350f3d" providerId="ADAL" clId="{800279A6-C37E-4E4B-997C-FD1424E7D130}" dt="2022-04-01T08:38:24.844" v="1744" actId="1037"/>
          <ac:spMkLst>
            <pc:docMk/>
            <pc:sldMk cId="2891149100" sldId="313"/>
            <ac:spMk id="47" creationId="{DF8EADF7-148F-4FFF-82CD-835EB195D434}"/>
          </ac:spMkLst>
        </pc:spChg>
        <pc:picChg chg="del">
          <ac:chgData name="PHÁT TRIỆU NGUYÊN" userId="018a93b7-107e-4302-b720-928ca5350f3d" providerId="ADAL" clId="{800279A6-C37E-4E4B-997C-FD1424E7D130}" dt="2022-04-01T08:35:09.899" v="1687" actId="478"/>
          <ac:picMkLst>
            <pc:docMk/>
            <pc:sldMk cId="2891149100" sldId="313"/>
            <ac:picMk id="25" creationId="{28F921E2-E0A1-4EFE-886F-3EFEF3C10792}"/>
          </ac:picMkLst>
        </pc:picChg>
        <pc:picChg chg="del">
          <ac:chgData name="PHÁT TRIỆU NGUYÊN" userId="018a93b7-107e-4302-b720-928ca5350f3d" providerId="ADAL" clId="{800279A6-C37E-4E4B-997C-FD1424E7D130}" dt="2022-04-01T08:35:10.774" v="1688" actId="478"/>
          <ac:picMkLst>
            <pc:docMk/>
            <pc:sldMk cId="2891149100" sldId="313"/>
            <ac:picMk id="2050" creationId="{E7ECB192-845C-4EFF-92EF-117383564C7F}"/>
          </ac:picMkLst>
        </pc:picChg>
      </pc:sldChg>
      <pc:sldChg chg="modTransition modAnim">
        <pc:chgData name="PHÁT TRIỆU NGUYÊN" userId="018a93b7-107e-4302-b720-928ca5350f3d" providerId="ADAL" clId="{800279A6-C37E-4E4B-997C-FD1424E7D130}" dt="2022-03-31T15:44:32.407" v="1509"/>
        <pc:sldMkLst>
          <pc:docMk/>
          <pc:sldMk cId="3078098198" sldId="315"/>
        </pc:sldMkLst>
      </pc:sldChg>
      <pc:sldChg chg="modTransition modAnim">
        <pc:chgData name="PHÁT TRIỆU NGUYÊN" userId="018a93b7-107e-4302-b720-928ca5350f3d" providerId="ADAL" clId="{800279A6-C37E-4E4B-997C-FD1424E7D130}" dt="2022-03-31T15:44:12.865" v="1507"/>
        <pc:sldMkLst>
          <pc:docMk/>
          <pc:sldMk cId="607615906" sldId="316"/>
        </pc:sldMkLst>
      </pc:sldChg>
      <pc:sldChg chg="modTransition">
        <pc:chgData name="PHÁT TRIỆU NGUYÊN" userId="018a93b7-107e-4302-b720-928ca5350f3d" providerId="ADAL" clId="{800279A6-C37E-4E4B-997C-FD1424E7D130}" dt="2022-03-31T15:33:05.795" v="1419"/>
        <pc:sldMkLst>
          <pc:docMk/>
          <pc:sldMk cId="1567272843" sldId="318"/>
        </pc:sldMkLst>
      </pc:sldChg>
      <pc:sldChg chg="modTransition modAnim">
        <pc:chgData name="PHÁT TRIỆU NGUYÊN" userId="018a93b7-107e-4302-b720-928ca5350f3d" providerId="ADAL" clId="{800279A6-C37E-4E4B-997C-FD1424E7D130}" dt="2022-03-31T16:02:24.235" v="1563"/>
        <pc:sldMkLst>
          <pc:docMk/>
          <pc:sldMk cId="3039655536" sldId="319"/>
        </pc:sldMkLst>
      </pc:sldChg>
      <pc:sldChg chg="addSp delSp modSp mod modTransition modAnim">
        <pc:chgData name="PHÁT TRIỆU NGUYÊN" userId="018a93b7-107e-4302-b720-928ca5350f3d" providerId="ADAL" clId="{800279A6-C37E-4E4B-997C-FD1424E7D130}" dt="2022-03-31T15:33:05.795" v="1419"/>
        <pc:sldMkLst>
          <pc:docMk/>
          <pc:sldMk cId="4126012562" sldId="320"/>
        </pc:sldMkLst>
        <pc:spChg chg="mod">
          <ac:chgData name="PHÁT TRIỆU NGUYÊN" userId="018a93b7-107e-4302-b720-928ca5350f3d" providerId="ADAL" clId="{800279A6-C37E-4E4B-997C-FD1424E7D130}" dt="2022-03-31T10:02:29.921" v="108" actId="1076"/>
          <ac:spMkLst>
            <pc:docMk/>
            <pc:sldMk cId="4126012562" sldId="320"/>
            <ac:spMk id="59" creationId="{038C7602-9D69-4172-BEAC-D6701BDADDA2}"/>
          </ac:spMkLst>
        </pc:spChg>
        <pc:spChg chg="mod">
          <ac:chgData name="PHÁT TRIỆU NGUYÊN" userId="018a93b7-107e-4302-b720-928ca5350f3d" providerId="ADAL" clId="{800279A6-C37E-4E4B-997C-FD1424E7D130}" dt="2022-03-31T11:38:32.088" v="330" actId="1076"/>
          <ac:spMkLst>
            <pc:docMk/>
            <pc:sldMk cId="4126012562" sldId="320"/>
            <ac:spMk id="60" creationId="{C4361B91-6F8C-4D61-919A-22F5785D2807}"/>
          </ac:spMkLst>
        </pc:spChg>
        <pc:spChg chg="ord">
          <ac:chgData name="PHÁT TRIỆU NGUYÊN" userId="018a93b7-107e-4302-b720-928ca5350f3d" providerId="ADAL" clId="{800279A6-C37E-4E4B-997C-FD1424E7D130}" dt="2022-03-31T10:02:39.837" v="109" actId="166"/>
          <ac:spMkLst>
            <pc:docMk/>
            <pc:sldMk cId="4126012562" sldId="320"/>
            <ac:spMk id="131" creationId="{7F914C25-B266-48BA-BE05-19E879A787EF}"/>
          </ac:spMkLst>
        </pc:spChg>
        <pc:spChg chg="mod">
          <ac:chgData name="PHÁT TRIỆU NGUYÊN" userId="018a93b7-107e-4302-b720-928ca5350f3d" providerId="ADAL" clId="{800279A6-C37E-4E4B-997C-FD1424E7D130}" dt="2022-03-31T11:27:32.047" v="283" actId="1076"/>
          <ac:spMkLst>
            <pc:docMk/>
            <pc:sldMk cId="4126012562" sldId="320"/>
            <ac:spMk id="132" creationId="{7B889D99-841D-4944-8DFE-C24E68AFD6F3}"/>
          </ac:spMkLst>
        </pc:spChg>
        <pc:spChg chg="mod">
          <ac:chgData name="PHÁT TRIỆU NGUYÊN" userId="018a93b7-107e-4302-b720-928ca5350f3d" providerId="ADAL" clId="{800279A6-C37E-4E4B-997C-FD1424E7D130}" dt="2022-03-31T10:02:47.165" v="110" actId="207"/>
          <ac:spMkLst>
            <pc:docMk/>
            <pc:sldMk cId="4126012562" sldId="320"/>
            <ac:spMk id="152" creationId="{F0FDE128-DAB1-49E8-9611-01F903130AFD}"/>
          </ac:spMkLst>
        </pc:spChg>
        <pc:spChg chg="ord">
          <ac:chgData name="PHÁT TRIỆU NGUYÊN" userId="018a93b7-107e-4302-b720-928ca5350f3d" providerId="ADAL" clId="{800279A6-C37E-4E4B-997C-FD1424E7D130}" dt="2022-03-31T10:02:39.837" v="109" actId="166"/>
          <ac:spMkLst>
            <pc:docMk/>
            <pc:sldMk cId="4126012562" sldId="320"/>
            <ac:spMk id="1136" creationId="{00000000-0000-0000-0000-000000000000}"/>
          </ac:spMkLst>
        </pc:spChg>
        <pc:picChg chg="ord">
          <ac:chgData name="PHÁT TRIỆU NGUYÊN" userId="018a93b7-107e-4302-b720-928ca5350f3d" providerId="ADAL" clId="{800279A6-C37E-4E4B-997C-FD1424E7D130}" dt="2022-03-31T10:02:39.837" v="109" actId="166"/>
          <ac:picMkLst>
            <pc:docMk/>
            <pc:sldMk cId="4126012562" sldId="320"/>
            <ac:picMk id="176" creationId="{1C8AFCA2-D3F7-4972-9CD7-C1E7AA7DEEAF}"/>
          </ac:picMkLst>
        </pc:picChg>
        <pc:picChg chg="ord">
          <ac:chgData name="PHÁT TRIỆU NGUYÊN" userId="018a93b7-107e-4302-b720-928ca5350f3d" providerId="ADAL" clId="{800279A6-C37E-4E4B-997C-FD1424E7D130}" dt="2022-03-31T10:02:39.837" v="109" actId="166"/>
          <ac:picMkLst>
            <pc:docMk/>
            <pc:sldMk cId="4126012562" sldId="320"/>
            <ac:picMk id="179" creationId="{DEEF3987-5770-4DA5-B298-6F6EFEDBE7A4}"/>
          </ac:picMkLst>
        </pc:picChg>
        <pc:cxnChg chg="add mod">
          <ac:chgData name="PHÁT TRIỆU NGUYÊN" userId="018a93b7-107e-4302-b720-928ca5350f3d" providerId="ADAL" clId="{800279A6-C37E-4E4B-997C-FD1424E7D130}" dt="2022-03-31T11:40:13.042" v="351" actId="14100"/>
          <ac:cxnSpMkLst>
            <pc:docMk/>
            <pc:sldMk cId="4126012562" sldId="320"/>
            <ac:cxnSpMk id="32" creationId="{FCF9965C-0D6F-4799-9996-6EA362967ED5}"/>
          </ac:cxnSpMkLst>
        </pc:cxnChg>
        <pc:cxnChg chg="add mod">
          <ac:chgData name="PHÁT TRIỆU NGUYÊN" userId="018a93b7-107e-4302-b720-928ca5350f3d" providerId="ADAL" clId="{800279A6-C37E-4E4B-997C-FD1424E7D130}" dt="2022-03-31T11:40:19.154" v="354" actId="14100"/>
          <ac:cxnSpMkLst>
            <pc:docMk/>
            <pc:sldMk cId="4126012562" sldId="320"/>
            <ac:cxnSpMk id="35" creationId="{4A4D0148-7D7B-4FD5-95DA-6EFB63EC48AB}"/>
          </ac:cxnSpMkLst>
        </pc:cxnChg>
        <pc:cxnChg chg="add mod">
          <ac:chgData name="PHÁT TRIỆU NGUYÊN" userId="018a93b7-107e-4302-b720-928ca5350f3d" providerId="ADAL" clId="{800279A6-C37E-4E4B-997C-FD1424E7D130}" dt="2022-03-31T11:38:38.870" v="333" actId="14100"/>
          <ac:cxnSpMkLst>
            <pc:docMk/>
            <pc:sldMk cId="4126012562" sldId="320"/>
            <ac:cxnSpMk id="43" creationId="{2ED379B5-B0BB-4E72-BC32-D205BB48BC21}"/>
          </ac:cxnSpMkLst>
        </pc:cxnChg>
        <pc:cxnChg chg="mod">
          <ac:chgData name="PHÁT TRIỆU NGUYÊN" userId="018a93b7-107e-4302-b720-928ca5350f3d" providerId="ADAL" clId="{800279A6-C37E-4E4B-997C-FD1424E7D130}" dt="2022-03-31T10:02:29.921" v="108" actId="1076"/>
          <ac:cxnSpMkLst>
            <pc:docMk/>
            <pc:sldMk cId="4126012562" sldId="320"/>
            <ac:cxnSpMk id="71" creationId="{A005C950-B452-4744-ADED-0ECB31C6E393}"/>
          </ac:cxnSpMkLst>
        </pc:cxnChg>
        <pc:cxnChg chg="mod">
          <ac:chgData name="PHÁT TRIỆU NGUYÊN" userId="018a93b7-107e-4302-b720-928ca5350f3d" providerId="ADAL" clId="{800279A6-C37E-4E4B-997C-FD1424E7D130}" dt="2022-03-31T11:27:32.047" v="283" actId="1076"/>
          <ac:cxnSpMkLst>
            <pc:docMk/>
            <pc:sldMk cId="4126012562" sldId="320"/>
            <ac:cxnSpMk id="133" creationId="{6FF38B56-7A0D-4D80-B658-30927091771B}"/>
          </ac:cxnSpMkLst>
        </pc:cxnChg>
        <pc:cxnChg chg="del mod">
          <ac:chgData name="PHÁT TRIỆU NGUYÊN" userId="018a93b7-107e-4302-b720-928ca5350f3d" providerId="ADAL" clId="{800279A6-C37E-4E4B-997C-FD1424E7D130}" dt="2022-03-31T10:02:21.699" v="106" actId="478"/>
          <ac:cxnSpMkLst>
            <pc:docMk/>
            <pc:sldMk cId="4126012562" sldId="320"/>
            <ac:cxnSpMk id="163" creationId="{E7542B17-9CC2-40B7-A91F-21FD41AFC148}"/>
          </ac:cxnSpMkLst>
        </pc:cxnChg>
        <pc:cxnChg chg="del mod">
          <ac:chgData name="PHÁT TRIỆU NGUYÊN" userId="018a93b7-107e-4302-b720-928ca5350f3d" providerId="ADAL" clId="{800279A6-C37E-4E4B-997C-FD1424E7D130}" dt="2022-03-31T10:02:12.001" v="103" actId="478"/>
          <ac:cxnSpMkLst>
            <pc:docMk/>
            <pc:sldMk cId="4126012562" sldId="320"/>
            <ac:cxnSpMk id="169" creationId="{B3AF1963-58D0-463C-A3FA-CB35B89E815B}"/>
          </ac:cxnSpMkLst>
        </pc:cxnChg>
        <pc:cxnChg chg="mod">
          <ac:chgData name="PHÁT TRIỆU NGUYÊN" userId="018a93b7-107e-4302-b720-928ca5350f3d" providerId="ADAL" clId="{800279A6-C37E-4E4B-997C-FD1424E7D130}" dt="2022-03-31T11:48:00.073" v="364" actId="14100"/>
          <ac:cxnSpMkLst>
            <pc:docMk/>
            <pc:sldMk cId="4126012562" sldId="320"/>
            <ac:cxnSpMk id="172" creationId="{397A62A9-84F7-44FD-972A-7192F6AB62B2}"/>
          </ac:cxnSpMkLst>
        </pc:cxnChg>
        <pc:cxnChg chg="mod">
          <ac:chgData name="PHÁT TRIỆU NGUYÊN" userId="018a93b7-107e-4302-b720-928ca5350f3d" providerId="ADAL" clId="{800279A6-C37E-4E4B-997C-FD1424E7D130}" dt="2022-03-31T11:38:32.088" v="330" actId="1076"/>
          <ac:cxnSpMkLst>
            <pc:docMk/>
            <pc:sldMk cId="4126012562" sldId="320"/>
            <ac:cxnSpMk id="175" creationId="{D6DD9AAF-961E-4313-B03A-794CC82EDF3B}"/>
          </ac:cxnSpMkLst>
        </pc:cxnChg>
        <pc:cxnChg chg="mod">
          <ac:chgData name="PHÁT TRIỆU NGUYÊN" userId="018a93b7-107e-4302-b720-928ca5350f3d" providerId="ADAL" clId="{800279A6-C37E-4E4B-997C-FD1424E7D130}" dt="2022-03-31T11:47:53.503" v="362" actId="14100"/>
          <ac:cxnSpMkLst>
            <pc:docMk/>
            <pc:sldMk cId="4126012562" sldId="320"/>
            <ac:cxnSpMk id="178" creationId="{0E82C126-63DF-4CAF-9D52-5FC3907B8619}"/>
          </ac:cxnSpMkLst>
        </pc:cxnChg>
        <pc:cxnChg chg="mod">
          <ac:chgData name="PHÁT TRIỆU NGUYÊN" userId="018a93b7-107e-4302-b720-928ca5350f3d" providerId="ADAL" clId="{800279A6-C37E-4E4B-997C-FD1424E7D130}" dt="2022-03-31T11:47:37.998" v="360" actId="14100"/>
          <ac:cxnSpMkLst>
            <pc:docMk/>
            <pc:sldMk cId="4126012562" sldId="320"/>
            <ac:cxnSpMk id="194" creationId="{CD07538E-A06B-4A3C-9CD4-29F8070CCD29}"/>
          </ac:cxnSpMkLst>
        </pc:cxnChg>
      </pc:sldChg>
      <pc:sldChg chg="addSp delSp modSp mod modTransition delAnim modAnim">
        <pc:chgData name="PHÁT TRIỆU NGUYÊN" userId="018a93b7-107e-4302-b720-928ca5350f3d" providerId="ADAL" clId="{800279A6-C37E-4E4B-997C-FD1424E7D130}" dt="2022-03-31T15:33:21.020" v="1424"/>
        <pc:sldMkLst>
          <pc:docMk/>
          <pc:sldMk cId="1535827466" sldId="321"/>
        </pc:sldMkLst>
        <pc:spChg chg="add del mod">
          <ac:chgData name="PHÁT TRIỆU NGUYÊN" userId="018a93b7-107e-4302-b720-928ca5350f3d" providerId="ADAL" clId="{800279A6-C37E-4E4B-997C-FD1424E7D130}" dt="2022-03-31T10:38:08.917" v="231" actId="478"/>
          <ac:spMkLst>
            <pc:docMk/>
            <pc:sldMk cId="1535827466" sldId="321"/>
            <ac:spMk id="7" creationId="{5A749167-D7BB-4783-A191-5AB3DDD76637}"/>
          </ac:spMkLst>
        </pc:spChg>
        <pc:spChg chg="del">
          <ac:chgData name="PHÁT TRIỆU NGUYÊN" userId="018a93b7-107e-4302-b720-928ca5350f3d" providerId="ADAL" clId="{800279A6-C37E-4E4B-997C-FD1424E7D130}" dt="2022-03-31T12:22:53.193" v="424" actId="478"/>
          <ac:spMkLst>
            <pc:docMk/>
            <pc:sldMk cId="1535827466" sldId="321"/>
            <ac:spMk id="41" creationId="{40C2A8E6-77B9-48F0-B5C8-495A9F84487F}"/>
          </ac:spMkLst>
        </pc:spChg>
        <pc:spChg chg="del">
          <ac:chgData name="PHÁT TRIỆU NGUYÊN" userId="018a93b7-107e-4302-b720-928ca5350f3d" providerId="ADAL" clId="{800279A6-C37E-4E4B-997C-FD1424E7D130}" dt="2022-03-31T12:21:55.167" v="408" actId="478"/>
          <ac:spMkLst>
            <pc:docMk/>
            <pc:sldMk cId="1535827466" sldId="321"/>
            <ac:spMk id="42" creationId="{A1E1C7D9-9066-4DD8-A52F-6ACF0ECD26B0}"/>
          </ac:spMkLst>
        </pc:spChg>
        <pc:spChg chg="add del mod">
          <ac:chgData name="PHÁT TRIỆU NGUYÊN" userId="018a93b7-107e-4302-b720-928ca5350f3d" providerId="ADAL" clId="{800279A6-C37E-4E4B-997C-FD1424E7D130}" dt="2022-03-31T10:38:28.338" v="241" actId="478"/>
          <ac:spMkLst>
            <pc:docMk/>
            <pc:sldMk cId="1535827466" sldId="321"/>
            <ac:spMk id="46" creationId="{1ED9E013-5491-4480-8DCE-53DA387AC25E}"/>
          </ac:spMkLst>
        </pc:spChg>
        <pc:spChg chg="add mod">
          <ac:chgData name="PHÁT TRIỆU NGUYÊN" userId="018a93b7-107e-4302-b720-928ca5350f3d" providerId="ADAL" clId="{800279A6-C37E-4E4B-997C-FD1424E7D130}" dt="2022-03-31T12:34:06.632" v="503" actId="1076"/>
          <ac:spMkLst>
            <pc:docMk/>
            <pc:sldMk cId="1535827466" sldId="321"/>
            <ac:spMk id="49" creationId="{15AA27DB-8125-45DC-BD10-EEEE5B12A371}"/>
          </ac:spMkLst>
        </pc:spChg>
        <pc:spChg chg="add mod">
          <ac:chgData name="PHÁT TRIỆU NGUYÊN" userId="018a93b7-107e-4302-b720-928ca5350f3d" providerId="ADAL" clId="{800279A6-C37E-4E4B-997C-FD1424E7D130}" dt="2022-03-31T13:10:38.309" v="918" actId="20577"/>
          <ac:spMkLst>
            <pc:docMk/>
            <pc:sldMk cId="1535827466" sldId="321"/>
            <ac:spMk id="50" creationId="{6B4E491C-D2A2-4652-973F-D31FF0F07B45}"/>
          </ac:spMkLst>
        </pc:spChg>
        <pc:spChg chg="add del mod">
          <ac:chgData name="PHÁT TRIỆU NGUYÊN" userId="018a93b7-107e-4302-b720-928ca5350f3d" providerId="ADAL" clId="{800279A6-C37E-4E4B-997C-FD1424E7D130}" dt="2022-03-31T10:39:05.418" v="262" actId="478"/>
          <ac:spMkLst>
            <pc:docMk/>
            <pc:sldMk cId="1535827466" sldId="321"/>
            <ac:spMk id="52" creationId="{3C8DF607-2AC7-49FC-9A1D-EFFF6E8F92DD}"/>
          </ac:spMkLst>
        </pc:spChg>
        <pc:spChg chg="add del mod">
          <ac:chgData name="PHÁT TRIỆU NGUYÊN" userId="018a93b7-107e-4302-b720-928ca5350f3d" providerId="ADAL" clId="{800279A6-C37E-4E4B-997C-FD1424E7D130}" dt="2022-03-31T10:39:36.645" v="268" actId="478"/>
          <ac:spMkLst>
            <pc:docMk/>
            <pc:sldMk cId="1535827466" sldId="321"/>
            <ac:spMk id="54" creationId="{DC3D5CC4-F174-4838-B476-FA560A98FF3F}"/>
          </ac:spMkLst>
        </pc:spChg>
        <pc:spChg chg="add mod">
          <ac:chgData name="PHÁT TRIỆU NGUYÊN" userId="018a93b7-107e-4302-b720-928ca5350f3d" providerId="ADAL" clId="{800279A6-C37E-4E4B-997C-FD1424E7D130}" dt="2022-03-31T13:09:04.208" v="898" actId="20577"/>
          <ac:spMkLst>
            <pc:docMk/>
            <pc:sldMk cId="1535827466" sldId="321"/>
            <ac:spMk id="55" creationId="{B19032D4-1B3D-429B-AFB4-E562A4F8BA1F}"/>
          </ac:spMkLst>
        </pc:spChg>
        <pc:spChg chg="add del mod">
          <ac:chgData name="PHÁT TRIỆU NGUYÊN" userId="018a93b7-107e-4302-b720-928ca5350f3d" providerId="ADAL" clId="{800279A6-C37E-4E4B-997C-FD1424E7D130}" dt="2022-03-31T10:41:30.513" v="281" actId="478"/>
          <ac:spMkLst>
            <pc:docMk/>
            <pc:sldMk cId="1535827466" sldId="321"/>
            <ac:spMk id="57" creationId="{B48B5224-416E-45F3-A9D8-043E2A3CD195}"/>
          </ac:spMkLst>
        </pc:spChg>
        <pc:spChg chg="add del mod ord">
          <ac:chgData name="PHÁT TRIỆU NGUYÊN" userId="018a93b7-107e-4302-b720-928ca5350f3d" providerId="ADAL" clId="{800279A6-C37E-4E4B-997C-FD1424E7D130}" dt="2022-03-31T12:23:38.422" v="443" actId="478"/>
          <ac:spMkLst>
            <pc:docMk/>
            <pc:sldMk cId="1535827466" sldId="321"/>
            <ac:spMk id="74" creationId="{087EB82E-8C3B-405C-B121-63C8B374BE79}"/>
          </ac:spMkLst>
        </pc:spChg>
        <pc:spChg chg="add del mod">
          <ac:chgData name="PHÁT TRIỆU NGUYÊN" userId="018a93b7-107e-4302-b720-928ca5350f3d" providerId="ADAL" clId="{800279A6-C37E-4E4B-997C-FD1424E7D130}" dt="2022-03-31T12:21:58.567" v="410"/>
          <ac:spMkLst>
            <pc:docMk/>
            <pc:sldMk cId="1535827466" sldId="321"/>
            <ac:spMk id="75" creationId="{8547C878-7B8A-45BE-AF82-920EA96055A9}"/>
          </ac:spMkLst>
        </pc:spChg>
        <pc:spChg chg="add del mod">
          <ac:chgData name="PHÁT TRIỆU NGUYÊN" userId="018a93b7-107e-4302-b720-928ca5350f3d" providerId="ADAL" clId="{800279A6-C37E-4E4B-997C-FD1424E7D130}" dt="2022-03-31T12:21:58.567" v="410"/>
          <ac:spMkLst>
            <pc:docMk/>
            <pc:sldMk cId="1535827466" sldId="321"/>
            <ac:spMk id="76" creationId="{E6D183B2-E9F5-42D2-BF20-02D3F26914B2}"/>
          </ac:spMkLst>
        </pc:spChg>
        <pc:spChg chg="add mod ord">
          <ac:chgData name="PHÁT TRIỆU NGUYÊN" userId="018a93b7-107e-4302-b720-928ca5350f3d" providerId="ADAL" clId="{800279A6-C37E-4E4B-997C-FD1424E7D130}" dt="2022-03-31T13:00:02.883" v="726" actId="166"/>
          <ac:spMkLst>
            <pc:docMk/>
            <pc:sldMk cId="1535827466" sldId="321"/>
            <ac:spMk id="77" creationId="{54E9CEE7-407D-489D-BB30-0CEB7D54F754}"/>
          </ac:spMkLst>
        </pc:spChg>
        <pc:spChg chg="add del mod">
          <ac:chgData name="PHÁT TRIỆU NGUYÊN" userId="018a93b7-107e-4302-b720-928ca5350f3d" providerId="ADAL" clId="{800279A6-C37E-4E4B-997C-FD1424E7D130}" dt="2022-03-31T12:23:38.740" v="444" actId="478"/>
          <ac:spMkLst>
            <pc:docMk/>
            <pc:sldMk cId="1535827466" sldId="321"/>
            <ac:spMk id="78" creationId="{1AB32274-0798-4079-A4BD-2D036492FDDC}"/>
          </ac:spMkLst>
        </pc:spChg>
        <pc:spChg chg="add del mod">
          <ac:chgData name="PHÁT TRIỆU NGUYÊN" userId="018a93b7-107e-4302-b720-928ca5350f3d" providerId="ADAL" clId="{800279A6-C37E-4E4B-997C-FD1424E7D130}" dt="2022-03-31T12:22:41.732" v="423" actId="478"/>
          <ac:spMkLst>
            <pc:docMk/>
            <pc:sldMk cId="1535827466" sldId="321"/>
            <ac:spMk id="79" creationId="{E8CCF617-ACA2-49E3-8424-C9D1F85F838A}"/>
          </ac:spMkLst>
        </pc:spChg>
        <pc:spChg chg="add mod ord">
          <ac:chgData name="PHÁT TRIỆU NGUYÊN" userId="018a93b7-107e-4302-b720-928ca5350f3d" providerId="ADAL" clId="{800279A6-C37E-4E4B-997C-FD1424E7D130}" dt="2022-03-31T13:00:02.883" v="726" actId="166"/>
          <ac:spMkLst>
            <pc:docMk/>
            <pc:sldMk cId="1535827466" sldId="321"/>
            <ac:spMk id="80" creationId="{51473B55-09A5-484D-A470-3FBFB0CA1DFA}"/>
          </ac:spMkLst>
        </pc:spChg>
        <pc:spChg chg="add del mod">
          <ac:chgData name="PHÁT TRIỆU NGUYÊN" userId="018a93b7-107e-4302-b720-928ca5350f3d" providerId="ADAL" clId="{800279A6-C37E-4E4B-997C-FD1424E7D130}" dt="2022-03-31T12:23:39.075" v="445" actId="478"/>
          <ac:spMkLst>
            <pc:docMk/>
            <pc:sldMk cId="1535827466" sldId="321"/>
            <ac:spMk id="81" creationId="{3D894363-E68A-4FE6-978A-21064941B22A}"/>
          </ac:spMkLst>
        </pc:spChg>
        <pc:spChg chg="add mod">
          <ac:chgData name="PHÁT TRIỆU NGUYÊN" userId="018a93b7-107e-4302-b720-928ca5350f3d" providerId="ADAL" clId="{800279A6-C37E-4E4B-997C-FD1424E7D130}" dt="2022-03-31T12:32:06.737" v="486" actId="1036"/>
          <ac:spMkLst>
            <pc:docMk/>
            <pc:sldMk cId="1535827466" sldId="321"/>
            <ac:spMk id="82" creationId="{25D765F6-F860-41DB-94B3-C9DE62141728}"/>
          </ac:spMkLst>
        </pc:spChg>
        <pc:spChg chg="add mod">
          <ac:chgData name="PHÁT TRIỆU NGUYÊN" userId="018a93b7-107e-4302-b720-928ca5350f3d" providerId="ADAL" clId="{800279A6-C37E-4E4B-997C-FD1424E7D130}" dt="2022-03-31T12:32:06.737" v="486" actId="1036"/>
          <ac:spMkLst>
            <pc:docMk/>
            <pc:sldMk cId="1535827466" sldId="321"/>
            <ac:spMk id="83" creationId="{5735B321-D343-4228-822B-4509C4E40DC6}"/>
          </ac:spMkLst>
        </pc:spChg>
        <pc:spChg chg="add mod">
          <ac:chgData name="PHÁT TRIỆU NGUYÊN" userId="018a93b7-107e-4302-b720-928ca5350f3d" providerId="ADAL" clId="{800279A6-C37E-4E4B-997C-FD1424E7D130}" dt="2022-03-31T12:32:06.737" v="486" actId="1036"/>
          <ac:spMkLst>
            <pc:docMk/>
            <pc:sldMk cId="1535827466" sldId="321"/>
            <ac:spMk id="84" creationId="{894533BE-B59A-4347-942B-0463D09B5659}"/>
          </ac:spMkLst>
        </pc:spChg>
        <pc:spChg chg="add mod">
          <ac:chgData name="PHÁT TRIỆU NGUYÊN" userId="018a93b7-107e-4302-b720-928ca5350f3d" providerId="ADAL" clId="{800279A6-C37E-4E4B-997C-FD1424E7D130}" dt="2022-03-31T12:32:06.737" v="486" actId="1036"/>
          <ac:spMkLst>
            <pc:docMk/>
            <pc:sldMk cId="1535827466" sldId="321"/>
            <ac:spMk id="85" creationId="{F92A278D-80F1-463F-8322-10793A0A724A}"/>
          </ac:spMkLst>
        </pc:spChg>
        <pc:spChg chg="add mod">
          <ac:chgData name="PHÁT TRIỆU NGUYÊN" userId="018a93b7-107e-4302-b720-928ca5350f3d" providerId="ADAL" clId="{800279A6-C37E-4E4B-997C-FD1424E7D130}" dt="2022-03-31T12:32:06.737" v="486" actId="1036"/>
          <ac:spMkLst>
            <pc:docMk/>
            <pc:sldMk cId="1535827466" sldId="321"/>
            <ac:spMk id="86" creationId="{11937F02-BE48-4487-90C0-3E3F537C2B69}"/>
          </ac:spMkLst>
        </pc:spChg>
        <pc:spChg chg="add mod">
          <ac:chgData name="PHÁT TRIỆU NGUYÊN" userId="018a93b7-107e-4302-b720-928ca5350f3d" providerId="ADAL" clId="{800279A6-C37E-4E4B-997C-FD1424E7D130}" dt="2022-03-31T12:23:46.463" v="447" actId="207"/>
          <ac:spMkLst>
            <pc:docMk/>
            <pc:sldMk cId="1535827466" sldId="321"/>
            <ac:spMk id="87" creationId="{5D20ED5B-CB58-493A-8B7A-B11D3817B90A}"/>
          </ac:spMkLst>
        </pc:spChg>
        <pc:spChg chg="add mod">
          <ac:chgData name="PHÁT TRIỆU NGUYÊN" userId="018a93b7-107e-4302-b720-928ca5350f3d" providerId="ADAL" clId="{800279A6-C37E-4E4B-997C-FD1424E7D130}" dt="2022-03-31T12:23:46.463" v="447" actId="207"/>
          <ac:spMkLst>
            <pc:docMk/>
            <pc:sldMk cId="1535827466" sldId="321"/>
            <ac:spMk id="88" creationId="{BA779199-D702-4861-8687-6C329674E65F}"/>
          </ac:spMkLst>
        </pc:spChg>
        <pc:spChg chg="add mod">
          <ac:chgData name="PHÁT TRIỆU NGUYÊN" userId="018a93b7-107e-4302-b720-928ca5350f3d" providerId="ADAL" clId="{800279A6-C37E-4E4B-997C-FD1424E7D130}" dt="2022-03-31T12:23:46.463" v="447" actId="207"/>
          <ac:spMkLst>
            <pc:docMk/>
            <pc:sldMk cId="1535827466" sldId="321"/>
            <ac:spMk id="89" creationId="{7684914C-1E40-4502-8AA4-0E03B8BD3995}"/>
          </ac:spMkLst>
        </pc:spChg>
        <pc:spChg chg="mod">
          <ac:chgData name="PHÁT TRIỆU NGUYÊN" userId="018a93b7-107e-4302-b720-928ca5350f3d" providerId="ADAL" clId="{800279A6-C37E-4E4B-997C-FD1424E7D130}" dt="2022-03-31T12:59:23.761" v="719" actId="1076"/>
          <ac:spMkLst>
            <pc:docMk/>
            <pc:sldMk cId="1535827466" sldId="321"/>
            <ac:spMk id="122" creationId="{2B1BA745-72F8-4A98-AA11-C17FBC6F3ACC}"/>
          </ac:spMkLst>
        </pc:spChg>
        <pc:spChg chg="mod">
          <ac:chgData name="PHÁT TRIỆU NGUYÊN" userId="018a93b7-107e-4302-b720-928ca5350f3d" providerId="ADAL" clId="{800279A6-C37E-4E4B-997C-FD1424E7D130}" dt="2022-03-31T12:32:26.071" v="489" actId="1076"/>
          <ac:spMkLst>
            <pc:docMk/>
            <pc:sldMk cId="1535827466" sldId="321"/>
            <ac:spMk id="123" creationId="{AA522D03-B4A9-4E7F-BF11-ED6D9EAEEB81}"/>
          </ac:spMkLst>
        </pc:spChg>
        <pc:spChg chg="mod">
          <ac:chgData name="PHÁT TRIỆU NGUYÊN" userId="018a93b7-107e-4302-b720-928ca5350f3d" providerId="ADAL" clId="{800279A6-C37E-4E4B-997C-FD1424E7D130}" dt="2022-03-31T12:31:45.104" v="478" actId="14100"/>
          <ac:spMkLst>
            <pc:docMk/>
            <pc:sldMk cId="1535827466" sldId="321"/>
            <ac:spMk id="124" creationId="{B1BCFB82-4D1C-4B5A-A1D6-D8148B6AA0D9}"/>
          </ac:spMkLst>
        </pc:spChg>
        <pc:spChg chg="mod">
          <ac:chgData name="PHÁT TRIỆU NGUYÊN" userId="018a93b7-107e-4302-b720-928ca5350f3d" providerId="ADAL" clId="{800279A6-C37E-4E4B-997C-FD1424E7D130}" dt="2022-03-31T12:11:49.628" v="378" actId="1076"/>
          <ac:spMkLst>
            <pc:docMk/>
            <pc:sldMk cId="1535827466" sldId="321"/>
            <ac:spMk id="125" creationId="{19C03430-67BE-453B-B924-86D6A554E0DA}"/>
          </ac:spMkLst>
        </pc:spChg>
        <pc:spChg chg="mod ord">
          <ac:chgData name="PHÁT TRIỆU NGUYÊN" userId="018a93b7-107e-4302-b720-928ca5350f3d" providerId="ADAL" clId="{800279A6-C37E-4E4B-997C-FD1424E7D130}" dt="2022-03-31T13:00:02.883" v="726" actId="166"/>
          <ac:spMkLst>
            <pc:docMk/>
            <pc:sldMk cId="1535827466" sldId="321"/>
            <ac:spMk id="127" creationId="{9CB338DF-025C-4172-9D9F-2A31CBE11882}"/>
          </ac:spMkLst>
        </pc:spChg>
        <pc:spChg chg="mod ord">
          <ac:chgData name="PHÁT TRIỆU NGUYÊN" userId="018a93b7-107e-4302-b720-928ca5350f3d" providerId="ADAL" clId="{800279A6-C37E-4E4B-997C-FD1424E7D130}" dt="2022-03-31T13:00:02.883" v="726" actId="166"/>
          <ac:spMkLst>
            <pc:docMk/>
            <pc:sldMk cId="1535827466" sldId="321"/>
            <ac:spMk id="128" creationId="{B5518AE1-23C9-4735-B4D2-D0B92FDCBA13}"/>
          </ac:spMkLst>
        </pc:spChg>
        <pc:spChg chg="mod">
          <ac:chgData name="PHÁT TRIỆU NGUYÊN" userId="018a93b7-107e-4302-b720-928ca5350f3d" providerId="ADAL" clId="{800279A6-C37E-4E4B-997C-FD1424E7D130}" dt="2022-03-31T12:32:44.718" v="492" actId="1076"/>
          <ac:spMkLst>
            <pc:docMk/>
            <pc:sldMk cId="1535827466" sldId="321"/>
            <ac:spMk id="129" creationId="{D5CE34BD-2A97-4426-98A8-02BE6DD55156}"/>
          </ac:spMkLst>
        </pc:spChg>
        <pc:spChg chg="mod">
          <ac:chgData name="PHÁT TRIỆU NGUYÊN" userId="018a93b7-107e-4302-b720-928ca5350f3d" providerId="ADAL" clId="{800279A6-C37E-4E4B-997C-FD1424E7D130}" dt="2022-03-31T12:11:35.932" v="375" actId="1076"/>
          <ac:spMkLst>
            <pc:docMk/>
            <pc:sldMk cId="1535827466" sldId="321"/>
            <ac:spMk id="130" creationId="{E106F1DD-C8C8-42A7-BF16-AAD165667630}"/>
          </ac:spMkLst>
        </pc:spChg>
        <pc:spChg chg="mod">
          <ac:chgData name="PHÁT TRIỆU NGUYÊN" userId="018a93b7-107e-4302-b720-928ca5350f3d" providerId="ADAL" clId="{800279A6-C37E-4E4B-997C-FD1424E7D130}" dt="2022-03-31T12:11:44.186" v="377" actId="1076"/>
          <ac:spMkLst>
            <pc:docMk/>
            <pc:sldMk cId="1535827466" sldId="321"/>
            <ac:spMk id="131" creationId="{B1A82A3F-60B9-4C26-8754-4D91BBB65A0B}"/>
          </ac:spMkLst>
        </pc:spChg>
        <pc:spChg chg="del">
          <ac:chgData name="PHÁT TRIỆU NGUYÊN" userId="018a93b7-107e-4302-b720-928ca5350f3d" providerId="ADAL" clId="{800279A6-C37E-4E4B-997C-FD1424E7D130}" dt="2022-03-31T12:21:54.811" v="407" actId="478"/>
          <ac:spMkLst>
            <pc:docMk/>
            <pc:sldMk cId="1535827466" sldId="321"/>
            <ac:spMk id="132" creationId="{08A98637-91FA-4B78-9E5F-88F98B99A43A}"/>
          </ac:spMkLst>
        </pc:spChg>
        <pc:spChg chg="add del mod ord">
          <ac:chgData name="PHÁT TRIỆU NGUYÊN" userId="018a93b7-107e-4302-b720-928ca5350f3d" providerId="ADAL" clId="{800279A6-C37E-4E4B-997C-FD1424E7D130}" dt="2022-03-31T13:00:02.883" v="726" actId="166"/>
          <ac:spMkLst>
            <pc:docMk/>
            <pc:sldMk cId="1535827466" sldId="321"/>
            <ac:spMk id="133" creationId="{569D9247-82B1-4A5E-A49C-59A428765727}"/>
          </ac:spMkLst>
        </pc:spChg>
        <pc:spChg chg="del">
          <ac:chgData name="PHÁT TRIỆU NGUYÊN" userId="018a93b7-107e-4302-b720-928ca5350f3d" providerId="ADAL" clId="{800279A6-C37E-4E4B-997C-FD1424E7D130}" dt="2022-03-31T12:21:08.117" v="392" actId="478"/>
          <ac:spMkLst>
            <pc:docMk/>
            <pc:sldMk cId="1535827466" sldId="321"/>
            <ac:spMk id="134" creationId="{7D270697-88DC-4010-8816-AFD9EF072905}"/>
          </ac:spMkLst>
        </pc:spChg>
        <pc:spChg chg="del mod">
          <ac:chgData name="PHÁT TRIỆU NGUYÊN" userId="018a93b7-107e-4302-b720-928ca5350f3d" providerId="ADAL" clId="{800279A6-C37E-4E4B-997C-FD1424E7D130}" dt="2022-03-31T10:40:17.012" v="278" actId="478"/>
          <ac:spMkLst>
            <pc:docMk/>
            <pc:sldMk cId="1535827466" sldId="321"/>
            <ac:spMk id="136" creationId="{A9F8BF03-74D0-4714-9811-AE80679282D6}"/>
          </ac:spMkLst>
        </pc:spChg>
        <pc:spChg chg="mod">
          <ac:chgData name="PHÁT TRIỆU NGUYÊN" userId="018a93b7-107e-4302-b720-928ca5350f3d" providerId="ADAL" clId="{800279A6-C37E-4E4B-997C-FD1424E7D130}" dt="2022-03-31T12:53:09.915" v="679"/>
          <ac:spMkLst>
            <pc:docMk/>
            <pc:sldMk cId="1535827466" sldId="321"/>
            <ac:spMk id="138" creationId="{B3D81CC9-0FCC-4350-A909-76CF561B3247}"/>
          </ac:spMkLst>
        </pc:spChg>
        <pc:spChg chg="add del mod">
          <ac:chgData name="PHÁT TRIỆU NGUYÊN" userId="018a93b7-107e-4302-b720-928ca5350f3d" providerId="ADAL" clId="{800279A6-C37E-4E4B-997C-FD1424E7D130}" dt="2022-03-31T10:38:57.176" v="257" actId="478"/>
          <ac:spMkLst>
            <pc:docMk/>
            <pc:sldMk cId="1535827466" sldId="321"/>
            <ac:spMk id="141" creationId="{3D6CD379-3F7E-4231-A05F-CF72C2658D86}"/>
          </ac:spMkLst>
        </pc:spChg>
        <pc:spChg chg="mod">
          <ac:chgData name="PHÁT TRIỆU NGUYÊN" userId="018a93b7-107e-4302-b720-928ca5350f3d" providerId="ADAL" clId="{800279A6-C37E-4E4B-997C-FD1424E7D130}" dt="2022-03-31T12:31:59.900" v="482" actId="14100"/>
          <ac:spMkLst>
            <pc:docMk/>
            <pc:sldMk cId="1535827466" sldId="321"/>
            <ac:spMk id="146" creationId="{7C14367F-AC1D-459F-9802-856C88E132B8}"/>
          </ac:spMkLst>
        </pc:spChg>
        <pc:spChg chg="del">
          <ac:chgData name="PHÁT TRIỆU NGUYÊN" userId="018a93b7-107e-4302-b720-928ca5350f3d" providerId="ADAL" clId="{800279A6-C37E-4E4B-997C-FD1424E7D130}" dt="2022-03-31T12:22:53.193" v="424" actId="478"/>
          <ac:spMkLst>
            <pc:docMk/>
            <pc:sldMk cId="1535827466" sldId="321"/>
            <ac:spMk id="148" creationId="{B15A9E1B-C1D4-4ABC-9C6C-4EB94827AE7A}"/>
          </ac:spMkLst>
        </pc:spChg>
        <pc:spChg chg="del">
          <ac:chgData name="PHÁT TRIỆU NGUYÊN" userId="018a93b7-107e-4302-b720-928ca5350f3d" providerId="ADAL" clId="{800279A6-C37E-4E4B-997C-FD1424E7D130}" dt="2022-03-31T12:22:53.193" v="424" actId="478"/>
          <ac:spMkLst>
            <pc:docMk/>
            <pc:sldMk cId="1535827466" sldId="321"/>
            <ac:spMk id="149" creationId="{549467D2-A0B2-47ED-8C95-6121A0F3295A}"/>
          </ac:spMkLst>
        </pc:spChg>
        <pc:spChg chg="del">
          <ac:chgData name="PHÁT TRIỆU NGUYÊN" userId="018a93b7-107e-4302-b720-928ca5350f3d" providerId="ADAL" clId="{800279A6-C37E-4E4B-997C-FD1424E7D130}" dt="2022-03-31T12:22:53.193" v="424" actId="478"/>
          <ac:spMkLst>
            <pc:docMk/>
            <pc:sldMk cId="1535827466" sldId="321"/>
            <ac:spMk id="150" creationId="{AF7A959C-01D9-4320-9F18-C3CD45EBDFD1}"/>
          </ac:spMkLst>
        </pc:spChg>
        <pc:spChg chg="del">
          <ac:chgData name="PHÁT TRIỆU NGUYÊN" userId="018a93b7-107e-4302-b720-928ca5350f3d" providerId="ADAL" clId="{800279A6-C37E-4E4B-997C-FD1424E7D130}" dt="2022-03-31T12:22:53.193" v="424" actId="478"/>
          <ac:spMkLst>
            <pc:docMk/>
            <pc:sldMk cId="1535827466" sldId="321"/>
            <ac:spMk id="151" creationId="{E3C45934-B907-4E2C-AE5C-BFCB35FD6E66}"/>
          </ac:spMkLst>
        </pc:spChg>
        <pc:spChg chg="del">
          <ac:chgData name="PHÁT TRIỆU NGUYÊN" userId="018a93b7-107e-4302-b720-928ca5350f3d" providerId="ADAL" clId="{800279A6-C37E-4E4B-997C-FD1424E7D130}" dt="2022-03-31T12:22:53.193" v="424" actId="478"/>
          <ac:spMkLst>
            <pc:docMk/>
            <pc:sldMk cId="1535827466" sldId="321"/>
            <ac:spMk id="152" creationId="{5C0E3A61-B173-4C1F-A0FA-B4412624A1C5}"/>
          </ac:spMkLst>
        </pc:spChg>
        <pc:spChg chg="del">
          <ac:chgData name="PHÁT TRIỆU NGUYÊN" userId="018a93b7-107e-4302-b720-928ca5350f3d" providerId="ADAL" clId="{800279A6-C37E-4E4B-997C-FD1424E7D130}" dt="2022-03-31T10:37:33.339" v="219" actId="478"/>
          <ac:spMkLst>
            <pc:docMk/>
            <pc:sldMk cId="1535827466" sldId="321"/>
            <ac:spMk id="168" creationId="{8C9150F6-6839-4F7F-8B34-2DB3AB13B3BC}"/>
          </ac:spMkLst>
        </pc:spChg>
        <pc:grpChg chg="add mod">
          <ac:chgData name="PHÁT TRIỆU NGUYÊN" userId="018a93b7-107e-4302-b720-928ca5350f3d" providerId="ADAL" clId="{800279A6-C37E-4E4B-997C-FD1424E7D130}" dt="2022-03-31T12:58:39.784" v="709" actId="1076"/>
          <ac:grpSpMkLst>
            <pc:docMk/>
            <pc:sldMk cId="1535827466" sldId="321"/>
            <ac:grpSpMk id="126" creationId="{9D992D4E-1DBB-4B89-8071-147FCBFD6644}"/>
          </ac:grpSpMkLst>
        </pc:grpChg>
        <pc:picChg chg="add mod ord">
          <ac:chgData name="PHÁT TRIỆU NGUYÊN" userId="018a93b7-107e-4302-b720-928ca5350f3d" providerId="ADAL" clId="{800279A6-C37E-4E4B-997C-FD1424E7D130}" dt="2022-03-31T12:34:06.632" v="503" actId="1076"/>
          <ac:picMkLst>
            <pc:docMk/>
            <pc:sldMk cId="1535827466" sldId="321"/>
            <ac:picMk id="47" creationId="{9F9A8AC4-F3F4-471E-B387-49218F8EF00C}"/>
          </ac:picMkLst>
        </pc:picChg>
        <pc:picChg chg="add del mod">
          <ac:chgData name="PHÁT TRIỆU NGUYÊN" userId="018a93b7-107e-4302-b720-928ca5350f3d" providerId="ADAL" clId="{800279A6-C37E-4E4B-997C-FD1424E7D130}" dt="2022-03-31T12:53:09.192" v="678" actId="478"/>
          <ac:picMkLst>
            <pc:docMk/>
            <pc:sldMk cId="1535827466" sldId="321"/>
            <ac:picMk id="51" creationId="{67AA0426-5E9D-400D-AD38-8AF940D9B41B}"/>
          </ac:picMkLst>
        </pc:picChg>
        <pc:picChg chg="add del mod">
          <ac:chgData name="PHÁT TRIỆU NGUYÊN" userId="018a93b7-107e-4302-b720-928ca5350f3d" providerId="ADAL" clId="{800279A6-C37E-4E4B-997C-FD1424E7D130}" dt="2022-03-31T10:39:05.418" v="262" actId="478"/>
          <ac:picMkLst>
            <pc:docMk/>
            <pc:sldMk cId="1535827466" sldId="321"/>
            <ac:picMk id="53" creationId="{A449A9C0-0C2C-429D-972E-F91B5A484492}"/>
          </ac:picMkLst>
        </pc:picChg>
        <pc:picChg chg="add mod">
          <ac:chgData name="PHÁT TRIỆU NGUYÊN" userId="018a93b7-107e-4302-b720-928ca5350f3d" providerId="ADAL" clId="{800279A6-C37E-4E4B-997C-FD1424E7D130}" dt="2022-03-31T12:34:06.632" v="503" actId="1076"/>
          <ac:picMkLst>
            <pc:docMk/>
            <pc:sldMk cId="1535827466" sldId="321"/>
            <ac:picMk id="56" creationId="{ED843FF0-371B-476B-8144-BDF52013FE0F}"/>
          </ac:picMkLst>
        </pc:picChg>
        <pc:picChg chg="add del mod">
          <ac:chgData name="PHÁT TRIỆU NGUYÊN" userId="018a93b7-107e-4302-b720-928ca5350f3d" providerId="ADAL" clId="{800279A6-C37E-4E4B-997C-FD1424E7D130}" dt="2022-03-31T10:41:30.513" v="281" actId="478"/>
          <ac:picMkLst>
            <pc:docMk/>
            <pc:sldMk cId="1535827466" sldId="321"/>
            <ac:picMk id="58" creationId="{F93AEADD-10AF-483E-9E71-C7F62F8E6665}"/>
          </ac:picMkLst>
        </pc:picChg>
        <pc:picChg chg="del mod">
          <ac:chgData name="PHÁT TRIỆU NGUYÊN" userId="018a93b7-107e-4302-b720-928ca5350f3d" providerId="ADAL" clId="{800279A6-C37E-4E4B-997C-FD1424E7D130}" dt="2022-03-31T10:40:16.515" v="277" actId="478"/>
          <ac:picMkLst>
            <pc:docMk/>
            <pc:sldMk cId="1535827466" sldId="321"/>
            <ac:picMk id="137" creationId="{B2B75AFB-F956-4DCC-AA91-37F8D070F843}"/>
          </ac:picMkLst>
        </pc:picChg>
        <pc:picChg chg="mod">
          <ac:chgData name="PHÁT TRIỆU NGUYÊN" userId="018a93b7-107e-4302-b720-928ca5350f3d" providerId="ADAL" clId="{800279A6-C37E-4E4B-997C-FD1424E7D130}" dt="2022-03-31T12:53:09.915" v="679"/>
          <ac:picMkLst>
            <pc:docMk/>
            <pc:sldMk cId="1535827466" sldId="321"/>
            <ac:picMk id="139" creationId="{F75012E0-BBA6-48FD-9BA3-FCE5A03199DE}"/>
          </ac:picMkLst>
        </pc:picChg>
        <pc:picChg chg="del mod">
          <ac:chgData name="PHÁT TRIỆU NGUYÊN" userId="018a93b7-107e-4302-b720-928ca5350f3d" providerId="ADAL" clId="{800279A6-C37E-4E4B-997C-FD1424E7D130}" dt="2022-03-31T10:38:39.641" v="250" actId="478"/>
          <ac:picMkLst>
            <pc:docMk/>
            <pc:sldMk cId="1535827466" sldId="321"/>
            <ac:picMk id="142" creationId="{C19B0892-BDAE-46F7-AF87-B0BBAA1D57B5}"/>
          </ac:picMkLst>
        </pc:picChg>
        <pc:picChg chg="del">
          <ac:chgData name="PHÁT TRIỆU NGUYÊN" userId="018a93b7-107e-4302-b720-928ca5350f3d" providerId="ADAL" clId="{800279A6-C37E-4E4B-997C-FD1424E7D130}" dt="2022-03-31T10:37:33.806" v="220" actId="478"/>
          <ac:picMkLst>
            <pc:docMk/>
            <pc:sldMk cId="1535827466" sldId="321"/>
            <ac:picMk id="169" creationId="{8BECD618-0037-4FF7-B701-AE53CB984594}"/>
          </ac:picMkLst>
        </pc:picChg>
        <pc:cxnChg chg="mod">
          <ac:chgData name="PHÁT TRIỆU NGUYÊN" userId="018a93b7-107e-4302-b720-928ca5350f3d" providerId="ADAL" clId="{800279A6-C37E-4E4B-997C-FD1424E7D130}" dt="2022-03-31T12:32:26.071" v="489" actId="1076"/>
          <ac:cxnSpMkLst>
            <pc:docMk/>
            <pc:sldMk cId="1535827466" sldId="321"/>
            <ac:cxnSpMk id="135" creationId="{BABC531E-912D-4717-A302-D93D576268AE}"/>
          </ac:cxnSpMkLst>
        </pc:cxnChg>
        <pc:cxnChg chg="mod">
          <ac:chgData name="PHÁT TRIỆU NGUYÊN" userId="018a93b7-107e-4302-b720-928ca5350f3d" providerId="ADAL" clId="{800279A6-C37E-4E4B-997C-FD1424E7D130}" dt="2022-03-31T12:32:44.718" v="492" actId="1076"/>
          <ac:cxnSpMkLst>
            <pc:docMk/>
            <pc:sldMk cId="1535827466" sldId="321"/>
            <ac:cxnSpMk id="140" creationId="{6EE9A471-9C46-45DA-BC1E-7378771596B3}"/>
          </ac:cxnSpMkLst>
        </pc:cxnChg>
        <pc:cxnChg chg="mod">
          <ac:chgData name="PHÁT TRIỆU NGUYÊN" userId="018a93b7-107e-4302-b720-928ca5350f3d" providerId="ADAL" clId="{800279A6-C37E-4E4B-997C-FD1424E7D130}" dt="2022-03-31T12:31:45.104" v="478" actId="14100"/>
          <ac:cxnSpMkLst>
            <pc:docMk/>
            <pc:sldMk cId="1535827466" sldId="321"/>
            <ac:cxnSpMk id="143" creationId="{B8BD38EC-5C82-490F-821D-A89E4C9EBA78}"/>
          </ac:cxnSpMkLst>
        </pc:cxnChg>
        <pc:cxnChg chg="mod">
          <ac:chgData name="PHÁT TRIỆU NGUYÊN" userId="018a93b7-107e-4302-b720-928ca5350f3d" providerId="ADAL" clId="{800279A6-C37E-4E4B-997C-FD1424E7D130}" dt="2022-03-31T12:31:45.104" v="478" actId="14100"/>
          <ac:cxnSpMkLst>
            <pc:docMk/>
            <pc:sldMk cId="1535827466" sldId="321"/>
            <ac:cxnSpMk id="144" creationId="{0C3FAEAA-6539-4986-8306-983E4EEEFC1B}"/>
          </ac:cxnSpMkLst>
        </pc:cxnChg>
        <pc:cxnChg chg="mod">
          <ac:chgData name="PHÁT TRIỆU NGUYÊN" userId="018a93b7-107e-4302-b720-928ca5350f3d" providerId="ADAL" clId="{800279A6-C37E-4E4B-997C-FD1424E7D130}" dt="2022-03-31T12:32:44.718" v="492" actId="1076"/>
          <ac:cxnSpMkLst>
            <pc:docMk/>
            <pc:sldMk cId="1535827466" sldId="321"/>
            <ac:cxnSpMk id="153" creationId="{1C386FD7-41D0-4213-B40F-6F2CDC15C715}"/>
          </ac:cxnSpMkLst>
        </pc:cxnChg>
        <pc:cxnChg chg="mod">
          <ac:chgData name="PHÁT TRIỆU NGUYÊN" userId="018a93b7-107e-4302-b720-928ca5350f3d" providerId="ADAL" clId="{800279A6-C37E-4E4B-997C-FD1424E7D130}" dt="2022-03-31T12:31:59.900" v="482" actId="14100"/>
          <ac:cxnSpMkLst>
            <pc:docMk/>
            <pc:sldMk cId="1535827466" sldId="321"/>
            <ac:cxnSpMk id="155" creationId="{40F29713-5284-4E1E-BED2-2E397239E7CB}"/>
          </ac:cxnSpMkLst>
        </pc:cxnChg>
        <pc:cxnChg chg="mod">
          <ac:chgData name="PHÁT TRIỆU NGUYÊN" userId="018a93b7-107e-4302-b720-928ca5350f3d" providerId="ADAL" clId="{800279A6-C37E-4E4B-997C-FD1424E7D130}" dt="2022-03-31T12:31:59.900" v="482" actId="14100"/>
          <ac:cxnSpMkLst>
            <pc:docMk/>
            <pc:sldMk cId="1535827466" sldId="321"/>
            <ac:cxnSpMk id="156" creationId="{7196EEBF-E798-4C44-B39D-967CFF25FE38}"/>
          </ac:cxnSpMkLst>
        </pc:cxnChg>
      </pc:sldChg>
      <pc:sldChg chg="addSp delSp modSp mod modTransition delAnim modAnim">
        <pc:chgData name="PHÁT TRIỆU NGUYÊN" userId="018a93b7-107e-4302-b720-928ca5350f3d" providerId="ADAL" clId="{800279A6-C37E-4E4B-997C-FD1424E7D130}" dt="2022-03-31T15:16:36.728" v="1399"/>
        <pc:sldMkLst>
          <pc:docMk/>
          <pc:sldMk cId="4112848288" sldId="322"/>
        </pc:sldMkLst>
        <pc:spChg chg="add mod">
          <ac:chgData name="PHÁT TRIỆU NGUYÊN" userId="018a93b7-107e-4302-b720-928ca5350f3d" providerId="ADAL" clId="{800279A6-C37E-4E4B-997C-FD1424E7D130}" dt="2022-03-31T14:37:46.760" v="1332" actId="1076"/>
          <ac:spMkLst>
            <pc:docMk/>
            <pc:sldMk cId="4112848288" sldId="322"/>
            <ac:spMk id="43" creationId="{B30B8A24-6D13-4E8B-95BD-5FE4527CCC02}"/>
          </ac:spMkLst>
        </pc:spChg>
        <pc:spChg chg="add mod">
          <ac:chgData name="PHÁT TRIỆU NGUYÊN" userId="018a93b7-107e-4302-b720-928ca5350f3d" providerId="ADAL" clId="{800279A6-C37E-4E4B-997C-FD1424E7D130}" dt="2022-03-31T14:37:52.227" v="1335" actId="1076"/>
          <ac:spMkLst>
            <pc:docMk/>
            <pc:sldMk cId="4112848288" sldId="322"/>
            <ac:spMk id="44" creationId="{3C087E72-BE02-42BD-BC21-F12D4A6C58DC}"/>
          </ac:spMkLst>
        </pc:spChg>
        <pc:spChg chg="add mod">
          <ac:chgData name="PHÁT TRIỆU NGUYÊN" userId="018a93b7-107e-4302-b720-928ca5350f3d" providerId="ADAL" clId="{800279A6-C37E-4E4B-997C-FD1424E7D130}" dt="2022-03-31T14:39:02.958" v="1361" actId="1036"/>
          <ac:spMkLst>
            <pc:docMk/>
            <pc:sldMk cId="4112848288" sldId="322"/>
            <ac:spMk id="50" creationId="{C532F6AB-40EB-497E-9CCC-2C5CB9B2DE8F}"/>
          </ac:spMkLst>
        </pc:spChg>
        <pc:spChg chg="add mod">
          <ac:chgData name="PHÁT TRIỆU NGUYÊN" userId="018a93b7-107e-4302-b720-928ca5350f3d" providerId="ADAL" clId="{800279A6-C37E-4E4B-997C-FD1424E7D130}" dt="2022-03-31T14:38:55.582" v="1352" actId="1076"/>
          <ac:spMkLst>
            <pc:docMk/>
            <pc:sldMk cId="4112848288" sldId="322"/>
            <ac:spMk id="51" creationId="{8648DAC5-D37F-4687-844B-1F9660FF79C1}"/>
          </ac:spMkLst>
        </pc:spChg>
        <pc:spChg chg="del">
          <ac:chgData name="PHÁT TRIỆU NGUYÊN" userId="018a93b7-107e-4302-b720-928ca5350f3d" providerId="ADAL" clId="{800279A6-C37E-4E4B-997C-FD1424E7D130}" dt="2022-03-31T14:37:52.924" v="1336" actId="478"/>
          <ac:spMkLst>
            <pc:docMk/>
            <pc:sldMk cId="4112848288" sldId="322"/>
            <ac:spMk id="75" creationId="{4C6C6E3D-1AC9-43FC-B064-C0660CA45299}"/>
          </ac:spMkLst>
        </pc:spChg>
        <pc:spChg chg="del">
          <ac:chgData name="PHÁT TRIỆU NGUYÊN" userId="018a93b7-107e-4302-b720-928ca5350f3d" providerId="ADAL" clId="{800279A6-C37E-4E4B-997C-FD1424E7D130}" dt="2022-03-31T14:37:47.672" v="1333" actId="478"/>
          <ac:spMkLst>
            <pc:docMk/>
            <pc:sldMk cId="4112848288" sldId="322"/>
            <ac:spMk id="82" creationId="{016EB2B4-609A-49FF-96E4-847E351FACC6}"/>
          </ac:spMkLst>
        </pc:spChg>
        <pc:spChg chg="mod">
          <ac:chgData name="PHÁT TRIỆU NGUYÊN" userId="018a93b7-107e-4302-b720-928ca5350f3d" providerId="ADAL" clId="{800279A6-C37E-4E4B-997C-FD1424E7D130}" dt="2022-03-31T14:37:44.186" v="1330" actId="1076"/>
          <ac:spMkLst>
            <pc:docMk/>
            <pc:sldMk cId="4112848288" sldId="322"/>
            <ac:spMk id="84" creationId="{AAA2D8F3-B38E-46A1-BC70-2A897FC9843A}"/>
          </ac:spMkLst>
        </pc:spChg>
        <pc:spChg chg="del">
          <ac:chgData name="PHÁT TRIỆU NGUYÊN" userId="018a93b7-107e-4302-b720-928ca5350f3d" providerId="ADAL" clId="{800279A6-C37E-4E4B-997C-FD1424E7D130}" dt="2022-03-31T14:39:00.091" v="1355" actId="478"/>
          <ac:spMkLst>
            <pc:docMk/>
            <pc:sldMk cId="4112848288" sldId="322"/>
            <ac:spMk id="85" creationId="{160C3BD2-869D-48E6-89F4-E97A22AFB496}"/>
          </ac:spMkLst>
        </pc:spChg>
        <pc:spChg chg="del">
          <ac:chgData name="PHÁT TRIỆU NGUYÊN" userId="018a93b7-107e-4302-b720-928ca5350f3d" providerId="ADAL" clId="{800279A6-C37E-4E4B-997C-FD1424E7D130}" dt="2022-03-31T14:38:59.641" v="1354" actId="478"/>
          <ac:spMkLst>
            <pc:docMk/>
            <pc:sldMk cId="4112848288" sldId="322"/>
            <ac:spMk id="86" creationId="{1779BDCA-2086-4A92-9142-DFCC70105FAD}"/>
          </ac:spMkLst>
        </pc:spChg>
        <pc:picChg chg="del mod">
          <ac:chgData name="PHÁT TRIỆU NGUYÊN" userId="018a93b7-107e-4302-b720-928ca5350f3d" providerId="ADAL" clId="{800279A6-C37E-4E4B-997C-FD1424E7D130}" dt="2022-03-31T14:36:19.385" v="1308" actId="478"/>
          <ac:picMkLst>
            <pc:docMk/>
            <pc:sldMk cId="4112848288" sldId="322"/>
            <ac:picMk id="34" creationId="{E100F671-72BE-448C-A77D-B78BDA0C86CA}"/>
          </ac:picMkLst>
        </pc:picChg>
        <pc:picChg chg="add mod">
          <ac:chgData name="PHÁT TRIỆU NGUYÊN" userId="018a93b7-107e-4302-b720-928ca5350f3d" providerId="ADAL" clId="{800279A6-C37E-4E4B-997C-FD1424E7D130}" dt="2022-03-31T14:36:17.687" v="1307"/>
          <ac:picMkLst>
            <pc:docMk/>
            <pc:sldMk cId="4112848288" sldId="322"/>
            <ac:picMk id="39" creationId="{4AC1436C-B30D-4AA6-ACA8-70457075C2AE}"/>
          </ac:picMkLst>
        </pc:picChg>
        <pc:picChg chg="add del mod">
          <ac:chgData name="PHÁT TRIỆU NGUYÊN" userId="018a93b7-107e-4302-b720-928ca5350f3d" providerId="ADAL" clId="{800279A6-C37E-4E4B-997C-FD1424E7D130}" dt="2022-03-31T14:38:15.624" v="1340" actId="21"/>
          <ac:picMkLst>
            <pc:docMk/>
            <pc:sldMk cId="4112848288" sldId="322"/>
            <ac:picMk id="47" creationId="{EA06898F-5D90-459E-9909-A650C7395AFC}"/>
          </ac:picMkLst>
        </pc:picChg>
        <pc:picChg chg="add mod">
          <ac:chgData name="PHÁT TRIỆU NGUYÊN" userId="018a93b7-107e-4302-b720-928ca5350f3d" providerId="ADAL" clId="{800279A6-C37E-4E4B-997C-FD1424E7D130}" dt="2022-03-31T14:38:17.496" v="1342"/>
          <ac:picMkLst>
            <pc:docMk/>
            <pc:sldMk cId="4112848288" sldId="322"/>
            <ac:picMk id="48" creationId="{058D8E65-26B9-49A6-84D0-36D05A8E66DB}"/>
          </ac:picMkLst>
        </pc:picChg>
        <pc:picChg chg="del">
          <ac:chgData name="PHÁT TRIỆU NGUYÊN" userId="018a93b7-107e-4302-b720-928ca5350f3d" providerId="ADAL" clId="{800279A6-C37E-4E4B-997C-FD1424E7D130}" dt="2022-03-31T14:38:16.657" v="1341" actId="478"/>
          <ac:picMkLst>
            <pc:docMk/>
            <pc:sldMk cId="4112848288" sldId="322"/>
            <ac:picMk id="70" creationId="{B0D92B9F-26D9-43EA-B7CE-15477DA10C1B}"/>
          </ac:picMkLst>
        </pc:picChg>
        <pc:cxnChg chg="mod">
          <ac:chgData name="PHÁT TRIỆU NGUYÊN" userId="018a93b7-107e-4302-b720-928ca5350f3d" providerId="ADAL" clId="{800279A6-C37E-4E4B-997C-FD1424E7D130}" dt="2022-03-31T14:38:20.169" v="1343" actId="14100"/>
          <ac:cxnSpMkLst>
            <pc:docMk/>
            <pc:sldMk cId="4112848288" sldId="322"/>
            <ac:cxnSpMk id="42" creationId="{3136E7E9-A3D5-423D-98A8-2A5240075C29}"/>
          </ac:cxnSpMkLst>
        </pc:cxnChg>
        <pc:cxnChg chg="mod">
          <ac:chgData name="PHÁT TRIỆU NGUYÊN" userId="018a93b7-107e-4302-b720-928ca5350f3d" providerId="ADAL" clId="{800279A6-C37E-4E4B-997C-FD1424E7D130}" dt="2022-03-31T14:36:24.675" v="1310" actId="14100"/>
          <ac:cxnSpMkLst>
            <pc:docMk/>
            <pc:sldMk cId="4112848288" sldId="322"/>
            <ac:cxnSpMk id="57" creationId="{55CF2D79-3EA9-481E-A6BF-0DB640F762C2}"/>
          </ac:cxnSpMkLst>
        </pc:cxnChg>
        <pc:cxnChg chg="mod">
          <ac:chgData name="PHÁT TRIỆU NGUYÊN" userId="018a93b7-107e-4302-b720-928ca5350f3d" providerId="ADAL" clId="{800279A6-C37E-4E4B-997C-FD1424E7D130}" dt="2022-03-31T14:36:22.958" v="1309" actId="14100"/>
          <ac:cxnSpMkLst>
            <pc:docMk/>
            <pc:sldMk cId="4112848288" sldId="322"/>
            <ac:cxnSpMk id="79" creationId="{22ED6527-8E60-435E-982D-EEC52EBCB591}"/>
          </ac:cxnSpMkLst>
        </pc:cxnChg>
        <pc:cxnChg chg="mod">
          <ac:chgData name="PHÁT TRIỆU NGUYÊN" userId="018a93b7-107e-4302-b720-928ca5350f3d" providerId="ADAL" clId="{800279A6-C37E-4E4B-997C-FD1424E7D130}" dt="2022-03-31T14:36:26.567" v="1311" actId="14100"/>
          <ac:cxnSpMkLst>
            <pc:docMk/>
            <pc:sldMk cId="4112848288" sldId="322"/>
            <ac:cxnSpMk id="1103" creationId="{B68A5660-A2FC-445B-A929-615579855983}"/>
          </ac:cxnSpMkLst>
        </pc:cxnChg>
      </pc:sldChg>
      <pc:sldChg chg="modSp mod modTransition">
        <pc:chgData name="PHÁT TRIỆU NGUYÊN" userId="018a93b7-107e-4302-b720-928ca5350f3d" providerId="ADAL" clId="{800279A6-C37E-4E4B-997C-FD1424E7D130}" dt="2022-04-01T11:49:34.926" v="2810" actId="20577"/>
        <pc:sldMkLst>
          <pc:docMk/>
          <pc:sldMk cId="1303600313" sldId="323"/>
        </pc:sldMkLst>
        <pc:spChg chg="mod">
          <ac:chgData name="PHÁT TRIỆU NGUYÊN" userId="018a93b7-107e-4302-b720-928ca5350f3d" providerId="ADAL" clId="{800279A6-C37E-4E4B-997C-FD1424E7D130}" dt="2022-04-01T11:49:34.926" v="2810" actId="20577"/>
          <ac:spMkLst>
            <pc:docMk/>
            <pc:sldMk cId="1303600313" sldId="323"/>
            <ac:spMk id="780" creationId="{00000000-0000-0000-0000-000000000000}"/>
          </ac:spMkLst>
        </pc:spChg>
      </pc:sldChg>
      <pc:sldChg chg="modTransition">
        <pc:chgData name="PHÁT TRIỆU NGUYÊN" userId="018a93b7-107e-4302-b720-928ca5350f3d" providerId="ADAL" clId="{800279A6-C37E-4E4B-997C-FD1424E7D130}" dt="2022-03-31T15:33:34.123" v="1426"/>
        <pc:sldMkLst>
          <pc:docMk/>
          <pc:sldMk cId="3841307811" sldId="324"/>
        </pc:sldMkLst>
      </pc:sldChg>
      <pc:sldChg chg="addSp delSp modSp mod modTransition addAnim delAnim modAnim">
        <pc:chgData name="PHÁT TRIỆU NGUYÊN" userId="018a93b7-107e-4302-b720-928ca5350f3d" providerId="ADAL" clId="{800279A6-C37E-4E4B-997C-FD1424E7D130}" dt="2022-04-01T12:46:19.985" v="3304" actId="1076"/>
        <pc:sldMkLst>
          <pc:docMk/>
          <pc:sldMk cId="2268421974" sldId="325"/>
        </pc:sldMkLst>
        <pc:spChg chg="add del mod">
          <ac:chgData name="PHÁT TRIỆU NGUYÊN" userId="018a93b7-107e-4302-b720-928ca5350f3d" providerId="ADAL" clId="{800279A6-C37E-4E4B-997C-FD1424E7D130}" dt="2022-04-01T10:31:31.853" v="2188" actId="478"/>
          <ac:spMkLst>
            <pc:docMk/>
            <pc:sldMk cId="2268421974" sldId="325"/>
            <ac:spMk id="28" creationId="{0473A5FC-8CE2-46D3-A465-CE59114EB1C6}"/>
          </ac:spMkLst>
        </pc:spChg>
        <pc:spChg chg="mod">
          <ac:chgData name="PHÁT TRIỆU NGUYÊN" userId="018a93b7-107e-4302-b720-928ca5350f3d" providerId="ADAL" clId="{800279A6-C37E-4E4B-997C-FD1424E7D130}" dt="2022-04-01T12:46:19.985" v="3304" actId="1076"/>
          <ac:spMkLst>
            <pc:docMk/>
            <pc:sldMk cId="2268421974" sldId="325"/>
            <ac:spMk id="43" creationId="{0C766BA2-AD71-498D-B1FC-D6E1D53861A0}"/>
          </ac:spMkLst>
        </pc:spChg>
        <pc:spChg chg="mod">
          <ac:chgData name="PHÁT TRIỆU NGUYÊN" userId="018a93b7-107e-4302-b720-928ca5350f3d" providerId="ADAL" clId="{800279A6-C37E-4E4B-997C-FD1424E7D130}" dt="2022-04-01T12:46:19.985" v="3304" actId="1076"/>
          <ac:spMkLst>
            <pc:docMk/>
            <pc:sldMk cId="2268421974" sldId="325"/>
            <ac:spMk id="44" creationId="{1B1FB241-5C39-43B7-937E-3B79ADEA4F8B}"/>
          </ac:spMkLst>
        </pc:spChg>
        <pc:spChg chg="mod">
          <ac:chgData name="PHÁT TRIỆU NGUYÊN" userId="018a93b7-107e-4302-b720-928ca5350f3d" providerId="ADAL" clId="{800279A6-C37E-4E4B-997C-FD1424E7D130}" dt="2022-04-01T12:46:19.985" v="3304" actId="1076"/>
          <ac:spMkLst>
            <pc:docMk/>
            <pc:sldMk cId="2268421974" sldId="325"/>
            <ac:spMk id="45" creationId="{0DA503C8-7C14-4575-9E10-760F14189F98}"/>
          </ac:spMkLst>
        </pc:spChg>
        <pc:spChg chg="mod">
          <ac:chgData name="PHÁT TRIỆU NGUYÊN" userId="018a93b7-107e-4302-b720-928ca5350f3d" providerId="ADAL" clId="{800279A6-C37E-4E4B-997C-FD1424E7D130}" dt="2022-04-01T12:46:19.985" v="3304" actId="1076"/>
          <ac:spMkLst>
            <pc:docMk/>
            <pc:sldMk cId="2268421974" sldId="325"/>
            <ac:spMk id="46" creationId="{67A9C58F-88CA-452D-A063-53860199FE85}"/>
          </ac:spMkLst>
        </pc:spChg>
        <pc:spChg chg="mod">
          <ac:chgData name="PHÁT TRIỆU NGUYÊN" userId="018a93b7-107e-4302-b720-928ca5350f3d" providerId="ADAL" clId="{800279A6-C37E-4E4B-997C-FD1424E7D130}" dt="2022-04-01T12:46:19.985" v="3304" actId="1076"/>
          <ac:spMkLst>
            <pc:docMk/>
            <pc:sldMk cId="2268421974" sldId="325"/>
            <ac:spMk id="47" creationId="{4552EB3D-1F06-4CB5-BB26-09948BBB90C0}"/>
          </ac:spMkLst>
        </pc:spChg>
        <pc:spChg chg="add mod">
          <ac:chgData name="PHÁT TRIỆU NGUYÊN" userId="018a93b7-107e-4302-b720-928ca5350f3d" providerId="ADAL" clId="{800279A6-C37E-4E4B-997C-FD1424E7D130}" dt="2022-04-01T12:46:19.985" v="3304" actId="1076"/>
          <ac:spMkLst>
            <pc:docMk/>
            <pc:sldMk cId="2268421974" sldId="325"/>
            <ac:spMk id="49" creationId="{EB3ADAA6-618B-49A5-9500-B7B00478C9CF}"/>
          </ac:spMkLst>
        </pc:spChg>
        <pc:spChg chg="add mod">
          <ac:chgData name="PHÁT TRIỆU NGUYÊN" userId="018a93b7-107e-4302-b720-928ca5350f3d" providerId="ADAL" clId="{800279A6-C37E-4E4B-997C-FD1424E7D130}" dt="2022-04-01T12:46:19.985" v="3304" actId="1076"/>
          <ac:spMkLst>
            <pc:docMk/>
            <pc:sldMk cId="2268421974" sldId="325"/>
            <ac:spMk id="50" creationId="{D01531D9-4179-4E1F-B719-2870D259409A}"/>
          </ac:spMkLst>
        </pc:spChg>
        <pc:spChg chg="add del mod">
          <ac:chgData name="PHÁT TRIỆU NGUYÊN" userId="018a93b7-107e-4302-b720-928ca5350f3d" providerId="ADAL" clId="{800279A6-C37E-4E4B-997C-FD1424E7D130}" dt="2022-04-01T11:44:49.009" v="2777" actId="478"/>
          <ac:spMkLst>
            <pc:docMk/>
            <pc:sldMk cId="2268421974" sldId="325"/>
            <ac:spMk id="56" creationId="{C885011A-C205-4E4D-8198-5ED9146B5305}"/>
          </ac:spMkLst>
        </pc:spChg>
        <pc:grpChg chg="add mod">
          <ac:chgData name="PHÁT TRIỆU NGUYÊN" userId="018a93b7-107e-4302-b720-928ca5350f3d" providerId="ADAL" clId="{800279A6-C37E-4E4B-997C-FD1424E7D130}" dt="2022-04-01T12:46:19.985" v="3304" actId="1076"/>
          <ac:grpSpMkLst>
            <pc:docMk/>
            <pc:sldMk cId="2268421974" sldId="325"/>
            <ac:grpSpMk id="4" creationId="{513FAEEC-FA85-4F11-8C0C-EF8719D81D66}"/>
          </ac:grpSpMkLst>
        </pc:grpChg>
        <pc:grpChg chg="add mod">
          <ac:chgData name="PHÁT TRIỆU NGUYÊN" userId="018a93b7-107e-4302-b720-928ca5350f3d" providerId="ADAL" clId="{800279A6-C37E-4E4B-997C-FD1424E7D130}" dt="2022-04-01T12:46:19.985" v="3304" actId="1076"/>
          <ac:grpSpMkLst>
            <pc:docMk/>
            <pc:sldMk cId="2268421974" sldId="325"/>
            <ac:grpSpMk id="5" creationId="{B95B482B-C802-4D2D-B8B0-DEE3AD819634}"/>
          </ac:grpSpMkLst>
        </pc:grpChg>
        <pc:grpChg chg="add mod">
          <ac:chgData name="PHÁT TRIỆU NGUYÊN" userId="018a93b7-107e-4302-b720-928ca5350f3d" providerId="ADAL" clId="{800279A6-C37E-4E4B-997C-FD1424E7D130}" dt="2022-04-01T12:46:19.985" v="3304" actId="1076"/>
          <ac:grpSpMkLst>
            <pc:docMk/>
            <pc:sldMk cId="2268421974" sldId="325"/>
            <ac:grpSpMk id="17" creationId="{35634E3A-974C-4988-9CE6-C0801695F1D6}"/>
          </ac:grpSpMkLst>
        </pc:grpChg>
        <pc:grpChg chg="add mod">
          <ac:chgData name="PHÁT TRIỆU NGUYÊN" userId="018a93b7-107e-4302-b720-928ca5350f3d" providerId="ADAL" clId="{800279A6-C37E-4E4B-997C-FD1424E7D130}" dt="2022-04-01T12:46:19.985" v="3304" actId="1076"/>
          <ac:grpSpMkLst>
            <pc:docMk/>
            <pc:sldMk cId="2268421974" sldId="325"/>
            <ac:grpSpMk id="22" creationId="{45320CFF-636C-4274-8E49-CCF39E28B1E1}"/>
          </ac:grpSpMkLst>
        </pc:grpChg>
        <pc:grpChg chg="add mod">
          <ac:chgData name="PHÁT TRIỆU NGUYÊN" userId="018a93b7-107e-4302-b720-928ca5350f3d" providerId="ADAL" clId="{800279A6-C37E-4E4B-997C-FD1424E7D130}" dt="2022-04-01T12:46:19.985" v="3304" actId="1076"/>
          <ac:grpSpMkLst>
            <pc:docMk/>
            <pc:sldMk cId="2268421974" sldId="325"/>
            <ac:grpSpMk id="41" creationId="{57DA4B19-58F8-4844-A19E-EBE25DB58A4D}"/>
          </ac:grpSpMkLst>
        </pc:grpChg>
        <pc:picChg chg="mod">
          <ac:chgData name="PHÁT TRIỆU NGUYÊN" userId="018a93b7-107e-4302-b720-928ca5350f3d" providerId="ADAL" clId="{800279A6-C37E-4E4B-997C-FD1424E7D130}" dt="2022-04-01T12:46:19.985" v="3304" actId="1076"/>
          <ac:picMkLst>
            <pc:docMk/>
            <pc:sldMk cId="2268421974" sldId="325"/>
            <ac:picMk id="8" creationId="{6517F41B-6FD4-4030-9547-EC277858EBD4}"/>
          </ac:picMkLst>
        </pc:picChg>
        <pc:picChg chg="mod">
          <ac:chgData name="PHÁT TRIỆU NGUYÊN" userId="018a93b7-107e-4302-b720-928ca5350f3d" providerId="ADAL" clId="{800279A6-C37E-4E4B-997C-FD1424E7D130}" dt="2022-04-01T12:46:19.985" v="3304" actId="1076"/>
          <ac:picMkLst>
            <pc:docMk/>
            <pc:sldMk cId="2268421974" sldId="325"/>
            <ac:picMk id="9" creationId="{F923B912-F543-4F4A-BE97-11AF2B53C944}"/>
          </ac:picMkLst>
        </pc:picChg>
        <pc:picChg chg="mod">
          <ac:chgData name="PHÁT TRIỆU NGUYÊN" userId="018a93b7-107e-4302-b720-928ca5350f3d" providerId="ADAL" clId="{800279A6-C37E-4E4B-997C-FD1424E7D130}" dt="2022-04-01T12:46:19.985" v="3304" actId="1076"/>
          <ac:picMkLst>
            <pc:docMk/>
            <pc:sldMk cId="2268421974" sldId="325"/>
            <ac:picMk id="10" creationId="{E04C35E7-D23C-4ABD-9113-C1FBF8258626}"/>
          </ac:picMkLst>
        </pc:picChg>
        <pc:picChg chg="mod">
          <ac:chgData name="PHÁT TRIỆU NGUYÊN" userId="018a93b7-107e-4302-b720-928ca5350f3d" providerId="ADAL" clId="{800279A6-C37E-4E4B-997C-FD1424E7D130}" dt="2022-04-01T12:46:19.985" v="3304" actId="1076"/>
          <ac:picMkLst>
            <pc:docMk/>
            <pc:sldMk cId="2268421974" sldId="325"/>
            <ac:picMk id="11" creationId="{DE1C23B7-ED8D-4756-9658-99974971520E}"/>
          </ac:picMkLst>
        </pc:picChg>
        <pc:picChg chg="mod">
          <ac:chgData name="PHÁT TRIỆU NGUYÊN" userId="018a93b7-107e-4302-b720-928ca5350f3d" providerId="ADAL" clId="{800279A6-C37E-4E4B-997C-FD1424E7D130}" dt="2022-04-01T12:46:19.985" v="3304" actId="1076"/>
          <ac:picMkLst>
            <pc:docMk/>
            <pc:sldMk cId="2268421974" sldId="325"/>
            <ac:picMk id="16" creationId="{C052F32B-C970-4B8D-AEEE-29E75383E6ED}"/>
          </ac:picMkLst>
        </pc:picChg>
        <pc:picChg chg="mod">
          <ac:chgData name="PHÁT TRIỆU NGUYÊN" userId="018a93b7-107e-4302-b720-928ca5350f3d" providerId="ADAL" clId="{800279A6-C37E-4E4B-997C-FD1424E7D130}" dt="2022-04-01T12:46:19.985" v="3304" actId="1076"/>
          <ac:picMkLst>
            <pc:docMk/>
            <pc:sldMk cId="2268421974" sldId="325"/>
            <ac:picMk id="42" creationId="{9AECF4AE-F2E5-4007-AB38-EB460F263441}"/>
          </ac:picMkLst>
        </pc:picChg>
        <pc:picChg chg="add mod">
          <ac:chgData name="PHÁT TRIỆU NGUYÊN" userId="018a93b7-107e-4302-b720-928ca5350f3d" providerId="ADAL" clId="{800279A6-C37E-4E4B-997C-FD1424E7D130}" dt="2022-04-01T12:46:19.985" v="3304" actId="1076"/>
          <ac:picMkLst>
            <pc:docMk/>
            <pc:sldMk cId="2268421974" sldId="325"/>
            <ac:picMk id="51" creationId="{A1B5616E-C33D-4C5F-87AE-E53E521DCC65}"/>
          </ac:picMkLst>
        </pc:picChg>
        <pc:picChg chg="add mod">
          <ac:chgData name="PHÁT TRIỆU NGUYÊN" userId="018a93b7-107e-4302-b720-928ca5350f3d" providerId="ADAL" clId="{800279A6-C37E-4E4B-997C-FD1424E7D130}" dt="2022-04-01T12:46:19.985" v="3304" actId="1076"/>
          <ac:picMkLst>
            <pc:docMk/>
            <pc:sldMk cId="2268421974" sldId="325"/>
            <ac:picMk id="52" creationId="{43AA1C25-A7ED-46A4-917C-E23AAB868DB7}"/>
          </ac:picMkLst>
        </pc:picChg>
        <pc:picChg chg="add mod">
          <ac:chgData name="PHÁT TRIỆU NGUYÊN" userId="018a93b7-107e-4302-b720-928ca5350f3d" providerId="ADAL" clId="{800279A6-C37E-4E4B-997C-FD1424E7D130}" dt="2022-04-01T12:46:19.985" v="3304" actId="1076"/>
          <ac:picMkLst>
            <pc:docMk/>
            <pc:sldMk cId="2268421974" sldId="325"/>
            <ac:picMk id="53" creationId="{7D1E1E97-DD80-4F5E-B73B-9627CCBDE606}"/>
          </ac:picMkLst>
        </pc:picChg>
        <pc:picChg chg="add mod">
          <ac:chgData name="PHÁT TRIỆU NGUYÊN" userId="018a93b7-107e-4302-b720-928ca5350f3d" providerId="ADAL" clId="{800279A6-C37E-4E4B-997C-FD1424E7D130}" dt="2022-04-01T12:46:19.985" v="3304" actId="1076"/>
          <ac:picMkLst>
            <pc:docMk/>
            <pc:sldMk cId="2268421974" sldId="325"/>
            <ac:picMk id="54" creationId="{D258AB72-2FCB-4F3E-AF0F-5A07DBC142D7}"/>
          </ac:picMkLst>
        </pc:picChg>
        <pc:picChg chg="add mod">
          <ac:chgData name="PHÁT TRIỆU NGUYÊN" userId="018a93b7-107e-4302-b720-928ca5350f3d" providerId="ADAL" clId="{800279A6-C37E-4E4B-997C-FD1424E7D130}" dt="2022-04-01T12:46:19.985" v="3304" actId="1076"/>
          <ac:picMkLst>
            <pc:docMk/>
            <pc:sldMk cId="2268421974" sldId="325"/>
            <ac:picMk id="55" creationId="{650EC50C-FCBE-4B1A-AAF9-6580CFF8F29A}"/>
          </ac:picMkLst>
        </pc:picChg>
        <pc:picChg chg="del">
          <ac:chgData name="PHÁT TRIỆU NGUYÊN" userId="018a93b7-107e-4302-b720-928ca5350f3d" providerId="ADAL" clId="{800279A6-C37E-4E4B-997C-FD1424E7D130}" dt="2022-04-01T10:31:17.356" v="2177" actId="478"/>
          <ac:picMkLst>
            <pc:docMk/>
            <pc:sldMk cId="2268421974" sldId="325"/>
            <ac:picMk id="73" creationId="{B4B9A63B-33B1-4AD0-8051-3CB2DF9A80BB}"/>
          </ac:picMkLst>
        </pc:picChg>
        <pc:picChg chg="del">
          <ac:chgData name="PHÁT TRIỆU NGUYÊN" userId="018a93b7-107e-4302-b720-928ca5350f3d" providerId="ADAL" clId="{800279A6-C37E-4E4B-997C-FD1424E7D130}" dt="2022-04-01T10:31:16.442" v="2175" actId="478"/>
          <ac:picMkLst>
            <pc:docMk/>
            <pc:sldMk cId="2268421974" sldId="325"/>
            <ac:picMk id="74" creationId="{279BACB9-E33B-4695-9746-E2039B3C9D8C}"/>
          </ac:picMkLst>
        </pc:picChg>
        <pc:picChg chg="del">
          <ac:chgData name="PHÁT TRIỆU NGUYÊN" userId="018a93b7-107e-4302-b720-928ca5350f3d" providerId="ADAL" clId="{800279A6-C37E-4E4B-997C-FD1424E7D130}" dt="2022-04-01T10:31:16.781" v="2176" actId="478"/>
          <ac:picMkLst>
            <pc:docMk/>
            <pc:sldMk cId="2268421974" sldId="325"/>
            <ac:picMk id="75" creationId="{86A1CB35-EB5B-49C9-A5CC-7E99ABBE7272}"/>
          </ac:picMkLst>
        </pc:picChg>
        <pc:cxnChg chg="mod">
          <ac:chgData name="PHÁT TRIỆU NGUYÊN" userId="018a93b7-107e-4302-b720-928ca5350f3d" providerId="ADAL" clId="{800279A6-C37E-4E4B-997C-FD1424E7D130}" dt="2022-04-01T12:46:19.985" v="3304" actId="1076"/>
          <ac:cxnSpMkLst>
            <pc:docMk/>
            <pc:sldMk cId="2268421974" sldId="325"/>
            <ac:cxnSpMk id="24" creationId="{25EEFDA4-71CB-4818-8AD8-9C14779B0425}"/>
          </ac:cxnSpMkLst>
        </pc:cxnChg>
        <pc:cxnChg chg="mod">
          <ac:chgData name="PHÁT TRIỆU NGUYÊN" userId="018a93b7-107e-4302-b720-928ca5350f3d" providerId="ADAL" clId="{800279A6-C37E-4E4B-997C-FD1424E7D130}" dt="2022-04-01T12:46:19.985" v="3304" actId="1076"/>
          <ac:cxnSpMkLst>
            <pc:docMk/>
            <pc:sldMk cId="2268421974" sldId="325"/>
            <ac:cxnSpMk id="31" creationId="{71F62281-02A9-4BEC-8F98-0F5491759699}"/>
          </ac:cxnSpMkLst>
        </pc:cxnChg>
        <pc:cxnChg chg="mod">
          <ac:chgData name="PHÁT TRIỆU NGUYÊN" userId="018a93b7-107e-4302-b720-928ca5350f3d" providerId="ADAL" clId="{800279A6-C37E-4E4B-997C-FD1424E7D130}" dt="2022-04-01T12:46:19.985" v="3304" actId="1076"/>
          <ac:cxnSpMkLst>
            <pc:docMk/>
            <pc:sldMk cId="2268421974" sldId="325"/>
            <ac:cxnSpMk id="34" creationId="{2C5CBC97-4FFD-461F-8B40-02D40068E9A9}"/>
          </ac:cxnSpMkLst>
        </pc:cxnChg>
        <pc:cxnChg chg="mod">
          <ac:chgData name="PHÁT TRIỆU NGUYÊN" userId="018a93b7-107e-4302-b720-928ca5350f3d" providerId="ADAL" clId="{800279A6-C37E-4E4B-997C-FD1424E7D130}" dt="2022-04-01T12:46:19.985" v="3304" actId="1076"/>
          <ac:cxnSpMkLst>
            <pc:docMk/>
            <pc:sldMk cId="2268421974" sldId="325"/>
            <ac:cxnSpMk id="40" creationId="{A5CE520F-FEC5-4D8B-AB57-0937849A451F}"/>
          </ac:cxnSpMkLst>
        </pc:cxnChg>
        <pc:cxnChg chg="add mod">
          <ac:chgData name="PHÁT TRIỆU NGUYÊN" userId="018a93b7-107e-4302-b720-928ca5350f3d" providerId="ADAL" clId="{800279A6-C37E-4E4B-997C-FD1424E7D130}" dt="2022-04-01T12:46:19.985" v="3304" actId="1076"/>
          <ac:cxnSpMkLst>
            <pc:docMk/>
            <pc:sldMk cId="2268421974" sldId="325"/>
            <ac:cxnSpMk id="48" creationId="{2BCBC1F9-5898-400F-8CB9-A3D45DB25262}"/>
          </ac:cxnSpMkLst>
        </pc:cxnChg>
      </pc:sldChg>
      <pc:sldChg chg="modTransition">
        <pc:chgData name="PHÁT TRIỆU NGUYÊN" userId="018a93b7-107e-4302-b720-928ca5350f3d" providerId="ADAL" clId="{800279A6-C37E-4E4B-997C-FD1424E7D130}" dt="2022-03-31T15:33:34.123" v="1426"/>
        <pc:sldMkLst>
          <pc:docMk/>
          <pc:sldMk cId="1760453282" sldId="326"/>
        </pc:sldMkLst>
      </pc:sldChg>
      <pc:sldChg chg="delSp modSp mod modTransition">
        <pc:chgData name="PHÁT TRIỆU NGUYÊN" userId="018a93b7-107e-4302-b720-928ca5350f3d" providerId="ADAL" clId="{800279A6-C37E-4E4B-997C-FD1424E7D130}" dt="2022-04-03T10:41:15.608" v="3725" actId="1076"/>
        <pc:sldMkLst>
          <pc:docMk/>
          <pc:sldMk cId="207582074" sldId="327"/>
        </pc:sldMkLst>
        <pc:spChg chg="mod">
          <ac:chgData name="PHÁT TRIỆU NGUYÊN" userId="018a93b7-107e-4302-b720-928ca5350f3d" providerId="ADAL" clId="{800279A6-C37E-4E4B-997C-FD1424E7D130}" dt="2022-04-03T10:41:15.608" v="3725" actId="1076"/>
          <ac:spMkLst>
            <pc:docMk/>
            <pc:sldMk cId="207582074" sldId="327"/>
            <ac:spMk id="86" creationId="{CCC0D2A6-BC0E-4F98-9816-3C164FC9CCCC}"/>
          </ac:spMkLst>
        </pc:spChg>
        <pc:spChg chg="del">
          <ac:chgData name="PHÁT TRIỆU NGUYÊN" userId="018a93b7-107e-4302-b720-928ca5350f3d" providerId="ADAL" clId="{800279A6-C37E-4E4B-997C-FD1424E7D130}" dt="2022-04-03T10:37:52.129" v="3680" actId="478"/>
          <ac:spMkLst>
            <pc:docMk/>
            <pc:sldMk cId="207582074" sldId="327"/>
            <ac:spMk id="88" creationId="{8EB36D2E-8940-491F-93F1-17399198EB59}"/>
          </ac:spMkLst>
        </pc:spChg>
        <pc:picChg chg="del">
          <ac:chgData name="PHÁT TRIỆU NGUYÊN" userId="018a93b7-107e-4302-b720-928ca5350f3d" providerId="ADAL" clId="{800279A6-C37E-4E4B-997C-FD1424E7D130}" dt="2022-04-03T10:37:51.160" v="3679" actId="478"/>
          <ac:picMkLst>
            <pc:docMk/>
            <pc:sldMk cId="207582074" sldId="327"/>
            <ac:picMk id="9" creationId="{06037F6B-CE15-4DAC-8D2B-7C3059C8B10A}"/>
          </ac:picMkLst>
        </pc:picChg>
        <pc:picChg chg="mod">
          <ac:chgData name="PHÁT TRIỆU NGUYÊN" userId="018a93b7-107e-4302-b720-928ca5350f3d" providerId="ADAL" clId="{800279A6-C37E-4E4B-997C-FD1424E7D130}" dt="2022-04-03T10:38:11.338" v="3686" actId="1076"/>
          <ac:picMkLst>
            <pc:docMk/>
            <pc:sldMk cId="207582074" sldId="327"/>
            <ac:picMk id="77" creationId="{893288A0-7E5C-41DF-80FA-CA4465647258}"/>
          </ac:picMkLst>
        </pc:picChg>
      </pc:sldChg>
      <pc:sldChg chg="modTransition">
        <pc:chgData name="PHÁT TRIỆU NGUYÊN" userId="018a93b7-107e-4302-b720-928ca5350f3d" providerId="ADAL" clId="{800279A6-C37E-4E4B-997C-FD1424E7D130}" dt="2022-03-31T15:33:34.123" v="1426"/>
        <pc:sldMkLst>
          <pc:docMk/>
          <pc:sldMk cId="463103317" sldId="328"/>
        </pc:sldMkLst>
      </pc:sldChg>
      <pc:sldChg chg="modTransition">
        <pc:chgData name="PHÁT TRIỆU NGUYÊN" userId="018a93b7-107e-4302-b720-928ca5350f3d" providerId="ADAL" clId="{800279A6-C37E-4E4B-997C-FD1424E7D130}" dt="2022-03-31T15:33:34.123" v="1426"/>
        <pc:sldMkLst>
          <pc:docMk/>
          <pc:sldMk cId="1729623932" sldId="329"/>
        </pc:sldMkLst>
      </pc:sldChg>
      <pc:sldChg chg="modTransition">
        <pc:chgData name="PHÁT TRIỆU NGUYÊN" userId="018a93b7-107e-4302-b720-928ca5350f3d" providerId="ADAL" clId="{800279A6-C37E-4E4B-997C-FD1424E7D130}" dt="2022-03-31T15:33:34.123" v="1426"/>
        <pc:sldMkLst>
          <pc:docMk/>
          <pc:sldMk cId="1373776387" sldId="330"/>
        </pc:sldMkLst>
      </pc:sldChg>
      <pc:sldChg chg="addSp delSp modSp mod modTransition">
        <pc:chgData name="PHÁT TRIỆU NGUYÊN" userId="018a93b7-107e-4302-b720-928ca5350f3d" providerId="ADAL" clId="{800279A6-C37E-4E4B-997C-FD1424E7D130}" dt="2022-04-03T15:22:15.304" v="3770"/>
        <pc:sldMkLst>
          <pc:docMk/>
          <pc:sldMk cId="825132205" sldId="331"/>
        </pc:sldMkLst>
        <pc:spChg chg="add mod">
          <ac:chgData name="PHÁT TRIỆU NGUYÊN" userId="018a93b7-107e-4302-b720-928ca5350f3d" providerId="ADAL" clId="{800279A6-C37E-4E4B-997C-FD1424E7D130}" dt="2022-04-01T13:41:57.321" v="3676" actId="1036"/>
          <ac:spMkLst>
            <pc:docMk/>
            <pc:sldMk cId="825132205" sldId="331"/>
            <ac:spMk id="7" creationId="{CB353101-7DA2-4B78-AAB2-0E10E0B3DD4F}"/>
          </ac:spMkLst>
        </pc:spChg>
        <pc:spChg chg="mod">
          <ac:chgData name="PHÁT TRIỆU NGUYÊN" userId="018a93b7-107e-4302-b720-928ca5350f3d" providerId="ADAL" clId="{800279A6-C37E-4E4B-997C-FD1424E7D130}" dt="2022-04-01T13:41:38.683" v="3641" actId="404"/>
          <ac:spMkLst>
            <pc:docMk/>
            <pc:sldMk cId="825132205" sldId="331"/>
            <ac:spMk id="1239" creationId="{00000000-0000-0000-0000-000000000000}"/>
          </ac:spMkLst>
        </pc:spChg>
        <pc:picChg chg="add mod">
          <ac:chgData name="PHÁT TRIỆU NGUYÊN" userId="018a93b7-107e-4302-b720-928ca5350f3d" providerId="ADAL" clId="{800279A6-C37E-4E4B-997C-FD1424E7D130}" dt="2022-03-31T16:09:43.512" v="1584" actId="14100"/>
          <ac:picMkLst>
            <pc:docMk/>
            <pc:sldMk cId="825132205" sldId="331"/>
            <ac:picMk id="3" creationId="{8ABC6A12-E83F-4125-9E0E-13B27D8BE9A1}"/>
          </ac:picMkLst>
        </pc:picChg>
        <pc:picChg chg="mod">
          <ac:chgData name="PHÁT TRIỆU NGUYÊN" userId="018a93b7-107e-4302-b720-928ca5350f3d" providerId="ADAL" clId="{800279A6-C37E-4E4B-997C-FD1424E7D130}" dt="2022-04-03T15:22:15.304" v="3770"/>
          <ac:picMkLst>
            <pc:docMk/>
            <pc:sldMk cId="825132205" sldId="331"/>
            <ac:picMk id="4" creationId="{30AD2C2D-E886-4F9C-AC74-E2F852A05B6A}"/>
          </ac:picMkLst>
        </pc:picChg>
        <pc:picChg chg="del mod">
          <ac:chgData name="PHÁT TRIỆU NGUYÊN" userId="018a93b7-107e-4302-b720-928ca5350f3d" providerId="ADAL" clId="{800279A6-C37E-4E4B-997C-FD1424E7D130}" dt="2022-03-31T16:09:21.528" v="1572" actId="478"/>
          <ac:picMkLst>
            <pc:docMk/>
            <pc:sldMk cId="825132205" sldId="331"/>
            <ac:picMk id="5" creationId="{F9B70BF1-C490-4113-AE5B-63DF2D8C62DC}"/>
          </ac:picMkLst>
        </pc:picChg>
      </pc:sldChg>
      <pc:sldChg chg="addSp delSp modSp add del mod modTransition modAnim">
        <pc:chgData name="PHÁT TRIỆU NGUYÊN" userId="018a93b7-107e-4302-b720-928ca5350f3d" providerId="ADAL" clId="{800279A6-C37E-4E4B-997C-FD1424E7D130}" dt="2022-03-31T12:58:40.799" v="710" actId="47"/>
        <pc:sldMkLst>
          <pc:docMk/>
          <pc:sldMk cId="500344906" sldId="332"/>
        </pc:sldMkLst>
        <pc:spChg chg="add mod">
          <ac:chgData name="PHÁT TRIỆU NGUYÊN" userId="018a93b7-107e-4302-b720-928ca5350f3d" providerId="ADAL" clId="{800279A6-C37E-4E4B-997C-FD1424E7D130}" dt="2022-03-31T12:53:02.551" v="677" actId="164"/>
          <ac:spMkLst>
            <pc:docMk/>
            <pc:sldMk cId="500344906" sldId="332"/>
            <ac:spMk id="3" creationId="{CFAE166F-4E1A-4AED-B22B-D71681BE9C28}"/>
          </ac:spMkLst>
        </pc:spChg>
        <pc:spChg chg="mod">
          <ac:chgData name="PHÁT TRIỆU NGUYÊN" userId="018a93b7-107e-4302-b720-928ca5350f3d" providerId="ADAL" clId="{800279A6-C37E-4E4B-997C-FD1424E7D130}" dt="2022-03-31T12:58:29.626" v="702" actId="1037"/>
          <ac:spMkLst>
            <pc:docMk/>
            <pc:sldMk cId="500344906" sldId="332"/>
            <ac:spMk id="49" creationId="{15AA27DB-8125-45DC-BD10-EEEE5B12A371}"/>
          </ac:spMkLst>
        </pc:spChg>
        <pc:spChg chg="mod ord">
          <ac:chgData name="PHÁT TRIỆU NGUYÊN" userId="018a93b7-107e-4302-b720-928ca5350f3d" providerId="ADAL" clId="{800279A6-C37E-4E4B-997C-FD1424E7D130}" dt="2022-03-31T12:53:57.723" v="689" actId="1038"/>
          <ac:spMkLst>
            <pc:docMk/>
            <pc:sldMk cId="500344906" sldId="332"/>
            <ac:spMk id="50" creationId="{6B4E491C-D2A2-4652-973F-D31FF0F07B45}"/>
          </ac:spMkLst>
        </pc:spChg>
        <pc:spChg chg="mod ord">
          <ac:chgData name="PHÁT TRIỆU NGUYÊN" userId="018a93b7-107e-4302-b720-928ca5350f3d" providerId="ADAL" clId="{800279A6-C37E-4E4B-997C-FD1424E7D130}" dt="2022-03-31T12:53:50.642" v="685" actId="1076"/>
          <ac:spMkLst>
            <pc:docMk/>
            <pc:sldMk cId="500344906" sldId="332"/>
            <ac:spMk id="55" creationId="{B19032D4-1B3D-429B-AFB4-E562A4F8BA1F}"/>
          </ac:spMkLst>
        </pc:spChg>
        <pc:spChg chg="mod ord">
          <ac:chgData name="PHÁT TRIỆU NGUYÊN" userId="018a93b7-107e-4302-b720-928ca5350f3d" providerId="ADAL" clId="{800279A6-C37E-4E4B-997C-FD1424E7D130}" dt="2022-03-31T12:58:36.135" v="707" actId="1076"/>
          <ac:spMkLst>
            <pc:docMk/>
            <pc:sldMk cId="500344906" sldId="332"/>
            <ac:spMk id="133" creationId="{569D9247-82B1-4A5E-A49C-59A428765727}"/>
          </ac:spMkLst>
        </pc:spChg>
        <pc:grpChg chg="add mod ord">
          <ac:chgData name="PHÁT TRIỆU NGUYÊN" userId="018a93b7-107e-4302-b720-928ca5350f3d" providerId="ADAL" clId="{800279A6-C37E-4E4B-997C-FD1424E7D130}" dt="2022-03-31T12:53:57.723" v="689" actId="1038"/>
          <ac:grpSpMkLst>
            <pc:docMk/>
            <pc:sldMk cId="500344906" sldId="332"/>
            <ac:grpSpMk id="4" creationId="{EC5CBC39-BBBA-4223-ABEC-DC185928B7AB}"/>
          </ac:grpSpMkLst>
        </pc:grpChg>
        <pc:picChg chg="mod">
          <ac:chgData name="PHÁT TRIỆU NGUYÊN" userId="018a93b7-107e-4302-b720-928ca5350f3d" providerId="ADAL" clId="{800279A6-C37E-4E4B-997C-FD1424E7D130}" dt="2022-03-31T12:58:29.626" v="702" actId="1037"/>
          <ac:picMkLst>
            <pc:docMk/>
            <pc:sldMk cId="500344906" sldId="332"/>
            <ac:picMk id="47" creationId="{9F9A8AC4-F3F4-471E-B387-49218F8EF00C}"/>
          </ac:picMkLst>
        </pc:picChg>
        <pc:picChg chg="mod ord">
          <ac:chgData name="PHÁT TRIỆU NGUYÊN" userId="018a93b7-107e-4302-b720-928ca5350f3d" providerId="ADAL" clId="{800279A6-C37E-4E4B-997C-FD1424E7D130}" dt="2022-03-31T12:53:02.551" v="677" actId="164"/>
          <ac:picMkLst>
            <pc:docMk/>
            <pc:sldMk cId="500344906" sldId="332"/>
            <ac:picMk id="51" creationId="{67AA0426-5E9D-400D-AD38-8AF940D9B41B}"/>
          </ac:picMkLst>
        </pc:picChg>
        <pc:picChg chg="mod ord">
          <ac:chgData name="PHÁT TRIỆU NGUYÊN" userId="018a93b7-107e-4302-b720-928ca5350f3d" providerId="ADAL" clId="{800279A6-C37E-4E4B-997C-FD1424E7D130}" dt="2022-03-31T12:53:50.642" v="685" actId="1076"/>
          <ac:picMkLst>
            <pc:docMk/>
            <pc:sldMk cId="500344906" sldId="332"/>
            <ac:picMk id="56" creationId="{ED843FF0-371B-476B-8144-BDF52013FE0F}"/>
          </ac:picMkLst>
        </pc:picChg>
        <pc:inkChg chg="add del">
          <ac:chgData name="PHÁT TRIỆU NGUYÊN" userId="018a93b7-107e-4302-b720-928ca5350f3d" providerId="ADAL" clId="{800279A6-C37E-4E4B-997C-FD1424E7D130}" dt="2022-03-31T12:52:40.202" v="665" actId="9405"/>
          <ac:inkMkLst>
            <pc:docMk/>
            <pc:sldMk cId="500344906" sldId="332"/>
            <ac:inkMk id="2" creationId="{7D06D420-CE86-43A4-886B-3E4BB6FD3EAE}"/>
          </ac:inkMkLst>
        </pc:inkChg>
      </pc:sldChg>
      <pc:sldChg chg="addSp delSp modSp add mod modTransition modAnim">
        <pc:chgData name="PHÁT TRIỆU NGUYÊN" userId="018a93b7-107e-4302-b720-928ca5350f3d" providerId="ADAL" clId="{800279A6-C37E-4E4B-997C-FD1424E7D130}" dt="2022-03-31T13:51:19.732" v="1284"/>
        <pc:sldMkLst>
          <pc:docMk/>
          <pc:sldMk cId="1073211651" sldId="332"/>
        </pc:sldMkLst>
        <pc:spChg chg="add mod ord">
          <ac:chgData name="PHÁT TRIỆU NGUYÊN" userId="018a93b7-107e-4302-b720-928ca5350f3d" providerId="ADAL" clId="{800279A6-C37E-4E4B-997C-FD1424E7D130}" dt="2022-03-31T13:05:41.644" v="869" actId="167"/>
          <ac:spMkLst>
            <pc:docMk/>
            <pc:sldMk cId="1073211651" sldId="332"/>
            <ac:spMk id="44" creationId="{93757E8D-37CA-4B33-81B6-88430CFF00B1}"/>
          </ac:spMkLst>
        </pc:spChg>
        <pc:spChg chg="add del mod">
          <ac:chgData name="PHÁT TRIỆU NGUYÊN" userId="018a93b7-107e-4302-b720-928ca5350f3d" providerId="ADAL" clId="{800279A6-C37E-4E4B-997C-FD1424E7D130}" dt="2022-03-31T13:04:53.969" v="854"/>
          <ac:spMkLst>
            <pc:docMk/>
            <pc:sldMk cId="1073211651" sldId="332"/>
            <ac:spMk id="45" creationId="{91CA1676-1CFE-41AB-8DE2-3994EDF1A0BE}"/>
          </ac:spMkLst>
        </pc:spChg>
        <pc:spChg chg="add mod ord">
          <ac:chgData name="PHÁT TRIỆU NGUYÊN" userId="018a93b7-107e-4302-b720-928ca5350f3d" providerId="ADAL" clId="{800279A6-C37E-4E4B-997C-FD1424E7D130}" dt="2022-03-31T13:05:39.378" v="868" actId="167"/>
          <ac:spMkLst>
            <pc:docMk/>
            <pc:sldMk cId="1073211651" sldId="332"/>
            <ac:spMk id="46" creationId="{76455E7B-FDE8-4EF2-A326-523279728648}"/>
          </ac:spMkLst>
        </pc:spChg>
        <pc:spChg chg="add del mod">
          <ac:chgData name="PHÁT TRIỆU NGUYÊN" userId="018a93b7-107e-4302-b720-928ca5350f3d" providerId="ADAL" clId="{800279A6-C37E-4E4B-997C-FD1424E7D130}" dt="2022-03-31T13:09:43.747" v="910"/>
          <ac:spMkLst>
            <pc:docMk/>
            <pc:sldMk cId="1073211651" sldId="332"/>
            <ac:spMk id="48" creationId="{30194EB0-B2A1-4F91-826B-852B82C04FC2}"/>
          </ac:spMkLst>
        </pc:spChg>
        <pc:spChg chg="mod">
          <ac:chgData name="PHÁT TRIỆU NGUYÊN" userId="018a93b7-107e-4302-b720-928ca5350f3d" providerId="ADAL" clId="{800279A6-C37E-4E4B-997C-FD1424E7D130}" dt="2022-03-31T13:04:17.634" v="833" actId="1038"/>
          <ac:spMkLst>
            <pc:docMk/>
            <pc:sldMk cId="1073211651" sldId="332"/>
            <ac:spMk id="49" creationId="{15AA27DB-8125-45DC-BD10-EEEE5B12A371}"/>
          </ac:spMkLst>
        </pc:spChg>
        <pc:spChg chg="mod">
          <ac:chgData name="PHÁT TRIỆU NGUYÊN" userId="018a93b7-107e-4302-b720-928ca5350f3d" providerId="ADAL" clId="{800279A6-C37E-4E4B-997C-FD1424E7D130}" dt="2022-03-31T13:10:42.086" v="919" actId="20577"/>
          <ac:spMkLst>
            <pc:docMk/>
            <pc:sldMk cId="1073211651" sldId="332"/>
            <ac:spMk id="50" creationId="{6B4E491C-D2A2-4652-973F-D31FF0F07B45}"/>
          </ac:spMkLst>
        </pc:spChg>
        <pc:spChg chg="add mod">
          <ac:chgData name="PHÁT TRIỆU NGUYÊN" userId="018a93b7-107e-4302-b720-928ca5350f3d" providerId="ADAL" clId="{800279A6-C37E-4E4B-997C-FD1424E7D130}" dt="2022-03-31T13:10:13.289" v="916"/>
          <ac:spMkLst>
            <pc:docMk/>
            <pc:sldMk cId="1073211651" sldId="332"/>
            <ac:spMk id="51" creationId="{D79DCCDB-A3B1-4333-B514-E3261A5D8172}"/>
          </ac:spMkLst>
        </pc:spChg>
        <pc:spChg chg="add del mod ord">
          <ac:chgData name="PHÁT TRIỆU NGUYÊN" userId="018a93b7-107e-4302-b720-928ca5350f3d" providerId="ADAL" clId="{800279A6-C37E-4E4B-997C-FD1424E7D130}" dt="2022-03-31T13:09:53.091" v="912" actId="20577"/>
          <ac:spMkLst>
            <pc:docMk/>
            <pc:sldMk cId="1073211651" sldId="332"/>
            <ac:spMk id="55" creationId="{B19032D4-1B3D-429B-AFB4-E562A4F8BA1F}"/>
          </ac:spMkLst>
        </pc:spChg>
        <pc:spChg chg="ord">
          <ac:chgData name="PHÁT TRIỆU NGUYÊN" userId="018a93b7-107e-4302-b720-928ca5350f3d" providerId="ADAL" clId="{800279A6-C37E-4E4B-997C-FD1424E7D130}" dt="2022-03-31T13:00:11.681" v="729" actId="166"/>
          <ac:spMkLst>
            <pc:docMk/>
            <pc:sldMk cId="1073211651" sldId="332"/>
            <ac:spMk id="77" creationId="{54E9CEE7-407D-489D-BB30-0CEB7D54F754}"/>
          </ac:spMkLst>
        </pc:spChg>
        <pc:spChg chg="del mod ord">
          <ac:chgData name="PHÁT TRIỆU NGUYÊN" userId="018a93b7-107e-4302-b720-928ca5350f3d" providerId="ADAL" clId="{800279A6-C37E-4E4B-997C-FD1424E7D130}" dt="2022-03-31T13:10:13.074" v="915" actId="478"/>
          <ac:spMkLst>
            <pc:docMk/>
            <pc:sldMk cId="1073211651" sldId="332"/>
            <ac:spMk id="80" creationId="{51473B55-09A5-484D-A470-3FBFB0CA1DFA}"/>
          </ac:spMkLst>
        </pc:spChg>
        <pc:spChg chg="mod">
          <ac:chgData name="PHÁT TRIỆU NGUYÊN" userId="018a93b7-107e-4302-b720-928ca5350f3d" providerId="ADAL" clId="{800279A6-C37E-4E4B-997C-FD1424E7D130}" dt="2022-03-31T13:04:17.634" v="833" actId="1038"/>
          <ac:spMkLst>
            <pc:docMk/>
            <pc:sldMk cId="1073211651" sldId="332"/>
            <ac:spMk id="86" creationId="{11937F02-BE48-4487-90C0-3E3F537C2B69}"/>
          </ac:spMkLst>
        </pc:spChg>
        <pc:spChg chg="mod">
          <ac:chgData name="PHÁT TRIỆU NGUYÊN" userId="018a93b7-107e-4302-b720-928ca5350f3d" providerId="ADAL" clId="{800279A6-C37E-4E4B-997C-FD1424E7D130}" dt="2022-03-31T13:09:10.830" v="900" actId="1076"/>
          <ac:spMkLst>
            <pc:docMk/>
            <pc:sldMk cId="1073211651" sldId="332"/>
            <ac:spMk id="122" creationId="{2B1BA745-72F8-4A98-AA11-C17FBC6F3ACC}"/>
          </ac:spMkLst>
        </pc:spChg>
        <pc:spChg chg="ord">
          <ac:chgData name="PHÁT TRIỆU NGUYÊN" userId="018a93b7-107e-4302-b720-928ca5350f3d" providerId="ADAL" clId="{800279A6-C37E-4E4B-997C-FD1424E7D130}" dt="2022-03-31T13:00:11.681" v="729" actId="166"/>
          <ac:spMkLst>
            <pc:docMk/>
            <pc:sldMk cId="1073211651" sldId="332"/>
            <ac:spMk id="127" creationId="{9CB338DF-025C-4172-9D9F-2A31CBE11882}"/>
          </ac:spMkLst>
        </pc:spChg>
        <pc:spChg chg="ord">
          <ac:chgData name="PHÁT TRIỆU NGUYÊN" userId="018a93b7-107e-4302-b720-928ca5350f3d" providerId="ADAL" clId="{800279A6-C37E-4E4B-997C-FD1424E7D130}" dt="2022-03-31T13:00:11.681" v="729" actId="166"/>
          <ac:spMkLst>
            <pc:docMk/>
            <pc:sldMk cId="1073211651" sldId="332"/>
            <ac:spMk id="128" creationId="{B5518AE1-23C9-4735-B4D2-D0B92FDCBA13}"/>
          </ac:spMkLst>
        </pc:spChg>
        <pc:spChg chg="ord">
          <ac:chgData name="PHÁT TRIỆU NGUYÊN" userId="018a93b7-107e-4302-b720-928ca5350f3d" providerId="ADAL" clId="{800279A6-C37E-4E4B-997C-FD1424E7D130}" dt="2022-03-31T13:00:11.681" v="729" actId="166"/>
          <ac:spMkLst>
            <pc:docMk/>
            <pc:sldMk cId="1073211651" sldId="332"/>
            <ac:spMk id="133" creationId="{569D9247-82B1-4A5E-A49C-59A428765727}"/>
          </ac:spMkLst>
        </pc:spChg>
        <pc:grpChg chg="mod">
          <ac:chgData name="PHÁT TRIỆU NGUYÊN" userId="018a93b7-107e-4302-b720-928ca5350f3d" providerId="ADAL" clId="{800279A6-C37E-4E4B-997C-FD1424E7D130}" dt="2022-03-31T13:00:41.040" v="732" actId="1076"/>
          <ac:grpSpMkLst>
            <pc:docMk/>
            <pc:sldMk cId="1073211651" sldId="332"/>
            <ac:grpSpMk id="126" creationId="{9D992D4E-1DBB-4B89-8071-147FCBFD6644}"/>
          </ac:grpSpMkLst>
        </pc:grpChg>
        <pc:picChg chg="mod">
          <ac:chgData name="PHÁT TRIỆU NGUYÊN" userId="018a93b7-107e-4302-b720-928ca5350f3d" providerId="ADAL" clId="{800279A6-C37E-4E4B-997C-FD1424E7D130}" dt="2022-03-31T13:04:17.634" v="833" actId="1038"/>
          <ac:picMkLst>
            <pc:docMk/>
            <pc:sldMk cId="1073211651" sldId="332"/>
            <ac:picMk id="47" creationId="{9F9A8AC4-F3F4-471E-B387-49218F8EF00C}"/>
          </ac:picMkLst>
        </pc:picChg>
        <pc:picChg chg="mod">
          <ac:chgData name="PHÁT TRIỆU NGUYÊN" userId="018a93b7-107e-4302-b720-928ca5350f3d" providerId="ADAL" clId="{800279A6-C37E-4E4B-997C-FD1424E7D130}" dt="2022-03-31T12:58:53.994" v="713" actId="1076"/>
          <ac:picMkLst>
            <pc:docMk/>
            <pc:sldMk cId="1073211651" sldId="332"/>
            <ac:picMk id="56" creationId="{ED843FF0-371B-476B-8144-BDF52013FE0F}"/>
          </ac:picMkLst>
        </pc:picChg>
      </pc:sldChg>
      <pc:sldChg chg="addSp delSp modSp add del mod modTransition modAnim">
        <pc:chgData name="PHÁT TRIỆU NGUYÊN" userId="018a93b7-107e-4302-b720-928ca5350f3d" providerId="ADAL" clId="{800279A6-C37E-4E4B-997C-FD1424E7D130}" dt="2022-03-31T12:38:34.786" v="642" actId="47"/>
        <pc:sldMkLst>
          <pc:docMk/>
          <pc:sldMk cId="1815496729" sldId="332"/>
        </pc:sldMkLst>
        <pc:spChg chg="mod">
          <ac:chgData name="PHÁT TRIỆU NGUYÊN" userId="018a93b7-107e-4302-b720-928ca5350f3d" providerId="ADAL" clId="{800279A6-C37E-4E4B-997C-FD1424E7D130}" dt="2022-03-31T12:38:27.842" v="641" actId="1037"/>
          <ac:spMkLst>
            <pc:docMk/>
            <pc:sldMk cId="1815496729" sldId="332"/>
            <ac:spMk id="49" creationId="{15AA27DB-8125-45DC-BD10-EEEE5B12A371}"/>
          </ac:spMkLst>
        </pc:spChg>
        <pc:spChg chg="add del mod ord">
          <ac:chgData name="PHÁT TRIỆU NGUYÊN" userId="018a93b7-107e-4302-b720-928ca5350f3d" providerId="ADAL" clId="{800279A6-C37E-4E4B-997C-FD1424E7D130}" dt="2022-03-31T12:38:14.611" v="615" actId="14100"/>
          <ac:spMkLst>
            <pc:docMk/>
            <pc:sldMk cId="1815496729" sldId="332"/>
            <ac:spMk id="50" creationId="{6B4E491C-D2A2-4652-973F-D31FF0F07B45}"/>
          </ac:spMkLst>
        </pc:spChg>
        <pc:spChg chg="add del mod ord">
          <ac:chgData name="PHÁT TRIỆU NGUYÊN" userId="018a93b7-107e-4302-b720-928ca5350f3d" providerId="ADAL" clId="{800279A6-C37E-4E4B-997C-FD1424E7D130}" dt="2022-03-31T12:38:14.894" v="616" actId="14100"/>
          <ac:spMkLst>
            <pc:docMk/>
            <pc:sldMk cId="1815496729" sldId="332"/>
            <ac:spMk id="55" creationId="{B19032D4-1B3D-429B-AFB4-E562A4F8BA1F}"/>
          </ac:spMkLst>
        </pc:spChg>
        <pc:spChg chg="ord">
          <ac:chgData name="PHÁT TRIỆU NGUYÊN" userId="018a93b7-107e-4302-b720-928ca5350f3d" providerId="ADAL" clId="{800279A6-C37E-4E4B-997C-FD1424E7D130}" dt="2022-03-31T12:38:16.281" v="618" actId="167"/>
          <ac:spMkLst>
            <pc:docMk/>
            <pc:sldMk cId="1815496729" sldId="332"/>
            <ac:spMk id="122" creationId="{2B1BA745-72F8-4A98-AA11-C17FBC6F3ACC}"/>
          </ac:spMkLst>
        </pc:spChg>
        <pc:spChg chg="mod ord">
          <ac:chgData name="PHÁT TRIỆU NGUYÊN" userId="018a93b7-107e-4302-b720-928ca5350f3d" providerId="ADAL" clId="{800279A6-C37E-4E4B-997C-FD1424E7D130}" dt="2022-03-31T12:38:16.281" v="618" actId="167"/>
          <ac:spMkLst>
            <pc:docMk/>
            <pc:sldMk cId="1815496729" sldId="332"/>
            <ac:spMk id="124" creationId="{B1BCFB82-4D1C-4B5A-A1D6-D8148B6AA0D9}"/>
          </ac:spMkLst>
        </pc:spChg>
        <pc:spChg chg="mod">
          <ac:chgData name="PHÁT TRIỆU NGUYÊN" userId="018a93b7-107e-4302-b720-928ca5350f3d" providerId="ADAL" clId="{800279A6-C37E-4E4B-997C-FD1424E7D130}" dt="2022-03-31T12:38:15.303" v="617" actId="1076"/>
          <ac:spMkLst>
            <pc:docMk/>
            <pc:sldMk cId="1815496729" sldId="332"/>
            <ac:spMk id="133" creationId="{569D9247-82B1-4A5E-A49C-59A428765727}"/>
          </ac:spMkLst>
        </pc:spChg>
        <pc:picChg chg="mod">
          <ac:chgData name="PHÁT TRIỆU NGUYÊN" userId="018a93b7-107e-4302-b720-928ca5350f3d" providerId="ADAL" clId="{800279A6-C37E-4E4B-997C-FD1424E7D130}" dt="2022-03-31T12:38:27.842" v="641" actId="1037"/>
          <ac:picMkLst>
            <pc:docMk/>
            <pc:sldMk cId="1815496729" sldId="332"/>
            <ac:picMk id="47" creationId="{9F9A8AC4-F3F4-471E-B387-49218F8EF00C}"/>
          </ac:picMkLst>
        </pc:picChg>
        <pc:picChg chg="mod">
          <ac:chgData name="PHÁT TRIỆU NGUYÊN" userId="018a93b7-107e-4302-b720-928ca5350f3d" providerId="ADAL" clId="{800279A6-C37E-4E4B-997C-FD1424E7D130}" dt="2022-03-31T12:38:23.247" v="634" actId="1036"/>
          <ac:picMkLst>
            <pc:docMk/>
            <pc:sldMk cId="1815496729" sldId="332"/>
            <ac:picMk id="51" creationId="{67AA0426-5E9D-400D-AD38-8AF940D9B41B}"/>
          </ac:picMkLst>
        </pc:picChg>
        <pc:picChg chg="mod">
          <ac:chgData name="PHÁT TRIỆU NGUYÊN" userId="018a93b7-107e-4302-b720-928ca5350f3d" providerId="ADAL" clId="{800279A6-C37E-4E4B-997C-FD1424E7D130}" dt="2022-03-31T12:38:24.230" v="637" actId="1038"/>
          <ac:picMkLst>
            <pc:docMk/>
            <pc:sldMk cId="1815496729" sldId="332"/>
            <ac:picMk id="56" creationId="{ED843FF0-371B-476B-8144-BDF52013FE0F}"/>
          </ac:picMkLst>
        </pc:picChg>
        <pc:cxnChg chg="mod">
          <ac:chgData name="PHÁT TRIỆU NGUYÊN" userId="018a93b7-107e-4302-b720-928ca5350f3d" providerId="ADAL" clId="{800279A6-C37E-4E4B-997C-FD1424E7D130}" dt="2022-03-31T12:37:06.303" v="599" actId="1076"/>
          <ac:cxnSpMkLst>
            <pc:docMk/>
            <pc:sldMk cId="1815496729" sldId="332"/>
            <ac:cxnSpMk id="135" creationId="{BABC531E-912D-4717-A302-D93D576268AE}"/>
          </ac:cxnSpMkLst>
        </pc:cxnChg>
        <pc:cxnChg chg="mod">
          <ac:chgData name="PHÁT TRIỆU NGUYÊN" userId="018a93b7-107e-4302-b720-928ca5350f3d" providerId="ADAL" clId="{800279A6-C37E-4E4B-997C-FD1424E7D130}" dt="2022-03-31T12:37:06.303" v="599" actId="1076"/>
          <ac:cxnSpMkLst>
            <pc:docMk/>
            <pc:sldMk cId="1815496729" sldId="332"/>
            <ac:cxnSpMk id="140" creationId="{6EE9A471-9C46-45DA-BC1E-7378771596B3}"/>
          </ac:cxnSpMkLst>
        </pc:cxnChg>
        <pc:cxnChg chg="mod">
          <ac:chgData name="PHÁT TRIỆU NGUYÊN" userId="018a93b7-107e-4302-b720-928ca5350f3d" providerId="ADAL" clId="{800279A6-C37E-4E4B-997C-FD1424E7D130}" dt="2022-03-31T12:37:06.303" v="599" actId="1076"/>
          <ac:cxnSpMkLst>
            <pc:docMk/>
            <pc:sldMk cId="1815496729" sldId="332"/>
            <ac:cxnSpMk id="143" creationId="{B8BD38EC-5C82-490F-821D-A89E4C9EBA78}"/>
          </ac:cxnSpMkLst>
        </pc:cxnChg>
        <pc:cxnChg chg="mod">
          <ac:chgData name="PHÁT TRIỆU NGUYÊN" userId="018a93b7-107e-4302-b720-928ca5350f3d" providerId="ADAL" clId="{800279A6-C37E-4E4B-997C-FD1424E7D130}" dt="2022-03-31T12:37:06.303" v="599" actId="1076"/>
          <ac:cxnSpMkLst>
            <pc:docMk/>
            <pc:sldMk cId="1815496729" sldId="332"/>
            <ac:cxnSpMk id="144" creationId="{0C3FAEAA-6539-4986-8306-983E4EEEFC1B}"/>
          </ac:cxnSpMkLst>
        </pc:cxnChg>
      </pc:sldChg>
      <pc:sldChg chg="addSp delSp modSp add mod modTransition addAnim delAnim modAnim">
        <pc:chgData name="PHÁT TRIỆU NGUYÊN" userId="018a93b7-107e-4302-b720-928ca5350f3d" providerId="ADAL" clId="{800279A6-C37E-4E4B-997C-FD1424E7D130}" dt="2022-03-31T13:50:11.173" v="1280" actId="166"/>
        <pc:sldMkLst>
          <pc:docMk/>
          <pc:sldMk cId="1569335373" sldId="333"/>
        </pc:sldMkLst>
        <pc:spChg chg="add del mod">
          <ac:chgData name="PHÁT TRIỆU NGUYÊN" userId="018a93b7-107e-4302-b720-928ca5350f3d" providerId="ADAL" clId="{800279A6-C37E-4E4B-997C-FD1424E7D130}" dt="2022-03-31T13:04:32.370" v="846"/>
          <ac:spMkLst>
            <pc:docMk/>
            <pc:sldMk cId="1569335373" sldId="333"/>
            <ac:spMk id="44" creationId="{84CDC4EA-FD3D-4C15-A1BB-9B443324487B}"/>
          </ac:spMkLst>
        </pc:spChg>
        <pc:spChg chg="add del mod">
          <ac:chgData name="PHÁT TRIỆU NGUYÊN" userId="018a93b7-107e-4302-b720-928ca5350f3d" providerId="ADAL" clId="{800279A6-C37E-4E4B-997C-FD1424E7D130}" dt="2022-03-31T13:04:32.370" v="846"/>
          <ac:spMkLst>
            <pc:docMk/>
            <pc:sldMk cId="1569335373" sldId="333"/>
            <ac:spMk id="45" creationId="{F513CC32-7B35-485D-B567-1FF054C35050}"/>
          </ac:spMkLst>
        </pc:spChg>
        <pc:spChg chg="add del mod">
          <ac:chgData name="PHÁT TRIỆU NGUYÊN" userId="018a93b7-107e-4302-b720-928ca5350f3d" providerId="ADAL" clId="{800279A6-C37E-4E4B-997C-FD1424E7D130}" dt="2022-03-31T13:04:16.550" v="830"/>
          <ac:spMkLst>
            <pc:docMk/>
            <pc:sldMk cId="1569335373" sldId="333"/>
            <ac:spMk id="46" creationId="{C57B0868-5563-4191-95BD-7EAF1B0E5F1E}"/>
          </ac:spMkLst>
        </pc:spChg>
        <pc:spChg chg="add del mod">
          <ac:chgData name="PHÁT TRIỆU NGUYÊN" userId="018a93b7-107e-4302-b720-928ca5350f3d" providerId="ADAL" clId="{800279A6-C37E-4E4B-997C-FD1424E7D130}" dt="2022-03-31T13:04:16.550" v="830"/>
          <ac:spMkLst>
            <pc:docMk/>
            <pc:sldMk cId="1569335373" sldId="333"/>
            <ac:spMk id="48" creationId="{FC90CA3D-1433-4342-8AA6-C7D7DB394B07}"/>
          </ac:spMkLst>
        </pc:spChg>
        <pc:spChg chg="mod">
          <ac:chgData name="PHÁT TRIỆU NGUYÊN" userId="018a93b7-107e-4302-b720-928ca5350f3d" providerId="ADAL" clId="{800279A6-C37E-4E4B-997C-FD1424E7D130}" dt="2022-03-31T13:11:25.205" v="927" actId="20577"/>
          <ac:spMkLst>
            <pc:docMk/>
            <pc:sldMk cId="1569335373" sldId="333"/>
            <ac:spMk id="50" creationId="{6B4E491C-D2A2-4652-973F-D31FF0F07B45}"/>
          </ac:spMkLst>
        </pc:spChg>
        <pc:spChg chg="add del mod">
          <ac:chgData name="PHÁT TRIỆU NGUYÊN" userId="018a93b7-107e-4302-b720-928ca5350f3d" providerId="ADAL" clId="{800279A6-C37E-4E4B-997C-FD1424E7D130}" dt="2022-03-31T13:04:16.550" v="830"/>
          <ac:spMkLst>
            <pc:docMk/>
            <pc:sldMk cId="1569335373" sldId="333"/>
            <ac:spMk id="52" creationId="{8D44889A-0FC4-411E-9E0D-1901BEF1CB0F}"/>
          </ac:spMkLst>
        </pc:spChg>
        <pc:spChg chg="add del mod ord">
          <ac:chgData name="PHÁT TRIỆU NGUYÊN" userId="018a93b7-107e-4302-b720-928ca5350f3d" providerId="ADAL" clId="{800279A6-C37E-4E4B-997C-FD1424E7D130}" dt="2022-03-31T13:06:23.812" v="872" actId="478"/>
          <ac:spMkLst>
            <pc:docMk/>
            <pc:sldMk cId="1569335373" sldId="333"/>
            <ac:spMk id="53" creationId="{7D59B75A-519C-4B62-9471-460215C80291}"/>
          </ac:spMkLst>
        </pc:spChg>
        <pc:spChg chg="add del mod ord">
          <ac:chgData name="PHÁT TRIỆU NGUYÊN" userId="018a93b7-107e-4302-b720-928ca5350f3d" providerId="ADAL" clId="{800279A6-C37E-4E4B-997C-FD1424E7D130}" dt="2022-03-31T13:06:23.448" v="871" actId="478"/>
          <ac:spMkLst>
            <pc:docMk/>
            <pc:sldMk cId="1569335373" sldId="333"/>
            <ac:spMk id="54" creationId="{CDE55938-D7B7-4C6F-ADCF-A72A105A50AB}"/>
          </ac:spMkLst>
        </pc:spChg>
        <pc:spChg chg="ord">
          <ac:chgData name="PHÁT TRIỆU NGUYÊN" userId="018a93b7-107e-4302-b720-928ca5350f3d" providerId="ADAL" clId="{800279A6-C37E-4E4B-997C-FD1424E7D130}" dt="2022-03-31T13:38:12.310" v="1197" actId="166"/>
          <ac:spMkLst>
            <pc:docMk/>
            <pc:sldMk cId="1569335373" sldId="333"/>
            <ac:spMk id="55" creationId="{B19032D4-1B3D-429B-AFB4-E562A4F8BA1F}"/>
          </ac:spMkLst>
        </pc:spChg>
        <pc:spChg chg="add mod ord">
          <ac:chgData name="PHÁT TRIỆU NGUYÊN" userId="018a93b7-107e-4302-b720-928ca5350f3d" providerId="ADAL" clId="{800279A6-C37E-4E4B-997C-FD1424E7D130}" dt="2022-03-31T13:07:54.665" v="897" actId="1037"/>
          <ac:spMkLst>
            <pc:docMk/>
            <pc:sldMk cId="1569335373" sldId="333"/>
            <ac:spMk id="57" creationId="{256B59CE-F2AE-40FD-AB36-F96ED6C981EA}"/>
          </ac:spMkLst>
        </pc:spChg>
        <pc:spChg chg="add mod ord">
          <ac:chgData name="PHÁT TRIỆU NGUYÊN" userId="018a93b7-107e-4302-b720-928ca5350f3d" providerId="ADAL" clId="{800279A6-C37E-4E4B-997C-FD1424E7D130}" dt="2022-03-31T13:07:54.665" v="897" actId="1037"/>
          <ac:spMkLst>
            <pc:docMk/>
            <pc:sldMk cId="1569335373" sldId="333"/>
            <ac:spMk id="58" creationId="{D4D1C6F0-E121-4D58-AA36-4DAA6C70352E}"/>
          </ac:spMkLst>
        </pc:spChg>
        <pc:spChg chg="add mod ord modVis">
          <ac:chgData name="PHÁT TRIỆU NGUYÊN" userId="018a93b7-107e-4302-b720-928ca5350f3d" providerId="ADAL" clId="{800279A6-C37E-4E4B-997C-FD1424E7D130}" dt="2022-03-31T13:50:11.173" v="1280" actId="166"/>
          <ac:spMkLst>
            <pc:docMk/>
            <pc:sldMk cId="1569335373" sldId="333"/>
            <ac:spMk id="59" creationId="{45644D85-737C-41CD-A6DB-F753BC0AF2F6}"/>
          </ac:spMkLst>
        </pc:spChg>
        <pc:spChg chg="add del mod">
          <ac:chgData name="PHÁT TRIỆU NGUYÊN" userId="018a93b7-107e-4302-b720-928ca5350f3d" providerId="ADAL" clId="{800279A6-C37E-4E4B-997C-FD1424E7D130}" dt="2022-03-31T13:28:24.168" v="1013" actId="478"/>
          <ac:spMkLst>
            <pc:docMk/>
            <pc:sldMk cId="1569335373" sldId="333"/>
            <ac:spMk id="66" creationId="{22409C21-D2D8-40AB-AFEA-DED5BB5A0351}"/>
          </ac:spMkLst>
        </pc:spChg>
        <pc:spChg chg="add del mod">
          <ac:chgData name="PHÁT TRIỆU NGUYÊN" userId="018a93b7-107e-4302-b720-928ca5350f3d" providerId="ADAL" clId="{800279A6-C37E-4E4B-997C-FD1424E7D130}" dt="2022-03-31T13:28:03.256" v="1003" actId="478"/>
          <ac:spMkLst>
            <pc:docMk/>
            <pc:sldMk cId="1569335373" sldId="333"/>
            <ac:spMk id="67" creationId="{D457A79B-4769-4731-AAA7-307468C8211D}"/>
          </ac:spMkLst>
        </pc:spChg>
        <pc:spChg chg="add del mod">
          <ac:chgData name="PHÁT TRIỆU NGUYÊN" userId="018a93b7-107e-4302-b720-928ca5350f3d" providerId="ADAL" clId="{800279A6-C37E-4E4B-997C-FD1424E7D130}" dt="2022-03-31T13:28:18.021" v="1009" actId="21"/>
          <ac:spMkLst>
            <pc:docMk/>
            <pc:sldMk cId="1569335373" sldId="333"/>
            <ac:spMk id="68" creationId="{370229C4-88F8-4AC9-B713-EA9CB34FB4C6}"/>
          </ac:spMkLst>
        </pc:spChg>
        <pc:spChg chg="add del mod">
          <ac:chgData name="PHÁT TRIỆU NGUYÊN" userId="018a93b7-107e-4302-b720-928ca5350f3d" providerId="ADAL" clId="{800279A6-C37E-4E4B-997C-FD1424E7D130}" dt="2022-03-31T13:28:21.221" v="1011"/>
          <ac:spMkLst>
            <pc:docMk/>
            <pc:sldMk cId="1569335373" sldId="333"/>
            <ac:spMk id="69" creationId="{DA7E941C-EF19-4ADF-85D9-B9F6CFCDA0F6}"/>
          </ac:spMkLst>
        </pc:spChg>
        <pc:spChg chg="add mod ord">
          <ac:chgData name="PHÁT TRIỆU NGUYÊN" userId="018a93b7-107e-4302-b720-928ca5350f3d" providerId="ADAL" clId="{800279A6-C37E-4E4B-997C-FD1424E7D130}" dt="2022-03-31T13:38:12.310" v="1197" actId="166"/>
          <ac:spMkLst>
            <pc:docMk/>
            <pc:sldMk cId="1569335373" sldId="333"/>
            <ac:spMk id="70" creationId="{7C144D36-01ED-46F5-A2F8-C83965650CB6}"/>
          </ac:spMkLst>
        </pc:spChg>
        <pc:spChg chg="add mod ord">
          <ac:chgData name="PHÁT TRIỆU NGUYÊN" userId="018a93b7-107e-4302-b720-928ca5350f3d" providerId="ADAL" clId="{800279A6-C37E-4E4B-997C-FD1424E7D130}" dt="2022-03-31T13:38:12.310" v="1197" actId="166"/>
          <ac:spMkLst>
            <pc:docMk/>
            <pc:sldMk cId="1569335373" sldId="333"/>
            <ac:spMk id="71" creationId="{46D8F912-5C38-480F-AACB-1C0A16659C37}"/>
          </ac:spMkLst>
        </pc:spChg>
        <pc:spChg chg="add del mod ord">
          <ac:chgData name="PHÁT TRIỆU NGUYÊN" userId="018a93b7-107e-4302-b720-928ca5350f3d" providerId="ADAL" clId="{800279A6-C37E-4E4B-997C-FD1424E7D130}" dt="2022-03-31T13:38:17.529" v="1198" actId="1076"/>
          <ac:spMkLst>
            <pc:docMk/>
            <pc:sldMk cId="1569335373" sldId="333"/>
            <ac:spMk id="72" creationId="{4EB2910C-68C8-47AB-B970-9D9981901829}"/>
          </ac:spMkLst>
        </pc:spChg>
        <pc:spChg chg="add del mod ord">
          <ac:chgData name="PHÁT TRIỆU NGUYÊN" userId="018a93b7-107e-4302-b720-928ca5350f3d" providerId="ADAL" clId="{800279A6-C37E-4E4B-997C-FD1424E7D130}" dt="2022-03-31T13:38:17.529" v="1198" actId="1076"/>
          <ac:spMkLst>
            <pc:docMk/>
            <pc:sldMk cId="1569335373" sldId="333"/>
            <ac:spMk id="73" creationId="{2CAA5B16-032C-45D9-BAFD-CAE238309ACD}"/>
          </ac:spMkLst>
        </pc:spChg>
        <pc:spChg chg="del mod">
          <ac:chgData name="PHÁT TRIỆU NGUYÊN" userId="018a93b7-107e-4302-b720-928ca5350f3d" providerId="ADAL" clId="{800279A6-C37E-4E4B-997C-FD1424E7D130}" dt="2022-03-31T13:11:21.023" v="926" actId="21"/>
          <ac:spMkLst>
            <pc:docMk/>
            <pc:sldMk cId="1569335373" sldId="333"/>
            <ac:spMk id="77" creationId="{54E9CEE7-407D-489D-BB30-0CEB7D54F754}"/>
          </ac:spMkLst>
        </pc:spChg>
        <pc:spChg chg="mod ord modVis">
          <ac:chgData name="PHÁT TRIỆU NGUYÊN" userId="018a93b7-107e-4302-b720-928ca5350f3d" providerId="ADAL" clId="{800279A6-C37E-4E4B-997C-FD1424E7D130}" dt="2022-03-31T13:48:07.232" v="1266" actId="33935"/>
          <ac:spMkLst>
            <pc:docMk/>
            <pc:sldMk cId="1569335373" sldId="333"/>
            <ac:spMk id="80" creationId="{51473B55-09A5-484D-A470-3FBFB0CA1DFA}"/>
          </ac:spMkLst>
        </pc:spChg>
        <pc:spChg chg="mod">
          <ac:chgData name="PHÁT TRIỆU NGUYÊN" userId="018a93b7-107e-4302-b720-928ca5350f3d" providerId="ADAL" clId="{800279A6-C37E-4E4B-997C-FD1424E7D130}" dt="2022-03-31T13:06:25.196" v="874" actId="1037"/>
          <ac:spMkLst>
            <pc:docMk/>
            <pc:sldMk cId="1569335373" sldId="333"/>
            <ac:spMk id="86" creationId="{11937F02-BE48-4487-90C0-3E3F537C2B69}"/>
          </ac:spMkLst>
        </pc:spChg>
        <pc:spChg chg="mod ord">
          <ac:chgData name="PHÁT TRIỆU NGUYÊN" userId="018a93b7-107e-4302-b720-928ca5350f3d" providerId="ADAL" clId="{800279A6-C37E-4E4B-997C-FD1424E7D130}" dt="2022-03-31T13:38:08.814" v="1196" actId="1076"/>
          <ac:spMkLst>
            <pc:docMk/>
            <pc:sldMk cId="1569335373" sldId="333"/>
            <ac:spMk id="122" creationId="{2B1BA745-72F8-4A98-AA11-C17FBC6F3ACC}"/>
          </ac:spMkLst>
        </pc:spChg>
        <pc:spChg chg="mod modVis">
          <ac:chgData name="PHÁT TRIỆU NGUYÊN" userId="018a93b7-107e-4302-b720-928ca5350f3d" providerId="ADAL" clId="{800279A6-C37E-4E4B-997C-FD1424E7D130}" dt="2022-03-31T13:48:07.232" v="1266" actId="33935"/>
          <ac:spMkLst>
            <pc:docMk/>
            <pc:sldMk cId="1569335373" sldId="333"/>
            <ac:spMk id="124" creationId="{B1BCFB82-4D1C-4B5A-A1D6-D8148B6AA0D9}"/>
          </ac:spMkLst>
        </pc:spChg>
        <pc:spChg chg="ord">
          <ac:chgData name="PHÁT TRIỆU NGUYÊN" userId="018a93b7-107e-4302-b720-928ca5350f3d" providerId="ADAL" clId="{800279A6-C37E-4E4B-997C-FD1424E7D130}" dt="2022-03-31T13:49:45.755" v="1277" actId="166"/>
          <ac:spMkLst>
            <pc:docMk/>
            <pc:sldMk cId="1569335373" sldId="333"/>
            <ac:spMk id="127" creationId="{9CB338DF-025C-4172-9D9F-2A31CBE11882}"/>
          </ac:spMkLst>
        </pc:spChg>
        <pc:spChg chg="mod">
          <ac:chgData name="PHÁT TRIỆU NGUYÊN" userId="018a93b7-107e-4302-b720-928ca5350f3d" providerId="ADAL" clId="{800279A6-C37E-4E4B-997C-FD1424E7D130}" dt="2022-03-31T13:04:29.041" v="842" actId="1076"/>
          <ac:spMkLst>
            <pc:docMk/>
            <pc:sldMk cId="1569335373" sldId="333"/>
            <ac:spMk id="146" creationId="{7C14367F-AC1D-459F-9802-856C88E132B8}"/>
          </ac:spMkLst>
        </pc:spChg>
        <pc:grpChg chg="mod ord">
          <ac:chgData name="PHÁT TRIỆU NGUYÊN" userId="018a93b7-107e-4302-b720-928ca5350f3d" providerId="ADAL" clId="{800279A6-C37E-4E4B-997C-FD1424E7D130}" dt="2022-03-31T13:38:42.734" v="1199" actId="166"/>
          <ac:grpSpMkLst>
            <pc:docMk/>
            <pc:sldMk cId="1569335373" sldId="333"/>
            <ac:grpSpMk id="126" creationId="{9D992D4E-1DBB-4B89-8071-147FCBFD6644}"/>
          </ac:grpSpMkLst>
        </pc:grpChg>
        <pc:picChg chg="add del mod">
          <ac:chgData name="PHÁT TRIỆU NGUYÊN" userId="018a93b7-107e-4302-b720-928ca5350f3d" providerId="ADAL" clId="{800279A6-C37E-4E4B-997C-FD1424E7D130}" dt="2022-03-31T13:16:52.710" v="969" actId="1037"/>
          <ac:picMkLst>
            <pc:docMk/>
            <pc:sldMk cId="1569335373" sldId="333"/>
            <ac:picMk id="47" creationId="{9F9A8AC4-F3F4-471E-B387-49218F8EF00C}"/>
          </ac:picMkLst>
        </pc:picChg>
        <pc:picChg chg="add del mod">
          <ac:chgData name="PHÁT TRIỆU NGUYÊN" userId="018a93b7-107e-4302-b720-928ca5350f3d" providerId="ADAL" clId="{800279A6-C37E-4E4B-997C-FD1424E7D130}" dt="2022-03-31T13:04:16.550" v="830"/>
          <ac:picMkLst>
            <pc:docMk/>
            <pc:sldMk cId="1569335373" sldId="333"/>
            <ac:picMk id="51" creationId="{07CB8633-3000-44ED-BA44-C84DA733BE82}"/>
          </ac:picMkLst>
        </pc:picChg>
        <pc:picChg chg="mod ord modVis">
          <ac:chgData name="PHÁT TRIỆU NGUYÊN" userId="018a93b7-107e-4302-b720-928ca5350f3d" providerId="ADAL" clId="{800279A6-C37E-4E4B-997C-FD1424E7D130}" dt="2022-03-31T13:48:07.232" v="1266" actId="33935"/>
          <ac:picMkLst>
            <pc:docMk/>
            <pc:sldMk cId="1569335373" sldId="333"/>
            <ac:picMk id="56" creationId="{ED843FF0-371B-476B-8144-BDF52013FE0F}"/>
          </ac:picMkLst>
        </pc:picChg>
        <pc:picChg chg="add del mod">
          <ac:chgData name="PHÁT TRIỆU NGUYÊN" userId="018a93b7-107e-4302-b720-928ca5350f3d" providerId="ADAL" clId="{800279A6-C37E-4E4B-997C-FD1424E7D130}" dt="2022-03-31T13:13:01.746" v="938"/>
          <ac:picMkLst>
            <pc:docMk/>
            <pc:sldMk cId="1569335373" sldId="333"/>
            <ac:picMk id="60" creationId="{1D1118CD-4A5A-459D-8B46-AEAA5D99C7FA}"/>
          </ac:picMkLst>
        </pc:picChg>
        <pc:picChg chg="add del mod">
          <ac:chgData name="PHÁT TRIỆU NGUYÊN" userId="018a93b7-107e-4302-b720-928ca5350f3d" providerId="ADAL" clId="{800279A6-C37E-4E4B-997C-FD1424E7D130}" dt="2022-03-31T13:13:17.103" v="945" actId="478"/>
          <ac:picMkLst>
            <pc:docMk/>
            <pc:sldMk cId="1569335373" sldId="333"/>
            <ac:picMk id="61" creationId="{CEF5E5AA-629B-4040-8C56-E71ABFF4DE35}"/>
          </ac:picMkLst>
        </pc:picChg>
        <pc:picChg chg="add del mod">
          <ac:chgData name="PHÁT TRIỆU NGUYÊN" userId="018a93b7-107e-4302-b720-928ca5350f3d" providerId="ADAL" clId="{800279A6-C37E-4E4B-997C-FD1424E7D130}" dt="2022-03-31T13:13:33.652" v="952"/>
          <ac:picMkLst>
            <pc:docMk/>
            <pc:sldMk cId="1569335373" sldId="333"/>
            <ac:picMk id="62" creationId="{B07300F4-718D-4508-8E9F-D6AC6D03F3A3}"/>
          </ac:picMkLst>
        </pc:picChg>
        <pc:picChg chg="add mod">
          <ac:chgData name="PHÁT TRIỆU NGUYÊN" userId="018a93b7-107e-4302-b720-928ca5350f3d" providerId="ADAL" clId="{800279A6-C37E-4E4B-997C-FD1424E7D130}" dt="2022-03-31T13:16:52.710" v="969" actId="1037"/>
          <ac:picMkLst>
            <pc:docMk/>
            <pc:sldMk cId="1569335373" sldId="333"/>
            <ac:picMk id="63" creationId="{77B4DB5F-0735-4C33-B52A-0AA469B3A3D2}"/>
          </ac:picMkLst>
        </pc:picChg>
        <pc:picChg chg="add del mod">
          <ac:chgData name="PHÁT TRIỆU NGUYÊN" userId="018a93b7-107e-4302-b720-928ca5350f3d" providerId="ADAL" clId="{800279A6-C37E-4E4B-997C-FD1424E7D130}" dt="2022-03-31T13:27:27.830" v="989"/>
          <ac:picMkLst>
            <pc:docMk/>
            <pc:sldMk cId="1569335373" sldId="333"/>
            <ac:picMk id="64" creationId="{5396A8DD-4797-4F70-B968-E2D0E18B34AF}"/>
          </ac:picMkLst>
        </pc:picChg>
        <pc:picChg chg="add mod ord modVis">
          <ac:chgData name="PHÁT TRIỆU NGUYÊN" userId="018a93b7-107e-4302-b720-928ca5350f3d" providerId="ADAL" clId="{800279A6-C37E-4E4B-997C-FD1424E7D130}" dt="2022-03-31T13:48:07.232" v="1266" actId="33935"/>
          <ac:picMkLst>
            <pc:docMk/>
            <pc:sldMk cId="1569335373" sldId="333"/>
            <ac:picMk id="65" creationId="{830B78A4-CC03-4B9E-914D-893F5320E35F}"/>
          </ac:picMkLst>
        </pc:picChg>
        <pc:cxnChg chg="mod">
          <ac:chgData name="PHÁT TRIỆU NGUYÊN" userId="018a93b7-107e-4302-b720-928ca5350f3d" providerId="ADAL" clId="{800279A6-C37E-4E4B-997C-FD1424E7D130}" dt="2022-03-31T13:04:29.041" v="842" actId="1076"/>
          <ac:cxnSpMkLst>
            <pc:docMk/>
            <pc:sldMk cId="1569335373" sldId="333"/>
            <ac:cxnSpMk id="153" creationId="{1C386FD7-41D0-4213-B40F-6F2CDC15C715}"/>
          </ac:cxnSpMkLst>
        </pc:cxnChg>
        <pc:cxnChg chg="mod ord">
          <ac:chgData name="PHÁT TRIỆU NGUYÊN" userId="018a93b7-107e-4302-b720-928ca5350f3d" providerId="ADAL" clId="{800279A6-C37E-4E4B-997C-FD1424E7D130}" dt="2022-03-31T13:07:45.645" v="892" actId="167"/>
          <ac:cxnSpMkLst>
            <pc:docMk/>
            <pc:sldMk cId="1569335373" sldId="333"/>
            <ac:cxnSpMk id="155" creationId="{40F29713-5284-4E1E-BED2-2E397239E7CB}"/>
          </ac:cxnSpMkLst>
        </pc:cxnChg>
        <pc:cxnChg chg="mod ord">
          <ac:chgData name="PHÁT TRIỆU NGUYÊN" userId="018a93b7-107e-4302-b720-928ca5350f3d" providerId="ADAL" clId="{800279A6-C37E-4E4B-997C-FD1424E7D130}" dt="2022-03-31T13:07:40.475" v="890" actId="167"/>
          <ac:cxnSpMkLst>
            <pc:docMk/>
            <pc:sldMk cId="1569335373" sldId="333"/>
            <ac:cxnSpMk id="156" creationId="{7196EEBF-E798-4C44-B39D-967CFF25FE38}"/>
          </ac:cxnSpMkLst>
        </pc:cxnChg>
      </pc:sldChg>
      <pc:sldChg chg="addSp delSp modSp add mod addAnim delAnim modAnim">
        <pc:chgData name="PHÁT TRIỆU NGUYÊN" userId="018a93b7-107e-4302-b720-928ca5350f3d" providerId="ADAL" clId="{800279A6-C37E-4E4B-997C-FD1424E7D130}" dt="2022-03-31T13:50:07.587" v="1279" actId="166"/>
        <pc:sldMkLst>
          <pc:docMk/>
          <pc:sldMk cId="1585135560" sldId="334"/>
        </pc:sldMkLst>
        <pc:spChg chg="del">
          <ac:chgData name="PHÁT TRIỆU NGUYÊN" userId="018a93b7-107e-4302-b720-928ca5350f3d" providerId="ADAL" clId="{800279A6-C37E-4E4B-997C-FD1424E7D130}" dt="2022-03-31T13:48:36.681" v="1270" actId="478"/>
          <ac:spMkLst>
            <pc:docMk/>
            <pc:sldMk cId="1585135560" sldId="334"/>
            <ac:spMk id="50" creationId="{6B4E491C-D2A2-4652-973F-D31FF0F07B45}"/>
          </ac:spMkLst>
        </pc:spChg>
        <pc:spChg chg="add del mod">
          <ac:chgData name="PHÁT TRIỆU NGUYÊN" userId="018a93b7-107e-4302-b720-928ca5350f3d" providerId="ADAL" clId="{800279A6-C37E-4E4B-997C-FD1424E7D130}" dt="2022-03-31T13:26:50.419" v="984"/>
          <ac:spMkLst>
            <pc:docMk/>
            <pc:sldMk cId="1585135560" sldId="334"/>
            <ac:spMk id="51" creationId="{6250C373-AA63-4B9C-8A62-168DEC542192}"/>
          </ac:spMkLst>
        </pc:spChg>
        <pc:spChg chg="add del mod">
          <ac:chgData name="PHÁT TRIỆU NGUYÊN" userId="018a93b7-107e-4302-b720-928ca5350f3d" providerId="ADAL" clId="{800279A6-C37E-4E4B-997C-FD1424E7D130}" dt="2022-03-31T13:26:50.419" v="984"/>
          <ac:spMkLst>
            <pc:docMk/>
            <pc:sldMk cId="1585135560" sldId="334"/>
            <ac:spMk id="52" creationId="{544D6B3C-5E88-42F5-83E1-1B6FC355083D}"/>
          </ac:spMkLst>
        </pc:spChg>
        <pc:spChg chg="ord">
          <ac:chgData name="PHÁT TRIỆU NGUYÊN" userId="018a93b7-107e-4302-b720-928ca5350f3d" providerId="ADAL" clId="{800279A6-C37E-4E4B-997C-FD1424E7D130}" dt="2022-03-31T13:07:25.566" v="885" actId="167"/>
          <ac:spMkLst>
            <pc:docMk/>
            <pc:sldMk cId="1585135560" sldId="334"/>
            <ac:spMk id="53" creationId="{7D59B75A-519C-4B62-9471-460215C80291}"/>
          </ac:spMkLst>
        </pc:spChg>
        <pc:spChg chg="mod ord">
          <ac:chgData name="PHÁT TRIỆU NGUYÊN" userId="018a93b7-107e-4302-b720-928ca5350f3d" providerId="ADAL" clId="{800279A6-C37E-4E4B-997C-FD1424E7D130}" dt="2022-03-31T13:07:18.063" v="883" actId="167"/>
          <ac:spMkLst>
            <pc:docMk/>
            <pc:sldMk cId="1585135560" sldId="334"/>
            <ac:spMk id="54" creationId="{CDE55938-D7B7-4C6F-ADCF-A72A105A50AB}"/>
          </ac:spMkLst>
        </pc:spChg>
        <pc:spChg chg="ord">
          <ac:chgData name="PHÁT TRIỆU NGUYÊN" userId="018a93b7-107e-4302-b720-928ca5350f3d" providerId="ADAL" clId="{800279A6-C37E-4E4B-997C-FD1424E7D130}" dt="2022-03-31T13:46:38.734" v="1250" actId="166"/>
          <ac:spMkLst>
            <pc:docMk/>
            <pc:sldMk cId="1585135560" sldId="334"/>
            <ac:spMk id="55" creationId="{B19032D4-1B3D-429B-AFB4-E562A4F8BA1F}"/>
          </ac:spMkLst>
        </pc:spChg>
        <pc:spChg chg="add mod">
          <ac:chgData name="PHÁT TRIỆU NGUYÊN" userId="018a93b7-107e-4302-b720-928ca5350f3d" providerId="ADAL" clId="{800279A6-C37E-4E4B-997C-FD1424E7D130}" dt="2022-03-31T13:26:55.716" v="985" actId="571"/>
          <ac:spMkLst>
            <pc:docMk/>
            <pc:sldMk cId="1585135560" sldId="334"/>
            <ac:spMk id="59" creationId="{8BE1AE52-833E-4266-9F37-C592B994ECB9}"/>
          </ac:spMkLst>
        </pc:spChg>
        <pc:spChg chg="add mod">
          <ac:chgData name="PHÁT TRIỆU NGUYÊN" userId="018a93b7-107e-4302-b720-928ca5350f3d" providerId="ADAL" clId="{800279A6-C37E-4E4B-997C-FD1424E7D130}" dt="2022-03-31T13:26:55.716" v="985" actId="571"/>
          <ac:spMkLst>
            <pc:docMk/>
            <pc:sldMk cId="1585135560" sldId="334"/>
            <ac:spMk id="60" creationId="{D3527413-FDC0-4D14-A859-364FC5BFF961}"/>
          </ac:spMkLst>
        </pc:spChg>
        <pc:spChg chg="add del mod">
          <ac:chgData name="PHÁT TRIỆU NGUYÊN" userId="018a93b7-107e-4302-b720-928ca5350f3d" providerId="ADAL" clId="{800279A6-C37E-4E4B-997C-FD1424E7D130}" dt="2022-03-31T13:27:46.512" v="995" actId="478"/>
          <ac:spMkLst>
            <pc:docMk/>
            <pc:sldMk cId="1585135560" sldId="334"/>
            <ac:spMk id="63" creationId="{608FA4E9-A127-486E-B244-A58F35AA28FD}"/>
          </ac:spMkLst>
        </pc:spChg>
        <pc:spChg chg="add del mod">
          <ac:chgData name="PHÁT TRIỆU NGUYÊN" userId="018a93b7-107e-4302-b720-928ca5350f3d" providerId="ADAL" clId="{800279A6-C37E-4E4B-997C-FD1424E7D130}" dt="2022-03-31T13:27:54.289" v="997" actId="21"/>
          <ac:spMkLst>
            <pc:docMk/>
            <pc:sldMk cId="1585135560" sldId="334"/>
            <ac:spMk id="64" creationId="{5BC3136E-D131-43D9-8513-977A5C899060}"/>
          </ac:spMkLst>
        </pc:spChg>
        <pc:spChg chg="mod">
          <ac:chgData name="PHÁT TRIỆU NGUYÊN" userId="018a93b7-107e-4302-b720-928ca5350f3d" providerId="ADAL" clId="{800279A6-C37E-4E4B-997C-FD1424E7D130}" dt="2022-03-31T13:33:47.039" v="1077"/>
          <ac:spMkLst>
            <pc:docMk/>
            <pc:sldMk cId="1585135560" sldId="334"/>
            <ac:spMk id="66" creationId="{D1C376FC-FC5D-4A34-9149-250828446485}"/>
          </ac:spMkLst>
        </pc:spChg>
        <pc:spChg chg="mod">
          <ac:chgData name="PHÁT TRIỆU NGUYÊN" userId="018a93b7-107e-4302-b720-928ca5350f3d" providerId="ADAL" clId="{800279A6-C37E-4E4B-997C-FD1424E7D130}" dt="2022-03-31T13:33:51.723" v="1080"/>
          <ac:spMkLst>
            <pc:docMk/>
            <pc:sldMk cId="1585135560" sldId="334"/>
            <ac:spMk id="69" creationId="{22A00DD7-31FD-4304-A964-16190D247A90}"/>
          </ac:spMkLst>
        </pc:spChg>
        <pc:spChg chg="add del mod ord">
          <ac:chgData name="PHÁT TRIỆU NGUYÊN" userId="018a93b7-107e-4302-b720-928ca5350f3d" providerId="ADAL" clId="{800279A6-C37E-4E4B-997C-FD1424E7D130}" dt="2022-03-31T13:47:54.216" v="1265" actId="478"/>
          <ac:spMkLst>
            <pc:docMk/>
            <pc:sldMk cId="1585135560" sldId="334"/>
            <ac:spMk id="71" creationId="{0669F8F2-DFA7-40AB-B37B-C558DA65756A}"/>
          </ac:spMkLst>
        </pc:spChg>
        <pc:spChg chg="add del mod">
          <ac:chgData name="PHÁT TRIỆU NGUYÊN" userId="018a93b7-107e-4302-b720-928ca5350f3d" providerId="ADAL" clId="{800279A6-C37E-4E4B-997C-FD1424E7D130}" dt="2022-03-31T13:35:34.001" v="1117" actId="478"/>
          <ac:spMkLst>
            <pc:docMk/>
            <pc:sldMk cId="1585135560" sldId="334"/>
            <ac:spMk id="72" creationId="{105DC97B-ABDF-4EE7-86F2-4F1B6206ABF4}"/>
          </ac:spMkLst>
        </pc:spChg>
        <pc:spChg chg="add del mod ord modVis">
          <ac:chgData name="PHÁT TRIỆU NGUYÊN" userId="018a93b7-107e-4302-b720-928ca5350f3d" providerId="ADAL" clId="{800279A6-C37E-4E4B-997C-FD1424E7D130}" dt="2022-03-31T13:47:53.668" v="1264" actId="478"/>
          <ac:spMkLst>
            <pc:docMk/>
            <pc:sldMk cId="1585135560" sldId="334"/>
            <ac:spMk id="73" creationId="{EA3170E9-7DD0-400A-921E-234A5D1EE92D}"/>
          </ac:spMkLst>
        </pc:spChg>
        <pc:spChg chg="add del mod">
          <ac:chgData name="PHÁT TRIỆU NGUYÊN" userId="018a93b7-107e-4302-b720-928ca5350f3d" providerId="ADAL" clId="{800279A6-C37E-4E4B-997C-FD1424E7D130}" dt="2022-03-31T13:40:08.210" v="1223"/>
          <ac:spMkLst>
            <pc:docMk/>
            <pc:sldMk cId="1585135560" sldId="334"/>
            <ac:spMk id="74" creationId="{C9B6D34C-EF53-49A5-986D-04A306B20BA6}"/>
          </ac:spMkLst>
        </pc:spChg>
        <pc:spChg chg="add del mod">
          <ac:chgData name="PHÁT TRIỆU NGUYÊN" userId="018a93b7-107e-4302-b720-928ca5350f3d" providerId="ADAL" clId="{800279A6-C37E-4E4B-997C-FD1424E7D130}" dt="2022-03-31T13:40:08.210" v="1223"/>
          <ac:spMkLst>
            <pc:docMk/>
            <pc:sldMk cId="1585135560" sldId="334"/>
            <ac:spMk id="75" creationId="{C81F19FF-7182-4DC9-98DD-B1431F55CA4B}"/>
          </ac:spMkLst>
        </pc:spChg>
        <pc:spChg chg="add mod">
          <ac:chgData name="PHÁT TRIỆU NGUYÊN" userId="018a93b7-107e-4302-b720-928ca5350f3d" providerId="ADAL" clId="{800279A6-C37E-4E4B-997C-FD1424E7D130}" dt="2022-03-31T13:46:44.199" v="1254" actId="1037"/>
          <ac:spMkLst>
            <pc:docMk/>
            <pc:sldMk cId="1585135560" sldId="334"/>
            <ac:spMk id="76" creationId="{B08136D1-34E8-43C1-A8E1-42DDA6537D6F}"/>
          </ac:spMkLst>
        </pc:spChg>
        <pc:spChg chg="mod ord modVis">
          <ac:chgData name="PHÁT TRIỆU NGUYÊN" userId="018a93b7-107e-4302-b720-928ca5350f3d" providerId="ADAL" clId="{800279A6-C37E-4E4B-997C-FD1424E7D130}" dt="2022-03-31T13:50:07.587" v="1279" actId="166"/>
          <ac:spMkLst>
            <pc:docMk/>
            <pc:sldMk cId="1585135560" sldId="334"/>
            <ac:spMk id="77" creationId="{54E9CEE7-407D-489D-BB30-0CEB7D54F754}"/>
          </ac:spMkLst>
        </pc:spChg>
        <pc:spChg chg="add mod">
          <ac:chgData name="PHÁT TRIỆU NGUYÊN" userId="018a93b7-107e-4302-b720-928ca5350f3d" providerId="ADAL" clId="{800279A6-C37E-4E4B-997C-FD1424E7D130}" dt="2022-03-31T13:46:44.199" v="1254" actId="1037"/>
          <ac:spMkLst>
            <pc:docMk/>
            <pc:sldMk cId="1585135560" sldId="334"/>
            <ac:spMk id="78" creationId="{A96D1647-D32E-45B7-A318-89A097255E2F}"/>
          </ac:spMkLst>
        </pc:spChg>
        <pc:spChg chg="mod ord modVis">
          <ac:chgData name="PHÁT TRIỆU NGUYÊN" userId="018a93b7-107e-4302-b720-928ca5350f3d" providerId="ADAL" clId="{800279A6-C37E-4E4B-997C-FD1424E7D130}" dt="2022-03-31T13:49:32.492" v="1276" actId="33935"/>
          <ac:spMkLst>
            <pc:docMk/>
            <pc:sldMk cId="1585135560" sldId="334"/>
            <ac:spMk id="80" creationId="{51473B55-09A5-484D-A470-3FBFB0CA1DFA}"/>
          </ac:spMkLst>
        </pc:spChg>
        <pc:spChg chg="mod">
          <ac:chgData name="PHÁT TRIỆU NGUYÊN" userId="018a93b7-107e-4302-b720-928ca5350f3d" providerId="ADAL" clId="{800279A6-C37E-4E4B-997C-FD1424E7D130}" dt="2022-03-31T13:16:26.493" v="966" actId="1076"/>
          <ac:spMkLst>
            <pc:docMk/>
            <pc:sldMk cId="1585135560" sldId="334"/>
            <ac:spMk id="86" creationId="{11937F02-BE48-4487-90C0-3E3F537C2B69}"/>
          </ac:spMkLst>
        </pc:spChg>
        <pc:spChg chg="ord">
          <ac:chgData name="PHÁT TRIỆU NGUYÊN" userId="018a93b7-107e-4302-b720-928ca5350f3d" providerId="ADAL" clId="{800279A6-C37E-4E4B-997C-FD1424E7D130}" dt="2022-03-31T13:07:29.681" v="887" actId="167"/>
          <ac:spMkLst>
            <pc:docMk/>
            <pc:sldMk cId="1585135560" sldId="334"/>
            <ac:spMk id="122" creationId="{2B1BA745-72F8-4A98-AA11-C17FBC6F3ACC}"/>
          </ac:spMkLst>
        </pc:spChg>
        <pc:spChg chg="mod modVis">
          <ac:chgData name="PHÁT TRIỆU NGUYÊN" userId="018a93b7-107e-4302-b720-928ca5350f3d" providerId="ADAL" clId="{800279A6-C37E-4E4B-997C-FD1424E7D130}" dt="2022-03-31T13:48:38.505" v="1271" actId="33935"/>
          <ac:spMkLst>
            <pc:docMk/>
            <pc:sldMk cId="1585135560" sldId="334"/>
            <ac:spMk id="124" creationId="{B1BCFB82-4D1C-4B5A-A1D6-D8148B6AA0D9}"/>
          </ac:spMkLst>
        </pc:spChg>
        <pc:spChg chg="ord">
          <ac:chgData name="PHÁT TRIỆU NGUYÊN" userId="018a93b7-107e-4302-b720-928ca5350f3d" providerId="ADAL" clId="{800279A6-C37E-4E4B-997C-FD1424E7D130}" dt="2022-03-31T13:49:49.721" v="1278" actId="166"/>
          <ac:spMkLst>
            <pc:docMk/>
            <pc:sldMk cId="1585135560" sldId="334"/>
            <ac:spMk id="127" creationId="{9CB338DF-025C-4172-9D9F-2A31CBE11882}"/>
          </ac:spMkLst>
        </pc:spChg>
        <pc:spChg chg="mod">
          <ac:chgData name="PHÁT TRIỆU NGUYÊN" userId="018a93b7-107e-4302-b720-928ca5350f3d" providerId="ADAL" clId="{800279A6-C37E-4E4B-997C-FD1424E7D130}" dt="2022-03-31T13:30:00.366" v="1059" actId="1076"/>
          <ac:spMkLst>
            <pc:docMk/>
            <pc:sldMk cId="1585135560" sldId="334"/>
            <ac:spMk id="1132" creationId="{00000000-0000-0000-0000-000000000000}"/>
          </ac:spMkLst>
        </pc:spChg>
        <pc:grpChg chg="add del mod">
          <ac:chgData name="PHÁT TRIỆU NGUYÊN" userId="018a93b7-107e-4302-b720-928ca5350f3d" providerId="ADAL" clId="{800279A6-C37E-4E4B-997C-FD1424E7D130}" dt="2022-03-31T13:33:48.744" v="1078" actId="478"/>
          <ac:grpSpMkLst>
            <pc:docMk/>
            <pc:sldMk cId="1585135560" sldId="334"/>
            <ac:grpSpMk id="65" creationId="{C02898FD-C690-4DAA-A778-B524EC090841}"/>
          </ac:grpSpMkLst>
        </pc:grpChg>
        <pc:grpChg chg="add mod ord modVis">
          <ac:chgData name="PHÁT TRIỆU NGUYÊN" userId="018a93b7-107e-4302-b720-928ca5350f3d" providerId="ADAL" clId="{800279A6-C37E-4E4B-997C-FD1424E7D130}" dt="2022-03-31T13:49:32.492" v="1276" actId="33935"/>
          <ac:grpSpMkLst>
            <pc:docMk/>
            <pc:sldMk cId="1585135560" sldId="334"/>
            <ac:grpSpMk id="68" creationId="{D31AC93A-60D3-401C-8A79-39506B9F620E}"/>
          </ac:grpSpMkLst>
        </pc:grpChg>
        <pc:grpChg chg="mod ord modVis">
          <ac:chgData name="PHÁT TRIỆU NGUYÊN" userId="018a93b7-107e-4302-b720-928ca5350f3d" providerId="ADAL" clId="{800279A6-C37E-4E4B-997C-FD1424E7D130}" dt="2022-03-31T13:46:38.734" v="1250" actId="166"/>
          <ac:grpSpMkLst>
            <pc:docMk/>
            <pc:sldMk cId="1585135560" sldId="334"/>
            <ac:grpSpMk id="126" creationId="{9D992D4E-1DBB-4B89-8071-147FCBFD6644}"/>
          </ac:grpSpMkLst>
        </pc:grpChg>
        <pc:picChg chg="add del mod">
          <ac:chgData name="PHÁT TRIỆU NGUYÊN" userId="018a93b7-107e-4302-b720-928ca5350f3d" providerId="ADAL" clId="{800279A6-C37E-4E4B-997C-FD1424E7D130}" dt="2022-03-31T13:12:41.558" v="930"/>
          <ac:picMkLst>
            <pc:docMk/>
            <pc:sldMk cId="1585135560" sldId="334"/>
            <ac:picMk id="46" creationId="{EB5A69F6-2647-4C12-A466-F2BBB098B59E}"/>
          </ac:picMkLst>
        </pc:picChg>
        <pc:picChg chg="mod ord">
          <ac:chgData name="PHÁT TRIỆU NGUYÊN" userId="018a93b7-107e-4302-b720-928ca5350f3d" providerId="ADAL" clId="{800279A6-C37E-4E4B-997C-FD1424E7D130}" dt="2022-03-31T13:27:01.643" v="986" actId="166"/>
          <ac:picMkLst>
            <pc:docMk/>
            <pc:sldMk cId="1585135560" sldId="334"/>
            <ac:picMk id="47" creationId="{9F9A8AC4-F3F4-471E-B387-49218F8EF00C}"/>
          </ac:picMkLst>
        </pc:picChg>
        <pc:picChg chg="add mod">
          <ac:chgData name="PHÁT TRIỆU NGUYÊN" userId="018a93b7-107e-4302-b720-928ca5350f3d" providerId="ADAL" clId="{800279A6-C37E-4E4B-997C-FD1424E7D130}" dt="2022-03-31T13:16:19.715" v="962" actId="1036"/>
          <ac:picMkLst>
            <pc:docMk/>
            <pc:sldMk cId="1585135560" sldId="334"/>
            <ac:picMk id="48" creationId="{5C613FE6-9B11-4D97-8424-64614302C701}"/>
          </ac:picMkLst>
        </pc:picChg>
        <pc:picChg chg="del">
          <ac:chgData name="PHÁT TRIỆU NGUYÊN" userId="018a93b7-107e-4302-b720-928ca5350f3d" providerId="ADAL" clId="{800279A6-C37E-4E4B-997C-FD1424E7D130}" dt="2022-03-31T13:27:08.161" v="987" actId="478"/>
          <ac:picMkLst>
            <pc:docMk/>
            <pc:sldMk cId="1585135560" sldId="334"/>
            <ac:picMk id="56" creationId="{ED843FF0-371B-476B-8144-BDF52013FE0F}"/>
          </ac:picMkLst>
        </pc:picChg>
        <pc:picChg chg="add del mod">
          <ac:chgData name="PHÁT TRIỆU NGUYÊN" userId="018a93b7-107e-4302-b720-928ca5350f3d" providerId="ADAL" clId="{800279A6-C37E-4E4B-997C-FD1424E7D130}" dt="2022-03-31T13:26:50.419" v="984"/>
          <ac:picMkLst>
            <pc:docMk/>
            <pc:sldMk cId="1585135560" sldId="334"/>
            <ac:picMk id="57" creationId="{0C18E729-C9D3-4590-A177-DA3D6B08369B}"/>
          </ac:picMkLst>
        </pc:picChg>
        <pc:picChg chg="add del mod">
          <ac:chgData name="PHÁT TRIỆU NGUYÊN" userId="018a93b7-107e-4302-b720-928ca5350f3d" providerId="ADAL" clId="{800279A6-C37E-4E4B-997C-FD1424E7D130}" dt="2022-03-31T13:26:50.419" v="984"/>
          <ac:picMkLst>
            <pc:docMk/>
            <pc:sldMk cId="1585135560" sldId="334"/>
            <ac:picMk id="58" creationId="{02AF0BE1-4C14-4475-B325-8ACA75250D6A}"/>
          </ac:picMkLst>
        </pc:picChg>
        <pc:picChg chg="add mod">
          <ac:chgData name="PHÁT TRIỆU NGUYÊN" userId="018a93b7-107e-4302-b720-928ca5350f3d" providerId="ADAL" clId="{800279A6-C37E-4E4B-997C-FD1424E7D130}" dt="2022-03-31T13:26:55.716" v="985" actId="571"/>
          <ac:picMkLst>
            <pc:docMk/>
            <pc:sldMk cId="1585135560" sldId="334"/>
            <ac:picMk id="61" creationId="{4A7570C4-D9A8-4829-A0C4-878463EB91CA}"/>
          </ac:picMkLst>
        </pc:picChg>
        <pc:picChg chg="add mod">
          <ac:chgData name="PHÁT TRIỆU NGUYÊN" userId="018a93b7-107e-4302-b720-928ca5350f3d" providerId="ADAL" clId="{800279A6-C37E-4E4B-997C-FD1424E7D130}" dt="2022-03-31T13:26:55.716" v="985" actId="571"/>
          <ac:picMkLst>
            <pc:docMk/>
            <pc:sldMk cId="1585135560" sldId="334"/>
            <ac:picMk id="62" creationId="{229A5680-6134-4527-B6E0-619C1B9EA586}"/>
          </ac:picMkLst>
        </pc:picChg>
        <pc:picChg chg="mod">
          <ac:chgData name="PHÁT TRIỆU NGUYÊN" userId="018a93b7-107e-4302-b720-928ca5350f3d" providerId="ADAL" clId="{800279A6-C37E-4E4B-997C-FD1424E7D130}" dt="2022-03-31T13:33:47.039" v="1077"/>
          <ac:picMkLst>
            <pc:docMk/>
            <pc:sldMk cId="1585135560" sldId="334"/>
            <ac:picMk id="67" creationId="{2BABE88A-7A44-48A4-9402-DA0AF9D06022}"/>
          </ac:picMkLst>
        </pc:picChg>
        <pc:picChg chg="mod">
          <ac:chgData name="PHÁT TRIỆU NGUYÊN" userId="018a93b7-107e-4302-b720-928ca5350f3d" providerId="ADAL" clId="{800279A6-C37E-4E4B-997C-FD1424E7D130}" dt="2022-03-31T13:33:51.723" v="1080"/>
          <ac:picMkLst>
            <pc:docMk/>
            <pc:sldMk cId="1585135560" sldId="334"/>
            <ac:picMk id="70" creationId="{2BFFC322-81FD-4B80-B6CC-0D392C85DA5E}"/>
          </ac:picMkLst>
        </pc:picChg>
        <pc:cxnChg chg="mod">
          <ac:chgData name="PHÁT TRIỆU NGUYÊN" userId="018a93b7-107e-4302-b720-928ca5350f3d" providerId="ADAL" clId="{800279A6-C37E-4E4B-997C-FD1424E7D130}" dt="2022-03-31T13:36:18.029" v="1179" actId="1076"/>
          <ac:cxnSpMkLst>
            <pc:docMk/>
            <pc:sldMk cId="1585135560" sldId="334"/>
            <ac:cxnSpMk id="135" creationId="{BABC531E-912D-4717-A302-D93D576268AE}"/>
          </ac:cxnSpMkLst>
        </pc:cxnChg>
        <pc:cxnChg chg="mod">
          <ac:chgData name="PHÁT TRIỆU NGUYÊN" userId="018a93b7-107e-4302-b720-928ca5350f3d" providerId="ADAL" clId="{800279A6-C37E-4E4B-997C-FD1424E7D130}" dt="2022-03-31T13:36:18.029" v="1179" actId="1076"/>
          <ac:cxnSpMkLst>
            <pc:docMk/>
            <pc:sldMk cId="1585135560" sldId="334"/>
            <ac:cxnSpMk id="140" creationId="{6EE9A471-9C46-45DA-BC1E-7378771596B3}"/>
          </ac:cxnSpMkLst>
        </pc:cxnChg>
        <pc:cxnChg chg="mod">
          <ac:chgData name="PHÁT TRIỆU NGUYÊN" userId="018a93b7-107e-4302-b720-928ca5350f3d" providerId="ADAL" clId="{800279A6-C37E-4E4B-997C-FD1424E7D130}" dt="2022-03-31T13:36:18.029" v="1179" actId="1076"/>
          <ac:cxnSpMkLst>
            <pc:docMk/>
            <pc:sldMk cId="1585135560" sldId="334"/>
            <ac:cxnSpMk id="143" creationId="{B8BD38EC-5C82-490F-821D-A89E4C9EBA78}"/>
          </ac:cxnSpMkLst>
        </pc:cxnChg>
        <pc:cxnChg chg="mod">
          <ac:chgData name="PHÁT TRIỆU NGUYÊN" userId="018a93b7-107e-4302-b720-928ca5350f3d" providerId="ADAL" clId="{800279A6-C37E-4E4B-997C-FD1424E7D130}" dt="2022-03-31T13:36:18.029" v="1179" actId="1076"/>
          <ac:cxnSpMkLst>
            <pc:docMk/>
            <pc:sldMk cId="1585135560" sldId="334"/>
            <ac:cxnSpMk id="144" creationId="{0C3FAEAA-6539-4986-8306-983E4EEEFC1B}"/>
          </ac:cxnSpMkLst>
        </pc:cxnChg>
        <pc:cxnChg chg="ord">
          <ac:chgData name="PHÁT TRIỆU NGUYÊN" userId="018a93b7-107e-4302-b720-928ca5350f3d" providerId="ADAL" clId="{800279A6-C37E-4E4B-997C-FD1424E7D130}" dt="2022-03-31T13:07:27.666" v="886" actId="167"/>
          <ac:cxnSpMkLst>
            <pc:docMk/>
            <pc:sldMk cId="1585135560" sldId="334"/>
            <ac:cxnSpMk id="155" creationId="{40F29713-5284-4E1E-BED2-2E397239E7CB}"/>
          </ac:cxnSpMkLst>
        </pc:cxnChg>
        <pc:cxnChg chg="ord">
          <ac:chgData name="PHÁT TRIỆU NGUYÊN" userId="018a93b7-107e-4302-b720-928ca5350f3d" providerId="ADAL" clId="{800279A6-C37E-4E4B-997C-FD1424E7D130}" dt="2022-03-31T13:07:21.514" v="884" actId="167"/>
          <ac:cxnSpMkLst>
            <pc:docMk/>
            <pc:sldMk cId="1585135560" sldId="334"/>
            <ac:cxnSpMk id="156" creationId="{7196EEBF-E798-4C44-B39D-967CFF25FE38}"/>
          </ac:cxnSpMkLst>
        </pc:cxnChg>
      </pc:sldChg>
      <pc:sldChg chg="addSp delSp modSp add mod addAnim delAnim modAnim">
        <pc:chgData name="PHÁT TRIỆU NGUYÊN" userId="018a93b7-107e-4302-b720-928ca5350f3d" providerId="ADAL" clId="{800279A6-C37E-4E4B-997C-FD1424E7D130}" dt="2022-03-31T13:50:30.911" v="1282"/>
        <pc:sldMkLst>
          <pc:docMk/>
          <pc:sldMk cId="1362316598" sldId="335"/>
        </pc:sldMkLst>
        <pc:spChg chg="add del mod">
          <ac:chgData name="PHÁT TRIỆU NGUYÊN" userId="018a93b7-107e-4302-b720-928ca5350f3d" providerId="ADAL" clId="{800279A6-C37E-4E4B-997C-FD1424E7D130}" dt="2022-03-31T13:40:58.878" v="1237" actId="478"/>
          <ac:spMkLst>
            <pc:docMk/>
            <pc:sldMk cId="1362316598" sldId="335"/>
            <ac:spMk id="8" creationId="{04F24647-8BFD-46D8-85E1-0A4B96488167}"/>
          </ac:spMkLst>
        </pc:spChg>
        <pc:spChg chg="add del mod">
          <ac:chgData name="PHÁT TRIỆU NGUYÊN" userId="018a93b7-107e-4302-b720-928ca5350f3d" providerId="ADAL" clId="{800279A6-C37E-4E4B-997C-FD1424E7D130}" dt="2022-03-31T13:40:53.171" v="1236" actId="478"/>
          <ac:spMkLst>
            <pc:docMk/>
            <pc:sldMk cId="1362316598" sldId="335"/>
            <ac:spMk id="9" creationId="{162BF241-AAA3-434C-87DB-59E817BEF211}"/>
          </ac:spMkLst>
        </pc:spChg>
        <pc:spChg chg="del">
          <ac:chgData name="PHÁT TRIỆU NGUYÊN" userId="018a93b7-107e-4302-b720-928ca5350f3d" providerId="ADAL" clId="{800279A6-C37E-4E4B-997C-FD1424E7D130}" dt="2022-03-31T13:33:10.090" v="1072" actId="478"/>
          <ac:spMkLst>
            <pc:docMk/>
            <pc:sldMk cId="1362316598" sldId="335"/>
            <ac:spMk id="53" creationId="{7D59B75A-519C-4B62-9471-460215C80291}"/>
          </ac:spMkLst>
        </pc:spChg>
        <pc:spChg chg="del">
          <ac:chgData name="PHÁT TRIỆU NGUYÊN" userId="018a93b7-107e-4302-b720-928ca5350f3d" providerId="ADAL" clId="{800279A6-C37E-4E4B-997C-FD1424E7D130}" dt="2022-03-31T13:33:08.714" v="1070" actId="478"/>
          <ac:spMkLst>
            <pc:docMk/>
            <pc:sldMk cId="1362316598" sldId="335"/>
            <ac:spMk id="54" creationId="{CDE55938-D7B7-4C6F-ADCF-A72A105A50AB}"/>
          </ac:spMkLst>
        </pc:spChg>
        <pc:spChg chg="mod">
          <ac:chgData name="PHÁT TRIỆU NGUYÊN" userId="018a93b7-107e-4302-b720-928ca5350f3d" providerId="ADAL" clId="{800279A6-C37E-4E4B-997C-FD1424E7D130}" dt="2022-03-31T13:34:37.651" v="1093" actId="1076"/>
          <ac:spMkLst>
            <pc:docMk/>
            <pc:sldMk cId="1362316598" sldId="335"/>
            <ac:spMk id="55" creationId="{B19032D4-1B3D-429B-AFB4-E562A4F8BA1F}"/>
          </ac:spMkLst>
        </pc:spChg>
        <pc:spChg chg="mod">
          <ac:chgData name="PHÁT TRIỆU NGUYÊN" userId="018a93b7-107e-4302-b720-928ca5350f3d" providerId="ADAL" clId="{800279A6-C37E-4E4B-997C-FD1424E7D130}" dt="2022-03-31T13:34:51.502" v="1105"/>
          <ac:spMkLst>
            <pc:docMk/>
            <pc:sldMk cId="1362316598" sldId="335"/>
            <ac:spMk id="57" creationId="{A4AB6CFB-9B10-4BB4-9DB2-D9BC3599E13E}"/>
          </ac:spMkLst>
        </pc:spChg>
        <pc:spChg chg="mod">
          <ac:chgData name="PHÁT TRIỆU NGUYÊN" userId="018a93b7-107e-4302-b720-928ca5350f3d" providerId="ADAL" clId="{800279A6-C37E-4E4B-997C-FD1424E7D130}" dt="2022-03-31T13:40:50.629" v="1235" actId="20577"/>
          <ac:spMkLst>
            <pc:docMk/>
            <pc:sldMk cId="1362316598" sldId="335"/>
            <ac:spMk id="59" creationId="{8BE1AE52-833E-4266-9F37-C592B994ECB9}"/>
          </ac:spMkLst>
        </pc:spChg>
        <pc:spChg chg="add del mod">
          <ac:chgData name="PHÁT TRIỆU NGUYÊN" userId="018a93b7-107e-4302-b720-928ca5350f3d" providerId="ADAL" clId="{800279A6-C37E-4E4B-997C-FD1424E7D130}" dt="2022-03-31T13:46:15.084" v="1239" actId="21"/>
          <ac:spMkLst>
            <pc:docMk/>
            <pc:sldMk cId="1362316598" sldId="335"/>
            <ac:spMk id="60" creationId="{D3527413-FDC0-4D14-A859-364FC5BFF961}"/>
          </ac:spMkLst>
        </pc:spChg>
        <pc:spChg chg="mod">
          <ac:chgData name="PHÁT TRIỆU NGUYÊN" userId="018a93b7-107e-4302-b720-928ca5350f3d" providerId="ADAL" clId="{800279A6-C37E-4E4B-997C-FD1424E7D130}" dt="2022-03-31T13:34:57.978" v="1106" actId="571"/>
          <ac:spMkLst>
            <pc:docMk/>
            <pc:sldMk cId="1362316598" sldId="335"/>
            <ac:spMk id="64" creationId="{14957D55-3CC3-4424-BCB3-C67FFC93D874}"/>
          </ac:spMkLst>
        </pc:spChg>
        <pc:spChg chg="add del mod ord">
          <ac:chgData name="PHÁT TRIỆU NGUYÊN" userId="018a93b7-107e-4302-b720-928ca5350f3d" providerId="ADAL" clId="{800279A6-C37E-4E4B-997C-FD1424E7D130}" dt="2022-03-31T13:40:11.678" v="1225" actId="21"/>
          <ac:spMkLst>
            <pc:docMk/>
            <pc:sldMk cId="1362316598" sldId="335"/>
            <ac:spMk id="66" creationId="{EB5D2BFC-A93F-4140-B5BE-D82C31DA152D}"/>
          </ac:spMkLst>
        </pc:spChg>
        <pc:spChg chg="add del mod">
          <ac:chgData name="PHÁT TRIỆU NGUYÊN" userId="018a93b7-107e-4302-b720-928ca5350f3d" providerId="ADAL" clId="{800279A6-C37E-4E4B-997C-FD1424E7D130}" dt="2022-03-31T13:39:20.585" v="1205"/>
          <ac:spMkLst>
            <pc:docMk/>
            <pc:sldMk cId="1362316598" sldId="335"/>
            <ac:spMk id="67" creationId="{F5C1C84A-7BFF-4DA5-AAC0-A2601F3BB621}"/>
          </ac:spMkLst>
        </pc:spChg>
        <pc:spChg chg="add del mod ord">
          <ac:chgData name="PHÁT TRIỆU NGUYÊN" userId="018a93b7-107e-4302-b720-928ca5350f3d" providerId="ADAL" clId="{800279A6-C37E-4E4B-997C-FD1424E7D130}" dt="2022-03-31T13:40:11.678" v="1225" actId="21"/>
          <ac:spMkLst>
            <pc:docMk/>
            <pc:sldMk cId="1362316598" sldId="335"/>
            <ac:spMk id="68" creationId="{71DD54C0-8471-4CB3-B7BB-DE80B70A000D}"/>
          </ac:spMkLst>
        </pc:spChg>
        <pc:spChg chg="add del mod ord">
          <ac:chgData name="PHÁT TRIỆU NGUYÊN" userId="018a93b7-107e-4302-b720-928ca5350f3d" providerId="ADAL" clId="{800279A6-C37E-4E4B-997C-FD1424E7D130}" dt="2022-03-31T13:46:29.800" v="1248" actId="21"/>
          <ac:spMkLst>
            <pc:docMk/>
            <pc:sldMk cId="1362316598" sldId="335"/>
            <ac:spMk id="69" creationId="{0E6E71E7-992B-4833-A3D7-B7E23D21580C}"/>
          </ac:spMkLst>
        </pc:spChg>
        <pc:spChg chg="add del mod ord">
          <ac:chgData name="PHÁT TRIỆU NGUYÊN" userId="018a93b7-107e-4302-b720-928ca5350f3d" providerId="ADAL" clId="{800279A6-C37E-4E4B-997C-FD1424E7D130}" dt="2022-03-31T13:46:29.800" v="1248" actId="21"/>
          <ac:spMkLst>
            <pc:docMk/>
            <pc:sldMk cId="1362316598" sldId="335"/>
            <ac:spMk id="70" creationId="{0D82C989-6147-4E57-A88B-6EC0D7759AF0}"/>
          </ac:spMkLst>
        </pc:spChg>
        <pc:spChg chg="mod modVis">
          <ac:chgData name="PHÁT TRIỆU NGUYÊN" userId="018a93b7-107e-4302-b720-928ca5350f3d" providerId="ADAL" clId="{800279A6-C37E-4E4B-997C-FD1424E7D130}" dt="2022-03-31T13:35:04.728" v="1110" actId="14429"/>
          <ac:spMkLst>
            <pc:docMk/>
            <pc:sldMk cId="1362316598" sldId="335"/>
            <ac:spMk id="80" creationId="{51473B55-09A5-484D-A470-3FBFB0CA1DFA}"/>
          </ac:spMkLst>
        </pc:spChg>
        <pc:spChg chg="mod">
          <ac:chgData name="PHÁT TRIỆU NGUYÊN" userId="018a93b7-107e-4302-b720-928ca5350f3d" providerId="ADAL" clId="{800279A6-C37E-4E4B-997C-FD1424E7D130}" dt="2022-03-31T13:34:04.936" v="1084" actId="1076"/>
          <ac:spMkLst>
            <pc:docMk/>
            <pc:sldMk cId="1362316598" sldId="335"/>
            <ac:spMk id="124" creationId="{B1BCFB82-4D1C-4B5A-A1D6-D8148B6AA0D9}"/>
          </ac:spMkLst>
        </pc:spChg>
        <pc:spChg chg="mod">
          <ac:chgData name="PHÁT TRIỆU NGUYÊN" userId="018a93b7-107e-4302-b720-928ca5350f3d" providerId="ADAL" clId="{800279A6-C37E-4E4B-997C-FD1424E7D130}" dt="2022-03-31T13:39:39.510" v="1216" actId="1076"/>
          <ac:spMkLst>
            <pc:docMk/>
            <pc:sldMk cId="1362316598" sldId="335"/>
            <ac:spMk id="130" creationId="{E106F1DD-C8C8-42A7-BF16-AAD165667630}"/>
          </ac:spMkLst>
        </pc:spChg>
        <pc:grpChg chg="add mod">
          <ac:chgData name="PHÁT TRIỆU NGUYÊN" userId="018a93b7-107e-4302-b720-928ca5350f3d" providerId="ADAL" clId="{800279A6-C37E-4E4B-997C-FD1424E7D130}" dt="2022-03-31T13:34:51.502" v="1105"/>
          <ac:grpSpMkLst>
            <pc:docMk/>
            <pc:sldMk cId="1362316598" sldId="335"/>
            <ac:grpSpMk id="56" creationId="{1A39DA15-F028-4BA2-81E5-907A6BC063FD}"/>
          </ac:grpSpMkLst>
        </pc:grpChg>
        <pc:grpChg chg="add mod modVis">
          <ac:chgData name="PHÁT TRIỆU NGUYÊN" userId="018a93b7-107e-4302-b720-928ca5350f3d" providerId="ADAL" clId="{800279A6-C37E-4E4B-997C-FD1424E7D130}" dt="2022-03-31T13:35:03.826" v="1109" actId="14429"/>
          <ac:grpSpMkLst>
            <pc:docMk/>
            <pc:sldMk cId="1362316598" sldId="335"/>
            <ac:grpSpMk id="63" creationId="{EA407723-D26A-4AE3-A60F-58417C4072CD}"/>
          </ac:grpSpMkLst>
        </pc:grpChg>
        <pc:grpChg chg="del mod ord">
          <ac:chgData name="PHÁT TRIỆU NGUYÊN" userId="018a93b7-107e-4302-b720-928ca5350f3d" providerId="ADAL" clId="{800279A6-C37E-4E4B-997C-FD1424E7D130}" dt="2022-03-31T13:34:49.877" v="1103" actId="21"/>
          <ac:grpSpMkLst>
            <pc:docMk/>
            <pc:sldMk cId="1362316598" sldId="335"/>
            <ac:grpSpMk id="126" creationId="{9D992D4E-1DBB-4B89-8071-147FCBFD6644}"/>
          </ac:grpSpMkLst>
        </pc:grpChg>
        <pc:picChg chg="del">
          <ac:chgData name="PHÁT TRIỆU NGUYÊN" userId="018a93b7-107e-4302-b720-928ca5350f3d" providerId="ADAL" clId="{800279A6-C37E-4E4B-997C-FD1424E7D130}" dt="2022-03-31T13:33:09.509" v="1071" actId="478"/>
          <ac:picMkLst>
            <pc:docMk/>
            <pc:sldMk cId="1362316598" sldId="335"/>
            <ac:picMk id="47" creationId="{9F9A8AC4-F3F4-471E-B387-49218F8EF00C}"/>
          </ac:picMkLst>
        </pc:picChg>
        <pc:picChg chg="del">
          <ac:chgData name="PHÁT TRIỆU NGUYÊN" userId="018a93b7-107e-4302-b720-928ca5350f3d" providerId="ADAL" clId="{800279A6-C37E-4E4B-997C-FD1424E7D130}" dt="2022-03-31T13:33:07.869" v="1069" actId="478"/>
          <ac:picMkLst>
            <pc:docMk/>
            <pc:sldMk cId="1362316598" sldId="335"/>
            <ac:picMk id="48" creationId="{5C613FE6-9B11-4D97-8424-64614302C701}"/>
          </ac:picMkLst>
        </pc:picChg>
        <pc:picChg chg="mod">
          <ac:chgData name="PHÁT TRIỆU NGUYÊN" userId="018a93b7-107e-4302-b720-928ca5350f3d" providerId="ADAL" clId="{800279A6-C37E-4E4B-997C-FD1424E7D130}" dt="2022-03-31T13:34:51.502" v="1105"/>
          <ac:picMkLst>
            <pc:docMk/>
            <pc:sldMk cId="1362316598" sldId="335"/>
            <ac:picMk id="58" creationId="{744BB1D3-C87A-486D-9791-AC123406CD63}"/>
          </ac:picMkLst>
        </pc:picChg>
        <pc:picChg chg="del">
          <ac:chgData name="PHÁT TRIỆU NGUYÊN" userId="018a93b7-107e-4302-b720-928ca5350f3d" providerId="ADAL" clId="{800279A6-C37E-4E4B-997C-FD1424E7D130}" dt="2022-03-31T13:35:02.651" v="1108" actId="478"/>
          <ac:picMkLst>
            <pc:docMk/>
            <pc:sldMk cId="1362316598" sldId="335"/>
            <ac:picMk id="61" creationId="{4A7570C4-D9A8-4829-A0C4-878463EB91CA}"/>
          </ac:picMkLst>
        </pc:picChg>
        <pc:picChg chg="del">
          <ac:chgData name="PHÁT TRIỆU NGUYÊN" userId="018a93b7-107e-4302-b720-928ca5350f3d" providerId="ADAL" clId="{800279A6-C37E-4E4B-997C-FD1424E7D130}" dt="2022-03-31T13:34:50.694" v="1104" actId="478"/>
          <ac:picMkLst>
            <pc:docMk/>
            <pc:sldMk cId="1362316598" sldId="335"/>
            <ac:picMk id="62" creationId="{229A5680-6134-4527-B6E0-619C1B9EA586}"/>
          </ac:picMkLst>
        </pc:picChg>
        <pc:picChg chg="mod">
          <ac:chgData name="PHÁT TRIỆU NGUYÊN" userId="018a93b7-107e-4302-b720-928ca5350f3d" providerId="ADAL" clId="{800279A6-C37E-4E4B-997C-FD1424E7D130}" dt="2022-03-31T13:34:57.978" v="1106" actId="571"/>
          <ac:picMkLst>
            <pc:docMk/>
            <pc:sldMk cId="1362316598" sldId="335"/>
            <ac:picMk id="65" creationId="{A14D60B8-4245-4ACE-BF85-ACC1587A7012}"/>
          </ac:picMkLst>
        </pc:picChg>
        <pc:cxnChg chg="mod">
          <ac:chgData name="PHÁT TRIỆU NGUYÊN" userId="018a93b7-107e-4302-b720-928ca5350f3d" providerId="ADAL" clId="{800279A6-C37E-4E4B-997C-FD1424E7D130}" dt="2022-03-31T13:34:04.936" v="1084" actId="1076"/>
          <ac:cxnSpMkLst>
            <pc:docMk/>
            <pc:sldMk cId="1362316598" sldId="335"/>
            <ac:cxnSpMk id="135" creationId="{BABC531E-912D-4717-A302-D93D576268AE}"/>
          </ac:cxnSpMkLst>
        </pc:cxnChg>
        <pc:cxnChg chg="mod">
          <ac:chgData name="PHÁT TRIỆU NGUYÊN" userId="018a93b7-107e-4302-b720-928ca5350f3d" providerId="ADAL" clId="{800279A6-C37E-4E4B-997C-FD1424E7D130}" dt="2022-03-31T13:34:04.936" v="1084" actId="1076"/>
          <ac:cxnSpMkLst>
            <pc:docMk/>
            <pc:sldMk cId="1362316598" sldId="335"/>
            <ac:cxnSpMk id="140" creationId="{6EE9A471-9C46-45DA-BC1E-7378771596B3}"/>
          </ac:cxnSpMkLst>
        </pc:cxnChg>
        <pc:cxnChg chg="mod">
          <ac:chgData name="PHÁT TRIỆU NGUYÊN" userId="018a93b7-107e-4302-b720-928ca5350f3d" providerId="ADAL" clId="{800279A6-C37E-4E4B-997C-FD1424E7D130}" dt="2022-03-31T13:39:39.510" v="1216" actId="1076"/>
          <ac:cxnSpMkLst>
            <pc:docMk/>
            <pc:sldMk cId="1362316598" sldId="335"/>
            <ac:cxnSpMk id="143" creationId="{B8BD38EC-5C82-490F-821D-A89E4C9EBA78}"/>
          </ac:cxnSpMkLst>
        </pc:cxnChg>
        <pc:cxnChg chg="mod">
          <ac:chgData name="PHÁT TRIỆU NGUYÊN" userId="018a93b7-107e-4302-b720-928ca5350f3d" providerId="ADAL" clId="{800279A6-C37E-4E4B-997C-FD1424E7D130}" dt="2022-03-31T13:34:04.936" v="1084" actId="1076"/>
          <ac:cxnSpMkLst>
            <pc:docMk/>
            <pc:sldMk cId="1362316598" sldId="335"/>
            <ac:cxnSpMk id="144" creationId="{0C3FAEAA-6539-4986-8306-983E4EEEFC1B}"/>
          </ac:cxnSpMkLst>
        </pc:cxnChg>
        <pc:cxnChg chg="mod">
          <ac:chgData name="PHÁT TRIỆU NGUYÊN" userId="018a93b7-107e-4302-b720-928ca5350f3d" providerId="ADAL" clId="{800279A6-C37E-4E4B-997C-FD1424E7D130}" dt="2022-03-31T13:39:39.510" v="1216" actId="1076"/>
          <ac:cxnSpMkLst>
            <pc:docMk/>
            <pc:sldMk cId="1362316598" sldId="335"/>
            <ac:cxnSpMk id="155" creationId="{40F29713-5284-4E1E-BED2-2E397239E7CB}"/>
          </ac:cxnSpMkLst>
        </pc:cxnChg>
      </pc:sldChg>
      <pc:sldChg chg="addSp delSp modSp mod modTransition delAnim modAnim">
        <pc:chgData name="PHÁT TRIỆU NGUYÊN" userId="018a93b7-107e-4302-b720-928ca5350f3d" providerId="ADAL" clId="{800279A6-C37E-4E4B-997C-FD1424E7D130}" dt="2022-03-31T15:33:14.700" v="1422"/>
        <pc:sldMkLst>
          <pc:docMk/>
          <pc:sldMk cId="4265007279" sldId="335"/>
        </pc:sldMkLst>
        <pc:spChg chg="add del mod">
          <ac:chgData name="PHÁT TRIỆU NGUYÊN" userId="018a93b7-107e-4302-b720-928ca5350f3d" providerId="ADAL" clId="{800279A6-C37E-4E4B-997C-FD1424E7D130}" dt="2022-03-31T15:15:01.091" v="1388" actId="478"/>
          <ac:spMkLst>
            <pc:docMk/>
            <pc:sldMk cId="4265007279" sldId="335"/>
            <ac:spMk id="38" creationId="{ADCAC7B0-4B7B-4A7E-AF55-DA1688E85E3E}"/>
          </ac:spMkLst>
        </pc:spChg>
        <pc:spChg chg="add del mod">
          <ac:chgData name="PHÁT TRIỆU NGUYÊN" userId="018a93b7-107e-4302-b720-928ca5350f3d" providerId="ADAL" clId="{800279A6-C37E-4E4B-997C-FD1424E7D130}" dt="2022-03-31T15:15:00.366" v="1387" actId="478"/>
          <ac:spMkLst>
            <pc:docMk/>
            <pc:sldMk cId="4265007279" sldId="335"/>
            <ac:spMk id="39" creationId="{E7524258-BDF3-493D-9202-D452F59C2980}"/>
          </ac:spMkLst>
        </pc:spChg>
        <pc:spChg chg="add del mod">
          <ac:chgData name="PHÁT TRIỆU NGUYÊN" userId="018a93b7-107e-4302-b720-928ca5350f3d" providerId="ADAL" clId="{800279A6-C37E-4E4B-997C-FD1424E7D130}" dt="2022-03-31T15:14:58.654" v="1386" actId="478"/>
          <ac:spMkLst>
            <pc:docMk/>
            <pc:sldMk cId="4265007279" sldId="335"/>
            <ac:spMk id="40" creationId="{26E05B38-C76E-4022-BA7E-6196D33386F5}"/>
          </ac:spMkLst>
        </pc:spChg>
        <pc:spChg chg="add del mod">
          <ac:chgData name="PHÁT TRIỆU NGUYÊN" userId="018a93b7-107e-4302-b720-928ca5350f3d" providerId="ADAL" clId="{800279A6-C37E-4E4B-997C-FD1424E7D130}" dt="2022-03-31T15:14:56.726" v="1384" actId="21"/>
          <ac:spMkLst>
            <pc:docMk/>
            <pc:sldMk cId="4265007279" sldId="335"/>
            <ac:spMk id="41" creationId="{92605328-7D9C-42D0-9AFF-ABC9CFB193A3}"/>
          </ac:spMkLst>
        </pc:spChg>
        <pc:spChg chg="add del mod">
          <ac:chgData name="PHÁT TRIỆU NGUYÊN" userId="018a93b7-107e-4302-b720-928ca5350f3d" providerId="ADAL" clId="{800279A6-C37E-4E4B-997C-FD1424E7D130}" dt="2022-03-31T15:14:56.726" v="1384" actId="21"/>
          <ac:spMkLst>
            <pc:docMk/>
            <pc:sldMk cId="4265007279" sldId="335"/>
            <ac:spMk id="42" creationId="{21EF6C0E-4C87-4CD4-BBA1-850772D726CF}"/>
          </ac:spMkLst>
        </pc:spChg>
        <pc:spChg chg="add del mod">
          <ac:chgData name="PHÁT TRIỆU NGUYÊN" userId="018a93b7-107e-4302-b720-928ca5350f3d" providerId="ADAL" clId="{800279A6-C37E-4E4B-997C-FD1424E7D130}" dt="2022-03-31T15:14:56.726" v="1384" actId="21"/>
          <ac:spMkLst>
            <pc:docMk/>
            <pc:sldMk cId="4265007279" sldId="335"/>
            <ac:spMk id="44" creationId="{DD2E856D-F567-40C9-9652-D11BDE74B0D1}"/>
          </ac:spMkLst>
        </pc:spChg>
        <pc:spChg chg="add mod">
          <ac:chgData name="PHÁT TRIỆU NGUYÊN" userId="018a93b7-107e-4302-b720-928ca5350f3d" providerId="ADAL" clId="{800279A6-C37E-4E4B-997C-FD1424E7D130}" dt="2022-03-31T15:07:01.288" v="1362"/>
          <ac:spMkLst>
            <pc:docMk/>
            <pc:sldMk cId="4265007279" sldId="335"/>
            <ac:spMk id="45" creationId="{CEA145C0-1A6E-45DF-B0C3-E5F5185688EE}"/>
          </ac:spMkLst>
        </pc:spChg>
        <pc:spChg chg="add mod">
          <ac:chgData name="PHÁT TRIỆU NGUYÊN" userId="018a93b7-107e-4302-b720-928ca5350f3d" providerId="ADAL" clId="{800279A6-C37E-4E4B-997C-FD1424E7D130}" dt="2022-03-31T15:07:01.288" v="1362"/>
          <ac:spMkLst>
            <pc:docMk/>
            <pc:sldMk cId="4265007279" sldId="335"/>
            <ac:spMk id="46" creationId="{7FAD5509-8D35-4072-8599-B01F42A63DD5}"/>
          </ac:spMkLst>
        </pc:spChg>
        <pc:spChg chg="del">
          <ac:chgData name="PHÁT TRIỆU NGUYÊN" userId="018a93b7-107e-4302-b720-928ca5350f3d" providerId="ADAL" clId="{800279A6-C37E-4E4B-997C-FD1424E7D130}" dt="2022-03-31T15:07:03.911" v="1363" actId="478"/>
          <ac:spMkLst>
            <pc:docMk/>
            <pc:sldMk cId="4265007279" sldId="335"/>
            <ac:spMk id="48" creationId="{93BE4CAE-DC4E-45F4-A00C-D403E10FB6DD}"/>
          </ac:spMkLst>
        </pc:spChg>
        <pc:spChg chg="add mod">
          <ac:chgData name="PHÁT TRIỆU NGUYÊN" userId="018a93b7-107e-4302-b720-928ca5350f3d" providerId="ADAL" clId="{800279A6-C37E-4E4B-997C-FD1424E7D130}" dt="2022-03-31T15:15:01.735" v="1389"/>
          <ac:spMkLst>
            <pc:docMk/>
            <pc:sldMk cId="4265007279" sldId="335"/>
            <ac:spMk id="51" creationId="{DC2F96F2-4EE0-4BE5-91BF-4D50C93B4BE6}"/>
          </ac:spMkLst>
        </pc:spChg>
        <pc:spChg chg="add mod">
          <ac:chgData name="PHÁT TRIỆU NGUYÊN" userId="018a93b7-107e-4302-b720-928ca5350f3d" providerId="ADAL" clId="{800279A6-C37E-4E4B-997C-FD1424E7D130}" dt="2022-03-31T15:15:01.735" v="1389"/>
          <ac:spMkLst>
            <pc:docMk/>
            <pc:sldMk cId="4265007279" sldId="335"/>
            <ac:spMk id="52" creationId="{0755FC57-0D90-4E10-9E7B-D7D266958185}"/>
          </ac:spMkLst>
        </pc:spChg>
        <pc:spChg chg="add mod">
          <ac:chgData name="PHÁT TRIỆU NGUYÊN" userId="018a93b7-107e-4302-b720-928ca5350f3d" providerId="ADAL" clId="{800279A6-C37E-4E4B-997C-FD1424E7D130}" dt="2022-03-31T15:15:01.735" v="1389"/>
          <ac:spMkLst>
            <pc:docMk/>
            <pc:sldMk cId="4265007279" sldId="335"/>
            <ac:spMk id="53" creationId="{8130614B-DF98-48CB-B14C-E709AE377465}"/>
          </ac:spMkLst>
        </pc:spChg>
        <pc:picChg chg="del mod">
          <ac:chgData name="PHÁT TRIỆU NGUYÊN" userId="018a93b7-107e-4302-b720-928ca5350f3d" providerId="ADAL" clId="{800279A6-C37E-4E4B-997C-FD1424E7D130}" dt="2022-03-31T14:35:56.854" v="1301" actId="478"/>
          <ac:picMkLst>
            <pc:docMk/>
            <pc:sldMk cId="4265007279" sldId="335"/>
            <ac:picMk id="3" creationId="{4747C290-4E8B-4AAA-94E8-E30622B41426}"/>
          </ac:picMkLst>
        </pc:picChg>
        <pc:picChg chg="add del mod">
          <ac:chgData name="PHÁT TRIỆU NGUYÊN" userId="018a93b7-107e-4302-b720-928ca5350f3d" providerId="ADAL" clId="{800279A6-C37E-4E4B-997C-FD1424E7D130}" dt="2022-03-31T14:35:48.628" v="1298" actId="478"/>
          <ac:picMkLst>
            <pc:docMk/>
            <pc:sldMk cId="4265007279" sldId="335"/>
            <ac:picMk id="30" creationId="{65E78297-ED77-4D82-894F-21E212B6E93F}"/>
          </ac:picMkLst>
        </pc:picChg>
        <pc:picChg chg="add mod">
          <ac:chgData name="PHÁT TRIỆU NGUYÊN" userId="018a93b7-107e-4302-b720-928ca5350f3d" providerId="ADAL" clId="{800279A6-C37E-4E4B-997C-FD1424E7D130}" dt="2022-03-31T14:35:54.268" v="1300"/>
          <ac:picMkLst>
            <pc:docMk/>
            <pc:sldMk cId="4265007279" sldId="335"/>
            <ac:picMk id="36" creationId="{265210FB-F8AC-4513-B0F6-9813EC107864}"/>
          </ac:picMkLst>
        </pc:picChg>
        <pc:picChg chg="add mod">
          <ac:chgData name="PHÁT TRIỆU NGUYÊN" userId="018a93b7-107e-4302-b720-928ca5350f3d" providerId="ADAL" clId="{800279A6-C37E-4E4B-997C-FD1424E7D130}" dt="2022-03-31T15:07:09.095" v="1364"/>
          <ac:picMkLst>
            <pc:docMk/>
            <pc:sldMk cId="4265007279" sldId="335"/>
            <ac:picMk id="47" creationId="{3263546C-B235-43FB-BDD0-1A51980381DA}"/>
          </ac:picMkLst>
        </pc:picChg>
        <pc:cxnChg chg="mod">
          <ac:chgData name="PHÁT TRIỆU NGUYÊN" userId="018a93b7-107e-4302-b720-928ca5350f3d" providerId="ADAL" clId="{800279A6-C37E-4E4B-997C-FD1424E7D130}" dt="2022-03-31T14:36:03.186" v="1304" actId="14100"/>
          <ac:cxnSpMkLst>
            <pc:docMk/>
            <pc:sldMk cId="4265007279" sldId="335"/>
            <ac:cxnSpMk id="43" creationId="{B1D22C91-E2E5-4034-B5E1-1A2158B5E6E6}"/>
          </ac:cxnSpMkLst>
        </pc:cxnChg>
        <pc:cxnChg chg="mod">
          <ac:chgData name="PHÁT TRIỆU NGUYÊN" userId="018a93b7-107e-4302-b720-928ca5350f3d" providerId="ADAL" clId="{800279A6-C37E-4E4B-997C-FD1424E7D130}" dt="2022-03-31T14:36:00.760" v="1303" actId="14100"/>
          <ac:cxnSpMkLst>
            <pc:docMk/>
            <pc:sldMk cId="4265007279" sldId="335"/>
            <ac:cxnSpMk id="49" creationId="{B3081CDE-8718-4373-981F-E1421F14B9B6}"/>
          </ac:cxnSpMkLst>
        </pc:cxnChg>
        <pc:cxnChg chg="add mod">
          <ac:chgData name="PHÁT TRIỆU NGUYÊN" userId="018a93b7-107e-4302-b720-928ca5350f3d" providerId="ADAL" clId="{800279A6-C37E-4E4B-997C-FD1424E7D130}" dt="2022-03-31T15:07:13.190" v="1365"/>
          <ac:cxnSpMkLst>
            <pc:docMk/>
            <pc:sldMk cId="4265007279" sldId="335"/>
            <ac:cxnSpMk id="50" creationId="{688F9871-9F9D-4C88-A70F-3262F8813A21}"/>
          </ac:cxnSpMkLst>
        </pc:cxnChg>
        <pc:cxnChg chg="mod">
          <ac:chgData name="PHÁT TRIỆU NGUYÊN" userId="018a93b7-107e-4302-b720-928ca5350f3d" providerId="ADAL" clId="{800279A6-C37E-4E4B-997C-FD1424E7D130}" dt="2022-03-31T14:35:58.996" v="1302" actId="14100"/>
          <ac:cxnSpMkLst>
            <pc:docMk/>
            <pc:sldMk cId="4265007279" sldId="335"/>
            <ac:cxnSpMk id="57" creationId="{55CF2D79-3EA9-481E-A6BF-0DB640F762C2}"/>
          </ac:cxnSpMkLst>
        </pc:cxnChg>
      </pc:sldChg>
      <pc:sldChg chg="modTransition">
        <pc:chgData name="PHÁT TRIỆU NGUYÊN" userId="018a93b7-107e-4302-b720-928ca5350f3d" providerId="ADAL" clId="{800279A6-C37E-4E4B-997C-FD1424E7D130}" dt="2022-03-31T15:33:34.123" v="1426"/>
        <pc:sldMkLst>
          <pc:docMk/>
          <pc:sldMk cId="1446515160" sldId="337"/>
        </pc:sldMkLst>
      </pc:sldChg>
      <pc:sldChg chg="modSp mod">
        <pc:chgData name="PHÁT TRIỆU NGUYÊN" userId="018a93b7-107e-4302-b720-928ca5350f3d" providerId="ADAL" clId="{800279A6-C37E-4E4B-997C-FD1424E7D130}" dt="2022-04-03T15:22:41.192" v="3781" actId="14100"/>
        <pc:sldMkLst>
          <pc:docMk/>
          <pc:sldMk cId="2659338447" sldId="338"/>
        </pc:sldMkLst>
        <pc:spChg chg="mod">
          <ac:chgData name="PHÁT TRIỆU NGUYÊN" userId="018a93b7-107e-4302-b720-928ca5350f3d" providerId="ADAL" clId="{800279A6-C37E-4E4B-997C-FD1424E7D130}" dt="2022-04-03T15:22:34.910" v="3773" actId="1076"/>
          <ac:spMkLst>
            <pc:docMk/>
            <pc:sldMk cId="2659338447" sldId="338"/>
            <ac:spMk id="685" creationId="{00000000-0000-0000-0000-000000000000}"/>
          </ac:spMkLst>
        </pc:spChg>
        <pc:spChg chg="mod">
          <ac:chgData name="PHÁT TRIỆU NGUYÊN" userId="018a93b7-107e-4302-b720-928ca5350f3d" providerId="ADAL" clId="{800279A6-C37E-4E4B-997C-FD1424E7D130}" dt="2022-04-03T15:22:41.192" v="3781" actId="14100"/>
          <ac:spMkLst>
            <pc:docMk/>
            <pc:sldMk cId="2659338447" sldId="338"/>
            <ac:spMk id="689" creationId="{00000000-0000-0000-0000-000000000000}"/>
          </ac:spMkLst>
        </pc:spChg>
      </pc:sldChg>
      <pc:sldChg chg="addSp delSp modSp add del mod">
        <pc:chgData name="PHÁT TRIỆU NGUYÊN" userId="018a93b7-107e-4302-b720-928ca5350f3d" providerId="ADAL" clId="{800279A6-C37E-4E4B-997C-FD1424E7D130}" dt="2022-04-01T09:23:14.869" v="2100" actId="47"/>
        <pc:sldMkLst>
          <pc:docMk/>
          <pc:sldMk cId="1512882663" sldId="340"/>
        </pc:sldMkLst>
        <pc:spChg chg="add mod">
          <ac:chgData name="PHÁT TRIỆU NGUYÊN" userId="018a93b7-107e-4302-b720-928ca5350f3d" providerId="ADAL" clId="{800279A6-C37E-4E4B-997C-FD1424E7D130}" dt="2022-04-01T09:20:17.435" v="2066"/>
          <ac:spMkLst>
            <pc:docMk/>
            <pc:sldMk cId="1512882663" sldId="340"/>
            <ac:spMk id="31" creationId="{0CFA3EB0-192F-4240-AFEE-2039A25EC0C8}"/>
          </ac:spMkLst>
        </pc:spChg>
        <pc:spChg chg="add mod">
          <ac:chgData name="PHÁT TRIỆU NGUYÊN" userId="018a93b7-107e-4302-b720-928ca5350f3d" providerId="ADAL" clId="{800279A6-C37E-4E4B-997C-FD1424E7D130}" dt="2022-04-01T09:20:17.435" v="2066"/>
          <ac:spMkLst>
            <pc:docMk/>
            <pc:sldMk cId="1512882663" sldId="340"/>
            <ac:spMk id="32" creationId="{E32C0916-B831-4BD1-AA87-FD62C42CD9FD}"/>
          </ac:spMkLst>
        </pc:spChg>
        <pc:spChg chg="del">
          <ac:chgData name="PHÁT TRIỆU NGUYÊN" userId="018a93b7-107e-4302-b720-928ca5350f3d" providerId="ADAL" clId="{800279A6-C37E-4E4B-997C-FD1424E7D130}" dt="2022-04-01T09:20:16.837" v="2065" actId="478"/>
          <ac:spMkLst>
            <pc:docMk/>
            <pc:sldMk cId="1512882663" sldId="340"/>
            <ac:spMk id="41" creationId="{DBFB360F-DC3A-492F-B7EB-DAF49FFFCA1E}"/>
          </ac:spMkLst>
        </pc:spChg>
        <pc:spChg chg="del">
          <ac:chgData name="PHÁT TRIỆU NGUYÊN" userId="018a93b7-107e-4302-b720-928ca5350f3d" providerId="ADAL" clId="{800279A6-C37E-4E4B-997C-FD1424E7D130}" dt="2022-04-01T09:20:16.837" v="2065" actId="478"/>
          <ac:spMkLst>
            <pc:docMk/>
            <pc:sldMk cId="1512882663" sldId="340"/>
            <ac:spMk id="42" creationId="{DE182E43-8EF7-47FE-B757-C73261CB1096}"/>
          </ac:spMkLst>
        </pc:spChg>
      </pc:sldChg>
      <pc:sldChg chg="addSp delSp modSp add del mod modAnim">
        <pc:chgData name="PHÁT TRIỆU NGUYÊN" userId="018a93b7-107e-4302-b720-928ca5350f3d" providerId="ADAL" clId="{800279A6-C37E-4E4B-997C-FD1424E7D130}" dt="2022-04-01T09:23:14.869" v="2100" actId="47"/>
        <pc:sldMkLst>
          <pc:docMk/>
          <pc:sldMk cId="2329762589" sldId="341"/>
        </pc:sldMkLst>
        <pc:spChg chg="del">
          <ac:chgData name="PHÁT TRIỆU NGUYÊN" userId="018a93b7-107e-4302-b720-928ca5350f3d" providerId="ADAL" clId="{800279A6-C37E-4E4B-997C-FD1424E7D130}" dt="2022-04-01T08:49:36.255" v="1860" actId="478"/>
          <ac:spMkLst>
            <pc:docMk/>
            <pc:sldMk cId="2329762589" sldId="341"/>
            <ac:spMk id="2" creationId="{30F392F4-F117-497C-9D60-4CC1B6C2F5BF}"/>
          </ac:spMkLst>
        </pc:spChg>
        <pc:spChg chg="del">
          <ac:chgData name="PHÁT TRIỆU NGUYÊN" userId="018a93b7-107e-4302-b720-928ca5350f3d" providerId="ADAL" clId="{800279A6-C37E-4E4B-997C-FD1424E7D130}" dt="2022-04-01T08:49:36.255" v="1860" actId="478"/>
          <ac:spMkLst>
            <pc:docMk/>
            <pc:sldMk cId="2329762589" sldId="341"/>
            <ac:spMk id="8" creationId="{3162F999-A03A-49B7-960E-0AA0FA9CB8D7}"/>
          </ac:spMkLst>
        </pc:spChg>
        <pc:spChg chg="add mod">
          <ac:chgData name="PHÁT TRIỆU NGUYÊN" userId="018a93b7-107e-4302-b720-928ca5350f3d" providerId="ADAL" clId="{800279A6-C37E-4E4B-997C-FD1424E7D130}" dt="2022-04-01T09:08:25.367" v="1978"/>
          <ac:spMkLst>
            <pc:docMk/>
            <pc:sldMk cId="2329762589" sldId="341"/>
            <ac:spMk id="31" creationId="{FCAB6DDD-D76D-4416-9521-E3662ABDC6A3}"/>
          </ac:spMkLst>
        </pc:spChg>
        <pc:spChg chg="add mod">
          <ac:chgData name="PHÁT TRIỆU NGUYÊN" userId="018a93b7-107e-4302-b720-928ca5350f3d" providerId="ADAL" clId="{800279A6-C37E-4E4B-997C-FD1424E7D130}" dt="2022-04-01T09:08:43.893" v="1981" actId="207"/>
          <ac:spMkLst>
            <pc:docMk/>
            <pc:sldMk cId="2329762589" sldId="341"/>
            <ac:spMk id="32" creationId="{0D972EE0-6A65-450B-BA8E-2665E0DBA1B1}"/>
          </ac:spMkLst>
        </pc:spChg>
        <pc:spChg chg="del">
          <ac:chgData name="PHÁT TRIỆU NGUYÊN" userId="018a93b7-107e-4302-b720-928ca5350f3d" providerId="ADAL" clId="{800279A6-C37E-4E4B-997C-FD1424E7D130}" dt="2022-04-01T08:49:36.255" v="1860" actId="478"/>
          <ac:spMkLst>
            <pc:docMk/>
            <pc:sldMk cId="2329762589" sldId="341"/>
            <ac:spMk id="37" creationId="{36433C83-95BE-4B8E-A9DA-6C695F731B8C}"/>
          </ac:spMkLst>
        </pc:spChg>
        <pc:spChg chg="del mod">
          <ac:chgData name="PHÁT TRIỆU NGUYÊN" userId="018a93b7-107e-4302-b720-928ca5350f3d" providerId="ADAL" clId="{800279A6-C37E-4E4B-997C-FD1424E7D130}" dt="2022-04-01T09:08:22.320" v="1977" actId="478"/>
          <ac:spMkLst>
            <pc:docMk/>
            <pc:sldMk cId="2329762589" sldId="341"/>
            <ac:spMk id="41" creationId="{DBFB360F-DC3A-492F-B7EB-DAF49FFFCA1E}"/>
          </ac:spMkLst>
        </pc:spChg>
        <pc:spChg chg="del">
          <ac:chgData name="PHÁT TRIỆU NGUYÊN" userId="018a93b7-107e-4302-b720-928ca5350f3d" providerId="ADAL" clId="{800279A6-C37E-4E4B-997C-FD1424E7D130}" dt="2022-04-01T09:08:22.320" v="1977" actId="478"/>
          <ac:spMkLst>
            <pc:docMk/>
            <pc:sldMk cId="2329762589" sldId="341"/>
            <ac:spMk id="42" creationId="{DE182E43-8EF7-47FE-B757-C73261CB1096}"/>
          </ac:spMkLst>
        </pc:spChg>
        <pc:picChg chg="mod">
          <ac:chgData name="PHÁT TRIỆU NGUYÊN" userId="018a93b7-107e-4302-b720-928ca5350f3d" providerId="ADAL" clId="{800279A6-C37E-4E4B-997C-FD1424E7D130}" dt="2022-04-01T09:08:21.005" v="1976" actId="1076"/>
          <ac:picMkLst>
            <pc:docMk/>
            <pc:sldMk cId="2329762589" sldId="341"/>
            <ac:picMk id="13" creationId="{7F248487-DEB1-4F96-A22D-738DFD724AD6}"/>
          </ac:picMkLst>
        </pc:picChg>
        <pc:picChg chg="del">
          <ac:chgData name="PHÁT TRIỆU NGUYÊN" userId="018a93b7-107e-4302-b720-928ca5350f3d" providerId="ADAL" clId="{800279A6-C37E-4E4B-997C-FD1424E7D130}" dt="2022-04-01T08:49:36.255" v="1860" actId="478"/>
          <ac:picMkLst>
            <pc:docMk/>
            <pc:sldMk cId="2329762589" sldId="341"/>
            <ac:picMk id="25" creationId="{28F921E2-E0A1-4EFE-886F-3EFEF3C10792}"/>
          </ac:picMkLst>
        </pc:picChg>
        <pc:picChg chg="del">
          <ac:chgData name="PHÁT TRIỆU NGUYÊN" userId="018a93b7-107e-4302-b720-928ca5350f3d" providerId="ADAL" clId="{800279A6-C37E-4E4B-997C-FD1424E7D130}" dt="2022-04-01T08:49:36.255" v="1860" actId="478"/>
          <ac:picMkLst>
            <pc:docMk/>
            <pc:sldMk cId="2329762589" sldId="341"/>
            <ac:picMk id="2050" creationId="{E7ECB192-845C-4EFF-92EF-117383564C7F}"/>
          </ac:picMkLst>
        </pc:picChg>
      </pc:sldChg>
      <pc:sldChg chg="addSp delSp modSp add mod ord delAnim modAnim">
        <pc:chgData name="PHÁT TRIỆU NGUYÊN" userId="018a93b7-107e-4302-b720-928ca5350f3d" providerId="ADAL" clId="{800279A6-C37E-4E4B-997C-FD1424E7D130}" dt="2022-04-03T18:13:55.826" v="3817"/>
        <pc:sldMkLst>
          <pc:docMk/>
          <pc:sldMk cId="3967137972" sldId="342"/>
        </pc:sldMkLst>
        <pc:spChg chg="mod">
          <ac:chgData name="PHÁT TRIỆU NGUYÊN" userId="018a93b7-107e-4302-b720-928ca5350f3d" providerId="ADAL" clId="{800279A6-C37E-4E4B-997C-FD1424E7D130}" dt="2022-04-01T08:37:33.351" v="1724" actId="1038"/>
          <ac:spMkLst>
            <pc:docMk/>
            <pc:sldMk cId="3967137972" sldId="342"/>
            <ac:spMk id="17" creationId="{1DE3D869-02E9-4599-B107-CE4F3304E237}"/>
          </ac:spMkLst>
        </pc:spChg>
        <pc:spChg chg="mod">
          <ac:chgData name="PHÁT TRIỆU NGUYÊN" userId="018a93b7-107e-4302-b720-928ca5350f3d" providerId="ADAL" clId="{800279A6-C37E-4E4B-997C-FD1424E7D130}" dt="2022-04-01T08:37:33.351" v="1724" actId="1038"/>
          <ac:spMkLst>
            <pc:docMk/>
            <pc:sldMk cId="3967137972" sldId="342"/>
            <ac:spMk id="18" creationId="{D31FDB74-BFEF-4870-B0B0-A8D7862764ED}"/>
          </ac:spMkLst>
        </pc:spChg>
        <pc:spChg chg="del">
          <ac:chgData name="PHÁT TRIỆU NGUYÊN" userId="018a93b7-107e-4302-b720-928ca5350f3d" providerId="ADAL" clId="{800279A6-C37E-4E4B-997C-FD1424E7D130}" dt="2022-04-01T08:36:41.275" v="1710" actId="478"/>
          <ac:spMkLst>
            <pc:docMk/>
            <pc:sldMk cId="3967137972" sldId="342"/>
            <ac:spMk id="19" creationId="{51DD6F33-F55A-47A5-A366-DEA54E9192E1}"/>
          </ac:spMkLst>
        </pc:spChg>
        <pc:spChg chg="del">
          <ac:chgData name="PHÁT TRIỆU NGUYÊN" userId="018a93b7-107e-4302-b720-928ca5350f3d" providerId="ADAL" clId="{800279A6-C37E-4E4B-997C-FD1424E7D130}" dt="2022-04-01T08:36:43.417" v="1711" actId="478"/>
          <ac:spMkLst>
            <pc:docMk/>
            <pc:sldMk cId="3967137972" sldId="342"/>
            <ac:spMk id="20" creationId="{C452F9F7-BC8E-42C6-B95B-6347C3711983}"/>
          </ac:spMkLst>
        </pc:spChg>
        <pc:spChg chg="del">
          <ac:chgData name="PHÁT TRIỆU NGUYÊN" userId="018a93b7-107e-4302-b720-928ca5350f3d" providerId="ADAL" clId="{800279A6-C37E-4E4B-997C-FD1424E7D130}" dt="2022-04-01T08:36:43.417" v="1711" actId="478"/>
          <ac:spMkLst>
            <pc:docMk/>
            <pc:sldMk cId="3967137972" sldId="342"/>
            <ac:spMk id="21" creationId="{7E0990AF-9687-4057-977C-7C6CDA05412C}"/>
          </ac:spMkLst>
        </pc:spChg>
        <pc:spChg chg="del">
          <ac:chgData name="PHÁT TRIỆU NGUYÊN" userId="018a93b7-107e-4302-b720-928ca5350f3d" providerId="ADAL" clId="{800279A6-C37E-4E4B-997C-FD1424E7D130}" dt="2022-04-01T08:36:43.417" v="1711" actId="478"/>
          <ac:spMkLst>
            <pc:docMk/>
            <pc:sldMk cId="3967137972" sldId="342"/>
            <ac:spMk id="23" creationId="{1DD05143-DE75-4C6C-BEA2-4D96E1075F04}"/>
          </ac:spMkLst>
        </pc:spChg>
        <pc:spChg chg="del">
          <ac:chgData name="PHÁT TRIỆU NGUYÊN" userId="018a93b7-107e-4302-b720-928ca5350f3d" providerId="ADAL" clId="{800279A6-C37E-4E4B-997C-FD1424E7D130}" dt="2022-04-01T08:36:43.417" v="1711" actId="478"/>
          <ac:spMkLst>
            <pc:docMk/>
            <pc:sldMk cId="3967137972" sldId="342"/>
            <ac:spMk id="24" creationId="{19D8E722-FCAB-4B11-AC3F-4DEFECBD196E}"/>
          </ac:spMkLst>
        </pc:spChg>
        <pc:spChg chg="add mod">
          <ac:chgData name="PHÁT TRIỆU NGUYÊN" userId="018a93b7-107e-4302-b720-928ca5350f3d" providerId="ADAL" clId="{800279A6-C37E-4E4B-997C-FD1424E7D130}" dt="2022-04-01T08:37:33.351" v="1724" actId="1038"/>
          <ac:spMkLst>
            <pc:docMk/>
            <pc:sldMk cId="3967137972" sldId="342"/>
            <ac:spMk id="29" creationId="{14DA62CA-9BD9-407F-8777-6AC4AF0F38D4}"/>
          </ac:spMkLst>
        </pc:spChg>
        <pc:spChg chg="add mod">
          <ac:chgData name="PHÁT TRIỆU NGUYÊN" userId="018a93b7-107e-4302-b720-928ca5350f3d" providerId="ADAL" clId="{800279A6-C37E-4E4B-997C-FD1424E7D130}" dt="2022-04-01T08:37:33.351" v="1724" actId="1038"/>
          <ac:spMkLst>
            <pc:docMk/>
            <pc:sldMk cId="3967137972" sldId="342"/>
            <ac:spMk id="30" creationId="{10D7BD79-28AB-4E99-871F-DFA33B39036D}"/>
          </ac:spMkLst>
        </pc:spChg>
        <pc:spChg chg="del">
          <ac:chgData name="PHÁT TRIỆU NGUYÊN" userId="018a93b7-107e-4302-b720-928ca5350f3d" providerId="ADAL" clId="{800279A6-C37E-4E4B-997C-FD1424E7D130}" dt="2022-04-01T08:36:38.136" v="1709" actId="478"/>
          <ac:spMkLst>
            <pc:docMk/>
            <pc:sldMk cId="3967137972" sldId="342"/>
            <ac:spMk id="31" creationId="{67F41A1D-CDA9-4DE9-AD6F-6868D4426990}"/>
          </ac:spMkLst>
        </pc:spChg>
        <pc:spChg chg="del">
          <ac:chgData name="PHÁT TRIỆU NGUYÊN" userId="018a93b7-107e-4302-b720-928ca5350f3d" providerId="ADAL" clId="{800279A6-C37E-4E4B-997C-FD1424E7D130}" dt="2022-04-01T08:36:38.136" v="1709" actId="478"/>
          <ac:spMkLst>
            <pc:docMk/>
            <pc:sldMk cId="3967137972" sldId="342"/>
            <ac:spMk id="32" creationId="{0436DBAD-E3A1-4A99-93E4-3ADBE59840E7}"/>
          </ac:spMkLst>
        </pc:spChg>
        <pc:spChg chg="del">
          <ac:chgData name="PHÁT TRIỆU NGUYÊN" userId="018a93b7-107e-4302-b720-928ca5350f3d" providerId="ADAL" clId="{800279A6-C37E-4E4B-997C-FD1424E7D130}" dt="2022-04-01T08:36:38.136" v="1709" actId="478"/>
          <ac:spMkLst>
            <pc:docMk/>
            <pc:sldMk cId="3967137972" sldId="342"/>
            <ac:spMk id="33" creationId="{04561C45-81AF-4B4E-95BF-C9E6ABCBA962}"/>
          </ac:spMkLst>
        </pc:spChg>
        <pc:spChg chg="del">
          <ac:chgData name="PHÁT TRIỆU NGUYÊN" userId="018a93b7-107e-4302-b720-928ca5350f3d" providerId="ADAL" clId="{800279A6-C37E-4E4B-997C-FD1424E7D130}" dt="2022-04-01T08:36:43.417" v="1711" actId="478"/>
          <ac:spMkLst>
            <pc:docMk/>
            <pc:sldMk cId="3967137972" sldId="342"/>
            <ac:spMk id="34" creationId="{CD49F54E-4E6D-402E-8646-2C12AC0A76D8}"/>
          </ac:spMkLst>
        </pc:spChg>
        <pc:spChg chg="del">
          <ac:chgData name="PHÁT TRIỆU NGUYÊN" userId="018a93b7-107e-4302-b720-928ca5350f3d" providerId="ADAL" clId="{800279A6-C37E-4E4B-997C-FD1424E7D130}" dt="2022-04-01T08:36:43.417" v="1711" actId="478"/>
          <ac:spMkLst>
            <pc:docMk/>
            <pc:sldMk cId="3967137972" sldId="342"/>
            <ac:spMk id="35" creationId="{DE1F5D95-F32D-4360-A9DF-808013973C1E}"/>
          </ac:spMkLst>
        </pc:spChg>
        <pc:spChg chg="add mod">
          <ac:chgData name="PHÁT TRIỆU NGUYÊN" userId="018a93b7-107e-4302-b720-928ca5350f3d" providerId="ADAL" clId="{800279A6-C37E-4E4B-997C-FD1424E7D130}" dt="2022-04-01T08:37:33.351" v="1724" actId="1038"/>
          <ac:spMkLst>
            <pc:docMk/>
            <pc:sldMk cId="3967137972" sldId="342"/>
            <ac:spMk id="36" creationId="{F14DD84B-C9A9-428B-99F3-593AAFC4BDF2}"/>
          </ac:spMkLst>
        </pc:spChg>
        <pc:spChg chg="add mod">
          <ac:chgData name="PHÁT TRIỆU NGUYÊN" userId="018a93b7-107e-4302-b720-928ca5350f3d" providerId="ADAL" clId="{800279A6-C37E-4E4B-997C-FD1424E7D130}" dt="2022-04-01T08:37:33.351" v="1724" actId="1038"/>
          <ac:spMkLst>
            <pc:docMk/>
            <pc:sldMk cId="3967137972" sldId="342"/>
            <ac:spMk id="37" creationId="{144873EB-EBE4-4057-AD25-D29B243A781C}"/>
          </ac:spMkLst>
        </pc:spChg>
        <pc:spChg chg="del">
          <ac:chgData name="PHÁT TRIỆU NGUYÊN" userId="018a93b7-107e-4302-b720-928ca5350f3d" providerId="ADAL" clId="{800279A6-C37E-4E4B-997C-FD1424E7D130}" dt="2022-04-01T08:36:38.136" v="1709" actId="478"/>
          <ac:spMkLst>
            <pc:docMk/>
            <pc:sldMk cId="3967137972" sldId="342"/>
            <ac:spMk id="38" creationId="{F4AEC1FF-B47B-44C7-9E51-B93115BC6225}"/>
          </ac:spMkLst>
        </pc:spChg>
        <pc:spChg chg="del">
          <ac:chgData name="PHÁT TRIỆU NGUYÊN" userId="018a93b7-107e-4302-b720-928ca5350f3d" providerId="ADAL" clId="{800279A6-C37E-4E4B-997C-FD1424E7D130}" dt="2022-04-01T08:36:38.136" v="1709" actId="478"/>
          <ac:spMkLst>
            <pc:docMk/>
            <pc:sldMk cId="3967137972" sldId="342"/>
            <ac:spMk id="39" creationId="{F18E1988-25B5-4187-B3AB-B8383B6490AB}"/>
          </ac:spMkLst>
        </pc:spChg>
        <pc:spChg chg="del">
          <ac:chgData name="PHÁT TRIỆU NGUYÊN" userId="018a93b7-107e-4302-b720-928ca5350f3d" providerId="ADAL" clId="{800279A6-C37E-4E4B-997C-FD1424E7D130}" dt="2022-04-01T08:36:38.136" v="1709" actId="478"/>
          <ac:spMkLst>
            <pc:docMk/>
            <pc:sldMk cId="3967137972" sldId="342"/>
            <ac:spMk id="40" creationId="{0EED3AD6-BF9A-494D-B6EE-F35D8F031499}"/>
          </ac:spMkLst>
        </pc:spChg>
        <pc:spChg chg="add mod">
          <ac:chgData name="PHÁT TRIỆU NGUYÊN" userId="018a93b7-107e-4302-b720-928ca5350f3d" providerId="ADAL" clId="{800279A6-C37E-4E4B-997C-FD1424E7D130}" dt="2022-04-01T08:37:33.351" v="1724" actId="1038"/>
          <ac:spMkLst>
            <pc:docMk/>
            <pc:sldMk cId="3967137972" sldId="342"/>
            <ac:spMk id="41" creationId="{655FFEF5-BEA2-429B-A97B-F8C4BF514A1D}"/>
          </ac:spMkLst>
        </pc:spChg>
        <pc:spChg chg="add mod">
          <ac:chgData name="PHÁT TRIỆU NGUYÊN" userId="018a93b7-107e-4302-b720-928ca5350f3d" providerId="ADAL" clId="{800279A6-C37E-4E4B-997C-FD1424E7D130}" dt="2022-04-01T08:37:33.351" v="1724" actId="1038"/>
          <ac:spMkLst>
            <pc:docMk/>
            <pc:sldMk cId="3967137972" sldId="342"/>
            <ac:spMk id="42" creationId="{5142803B-0C8F-4878-A6FD-BFA1C1CEAD9C}"/>
          </ac:spMkLst>
        </pc:spChg>
        <pc:spChg chg="del">
          <ac:chgData name="PHÁT TRIỆU NGUYÊN" userId="018a93b7-107e-4302-b720-928ca5350f3d" providerId="ADAL" clId="{800279A6-C37E-4E4B-997C-FD1424E7D130}" dt="2022-04-01T08:36:38.136" v="1709" actId="478"/>
          <ac:spMkLst>
            <pc:docMk/>
            <pc:sldMk cId="3967137972" sldId="342"/>
            <ac:spMk id="43" creationId="{BDF411B2-FB07-423A-8E8C-3982D8D855D0}"/>
          </ac:spMkLst>
        </pc:spChg>
        <pc:spChg chg="del">
          <ac:chgData name="PHÁT TRIỆU NGUYÊN" userId="018a93b7-107e-4302-b720-928ca5350f3d" providerId="ADAL" clId="{800279A6-C37E-4E4B-997C-FD1424E7D130}" dt="2022-04-01T08:36:38.136" v="1709" actId="478"/>
          <ac:spMkLst>
            <pc:docMk/>
            <pc:sldMk cId="3967137972" sldId="342"/>
            <ac:spMk id="44" creationId="{31E76657-0AC5-4CD9-9E19-07F7BDAE6F02}"/>
          </ac:spMkLst>
        </pc:spChg>
      </pc:sldChg>
      <pc:sldChg chg="addSp delSp modSp add del mod ord addAnim delAnim">
        <pc:chgData name="PHÁT TRIỆU NGUYÊN" userId="018a93b7-107e-4302-b720-928ca5350f3d" providerId="ADAL" clId="{800279A6-C37E-4E4B-997C-FD1424E7D130}" dt="2022-04-01T08:36:29.894" v="1703" actId="47"/>
        <pc:sldMkLst>
          <pc:docMk/>
          <pc:sldMk cId="4116066154" sldId="342"/>
        </pc:sldMkLst>
        <pc:spChg chg="del">
          <ac:chgData name="PHÁT TRIỆU NGUYÊN" userId="018a93b7-107e-4302-b720-928ca5350f3d" providerId="ADAL" clId="{800279A6-C37E-4E4B-997C-FD1424E7D130}" dt="2022-04-01T08:34:37.719" v="1659" actId="478"/>
          <ac:spMkLst>
            <pc:docMk/>
            <pc:sldMk cId="4116066154" sldId="342"/>
            <ac:spMk id="2" creationId="{30F392F4-F117-497C-9D60-4CC1B6C2F5BF}"/>
          </ac:spMkLst>
        </pc:spChg>
        <pc:spChg chg="del">
          <ac:chgData name="PHÁT TRIỆU NGUYÊN" userId="018a93b7-107e-4302-b720-928ca5350f3d" providerId="ADAL" clId="{800279A6-C37E-4E4B-997C-FD1424E7D130}" dt="2022-04-01T08:34:37.719" v="1659" actId="478"/>
          <ac:spMkLst>
            <pc:docMk/>
            <pc:sldMk cId="4116066154" sldId="342"/>
            <ac:spMk id="8" creationId="{3162F999-A03A-49B7-960E-0AA0FA9CB8D7}"/>
          </ac:spMkLst>
        </pc:spChg>
        <pc:spChg chg="mod">
          <ac:chgData name="PHÁT TRIỆU NGUYÊN" userId="018a93b7-107e-4302-b720-928ca5350f3d" providerId="ADAL" clId="{800279A6-C37E-4E4B-997C-FD1424E7D130}" dt="2022-04-01T08:35:05.530" v="1686" actId="1037"/>
          <ac:spMkLst>
            <pc:docMk/>
            <pc:sldMk cId="4116066154" sldId="342"/>
            <ac:spMk id="17" creationId="{1DE3D869-02E9-4599-B107-CE4F3304E237}"/>
          </ac:spMkLst>
        </pc:spChg>
        <pc:spChg chg="mod">
          <ac:chgData name="PHÁT TRIỆU NGUYÊN" userId="018a93b7-107e-4302-b720-928ca5350f3d" providerId="ADAL" clId="{800279A6-C37E-4E4B-997C-FD1424E7D130}" dt="2022-04-01T08:35:05.530" v="1686" actId="1037"/>
          <ac:spMkLst>
            <pc:docMk/>
            <pc:sldMk cId="4116066154" sldId="342"/>
            <ac:spMk id="18" creationId="{D31FDB74-BFEF-4870-B0B0-A8D7862764ED}"/>
          </ac:spMkLst>
        </pc:spChg>
        <pc:spChg chg="del mod">
          <ac:chgData name="PHÁT TRIỆU NGUYÊN" userId="018a93b7-107e-4302-b720-928ca5350f3d" providerId="ADAL" clId="{800279A6-C37E-4E4B-997C-FD1424E7D130}" dt="2022-04-01T08:34:59.359" v="1678" actId="478"/>
          <ac:spMkLst>
            <pc:docMk/>
            <pc:sldMk cId="4116066154" sldId="342"/>
            <ac:spMk id="19" creationId="{51DD6F33-F55A-47A5-A366-DEA54E9192E1}"/>
          </ac:spMkLst>
        </pc:spChg>
        <pc:spChg chg="add del">
          <ac:chgData name="PHÁT TRIỆU NGUYÊN" userId="018a93b7-107e-4302-b720-928ca5350f3d" providerId="ADAL" clId="{800279A6-C37E-4E4B-997C-FD1424E7D130}" dt="2022-04-01T08:34:55.140" v="1674" actId="478"/>
          <ac:spMkLst>
            <pc:docMk/>
            <pc:sldMk cId="4116066154" sldId="342"/>
            <ac:spMk id="20" creationId="{C452F9F7-BC8E-42C6-B95B-6347C3711983}"/>
          </ac:spMkLst>
        </pc:spChg>
        <pc:spChg chg="add del">
          <ac:chgData name="PHÁT TRIỆU NGUYÊN" userId="018a93b7-107e-4302-b720-928ca5350f3d" providerId="ADAL" clId="{800279A6-C37E-4E4B-997C-FD1424E7D130}" dt="2022-04-01T08:34:55.140" v="1674" actId="478"/>
          <ac:spMkLst>
            <pc:docMk/>
            <pc:sldMk cId="4116066154" sldId="342"/>
            <ac:spMk id="21" creationId="{7E0990AF-9687-4057-977C-7C6CDA05412C}"/>
          </ac:spMkLst>
        </pc:spChg>
        <pc:spChg chg="add del">
          <ac:chgData name="PHÁT TRIỆU NGUYÊN" userId="018a93b7-107e-4302-b720-928ca5350f3d" providerId="ADAL" clId="{800279A6-C37E-4E4B-997C-FD1424E7D130}" dt="2022-04-01T08:34:55.140" v="1674" actId="478"/>
          <ac:spMkLst>
            <pc:docMk/>
            <pc:sldMk cId="4116066154" sldId="342"/>
            <ac:spMk id="22" creationId="{66039218-6F73-4813-AE44-A3D89CD5C732}"/>
          </ac:spMkLst>
        </pc:spChg>
        <pc:spChg chg="add del">
          <ac:chgData name="PHÁT TRIỆU NGUYÊN" userId="018a93b7-107e-4302-b720-928ca5350f3d" providerId="ADAL" clId="{800279A6-C37E-4E4B-997C-FD1424E7D130}" dt="2022-04-01T08:34:55.140" v="1674" actId="478"/>
          <ac:spMkLst>
            <pc:docMk/>
            <pc:sldMk cId="4116066154" sldId="342"/>
            <ac:spMk id="23" creationId="{1DD05143-DE75-4C6C-BEA2-4D96E1075F04}"/>
          </ac:spMkLst>
        </pc:spChg>
        <pc:spChg chg="add del">
          <ac:chgData name="PHÁT TRIỆU NGUYÊN" userId="018a93b7-107e-4302-b720-928ca5350f3d" providerId="ADAL" clId="{800279A6-C37E-4E4B-997C-FD1424E7D130}" dt="2022-04-01T08:34:55.140" v="1674" actId="478"/>
          <ac:spMkLst>
            <pc:docMk/>
            <pc:sldMk cId="4116066154" sldId="342"/>
            <ac:spMk id="24" creationId="{19D8E722-FCAB-4B11-AC3F-4DEFECBD196E}"/>
          </ac:spMkLst>
        </pc:spChg>
        <pc:spChg chg="add del">
          <ac:chgData name="PHÁT TRIỆU NGUYÊN" userId="018a93b7-107e-4302-b720-928ca5350f3d" providerId="ADAL" clId="{800279A6-C37E-4E4B-997C-FD1424E7D130}" dt="2022-04-01T08:34:55.140" v="1674" actId="478"/>
          <ac:spMkLst>
            <pc:docMk/>
            <pc:sldMk cId="4116066154" sldId="342"/>
            <ac:spMk id="26" creationId="{F83C6598-B34A-4EBD-93E5-A77553B78686}"/>
          </ac:spMkLst>
        </pc:spChg>
        <pc:spChg chg="add del mod">
          <ac:chgData name="PHÁT TRIỆU NGUYÊN" userId="018a93b7-107e-4302-b720-928ca5350f3d" providerId="ADAL" clId="{800279A6-C37E-4E4B-997C-FD1424E7D130}" dt="2022-04-01T08:34:52.031" v="1670"/>
          <ac:spMkLst>
            <pc:docMk/>
            <pc:sldMk cId="4116066154" sldId="342"/>
            <ac:spMk id="31" creationId="{B898B6CD-3B75-4531-84F4-DE016EBFE0D8}"/>
          </ac:spMkLst>
        </pc:spChg>
        <pc:spChg chg="add del mod">
          <ac:chgData name="PHÁT TRIỆU NGUYÊN" userId="018a93b7-107e-4302-b720-928ca5350f3d" providerId="ADAL" clId="{800279A6-C37E-4E4B-997C-FD1424E7D130}" dt="2022-04-01T08:34:52.031" v="1670"/>
          <ac:spMkLst>
            <pc:docMk/>
            <pc:sldMk cId="4116066154" sldId="342"/>
            <ac:spMk id="32" creationId="{CACA44CB-E876-444F-A1E2-165803F56CBD}"/>
          </ac:spMkLst>
        </pc:spChg>
        <pc:spChg chg="add del mod">
          <ac:chgData name="PHÁT TRIỆU NGUYÊN" userId="018a93b7-107e-4302-b720-928ca5350f3d" providerId="ADAL" clId="{800279A6-C37E-4E4B-997C-FD1424E7D130}" dt="2022-04-01T08:34:52.031" v="1670"/>
          <ac:spMkLst>
            <pc:docMk/>
            <pc:sldMk cId="4116066154" sldId="342"/>
            <ac:spMk id="33" creationId="{81E0ADEB-D483-49A9-B2BE-B1CF41D1EDF0}"/>
          </ac:spMkLst>
        </pc:spChg>
        <pc:spChg chg="add del">
          <ac:chgData name="PHÁT TRIỆU NGUYÊN" userId="018a93b7-107e-4302-b720-928ca5350f3d" providerId="ADAL" clId="{800279A6-C37E-4E4B-997C-FD1424E7D130}" dt="2022-04-01T08:34:55.140" v="1674" actId="478"/>
          <ac:spMkLst>
            <pc:docMk/>
            <pc:sldMk cId="4116066154" sldId="342"/>
            <ac:spMk id="34" creationId="{CD49F54E-4E6D-402E-8646-2C12AC0A76D8}"/>
          </ac:spMkLst>
        </pc:spChg>
        <pc:spChg chg="add del">
          <ac:chgData name="PHÁT TRIỆU NGUYÊN" userId="018a93b7-107e-4302-b720-928ca5350f3d" providerId="ADAL" clId="{800279A6-C37E-4E4B-997C-FD1424E7D130}" dt="2022-04-01T08:34:55.140" v="1674" actId="478"/>
          <ac:spMkLst>
            <pc:docMk/>
            <pc:sldMk cId="4116066154" sldId="342"/>
            <ac:spMk id="35" creationId="{DE1F5D95-F32D-4360-A9DF-808013973C1E}"/>
          </ac:spMkLst>
        </pc:spChg>
        <pc:spChg chg="add del">
          <ac:chgData name="PHÁT TRIỆU NGUYÊN" userId="018a93b7-107e-4302-b720-928ca5350f3d" providerId="ADAL" clId="{800279A6-C37E-4E4B-997C-FD1424E7D130}" dt="2022-04-01T08:34:55.140" v="1674" actId="478"/>
          <ac:spMkLst>
            <pc:docMk/>
            <pc:sldMk cId="4116066154" sldId="342"/>
            <ac:spMk id="36" creationId="{A940F653-B0A6-40F9-97F8-6D6F0CC4CB90}"/>
          </ac:spMkLst>
        </pc:spChg>
        <pc:spChg chg="del">
          <ac:chgData name="PHÁT TRIỆU NGUYÊN" userId="018a93b7-107e-4302-b720-928ca5350f3d" providerId="ADAL" clId="{800279A6-C37E-4E4B-997C-FD1424E7D130}" dt="2022-04-01T08:34:37.719" v="1659" actId="478"/>
          <ac:spMkLst>
            <pc:docMk/>
            <pc:sldMk cId="4116066154" sldId="342"/>
            <ac:spMk id="37" creationId="{36433C83-95BE-4B8E-A9DA-6C695F731B8C}"/>
          </ac:spMkLst>
        </pc:spChg>
        <pc:spChg chg="add mod">
          <ac:chgData name="PHÁT TRIỆU NGUYÊN" userId="018a93b7-107e-4302-b720-928ca5350f3d" providerId="ADAL" clId="{800279A6-C37E-4E4B-997C-FD1424E7D130}" dt="2022-04-01T08:35:05.530" v="1686" actId="1037"/>
          <ac:spMkLst>
            <pc:docMk/>
            <pc:sldMk cId="4116066154" sldId="342"/>
            <ac:spMk id="38" creationId="{F0C4F79B-F7B9-45AC-A0DA-821496734D74}"/>
          </ac:spMkLst>
        </pc:spChg>
        <pc:spChg chg="add mod">
          <ac:chgData name="PHÁT TRIỆU NGUYÊN" userId="018a93b7-107e-4302-b720-928ca5350f3d" providerId="ADAL" clId="{800279A6-C37E-4E4B-997C-FD1424E7D130}" dt="2022-04-01T08:35:05.530" v="1686" actId="1037"/>
          <ac:spMkLst>
            <pc:docMk/>
            <pc:sldMk cId="4116066154" sldId="342"/>
            <ac:spMk id="39" creationId="{5D02E212-C10A-48ED-8E5B-1B9E8D7766B4}"/>
          </ac:spMkLst>
        </pc:spChg>
        <pc:spChg chg="add mod">
          <ac:chgData name="PHÁT TRIỆU NGUYÊN" userId="018a93b7-107e-4302-b720-928ca5350f3d" providerId="ADAL" clId="{800279A6-C37E-4E4B-997C-FD1424E7D130}" dt="2022-04-01T08:35:05.530" v="1686" actId="1037"/>
          <ac:spMkLst>
            <pc:docMk/>
            <pc:sldMk cId="4116066154" sldId="342"/>
            <ac:spMk id="40" creationId="{C264EC0C-E10E-4C15-BBB0-A4945E474743}"/>
          </ac:spMkLst>
        </pc:spChg>
        <pc:spChg chg="add del">
          <ac:chgData name="PHÁT TRIỆU NGUYÊN" userId="018a93b7-107e-4302-b720-928ca5350f3d" providerId="ADAL" clId="{800279A6-C37E-4E4B-997C-FD1424E7D130}" dt="2022-04-01T08:34:56.157" v="1675" actId="478"/>
          <ac:spMkLst>
            <pc:docMk/>
            <pc:sldMk cId="4116066154" sldId="342"/>
            <ac:spMk id="41" creationId="{DBFB360F-DC3A-492F-B7EB-DAF49FFFCA1E}"/>
          </ac:spMkLst>
        </pc:spChg>
        <pc:spChg chg="add del">
          <ac:chgData name="PHÁT TRIỆU NGUYÊN" userId="018a93b7-107e-4302-b720-928ca5350f3d" providerId="ADAL" clId="{800279A6-C37E-4E4B-997C-FD1424E7D130}" dt="2022-04-01T08:34:56.157" v="1675" actId="478"/>
          <ac:spMkLst>
            <pc:docMk/>
            <pc:sldMk cId="4116066154" sldId="342"/>
            <ac:spMk id="42" creationId="{DE182E43-8EF7-47FE-B757-C73261CB1096}"/>
          </ac:spMkLst>
        </pc:spChg>
        <pc:spChg chg="add mod">
          <ac:chgData name="PHÁT TRIỆU NGUYÊN" userId="018a93b7-107e-4302-b720-928ca5350f3d" providerId="ADAL" clId="{800279A6-C37E-4E4B-997C-FD1424E7D130}" dt="2022-04-01T08:35:05.530" v="1686" actId="1037"/>
          <ac:spMkLst>
            <pc:docMk/>
            <pc:sldMk cId="4116066154" sldId="342"/>
            <ac:spMk id="43" creationId="{57F255E5-C392-4A7F-BF32-F612ED642D4A}"/>
          </ac:spMkLst>
        </pc:spChg>
        <pc:spChg chg="add mod">
          <ac:chgData name="PHÁT TRIỆU NGUYÊN" userId="018a93b7-107e-4302-b720-928ca5350f3d" providerId="ADAL" clId="{800279A6-C37E-4E4B-997C-FD1424E7D130}" dt="2022-04-01T08:35:50.307" v="1700" actId="1076"/>
          <ac:spMkLst>
            <pc:docMk/>
            <pc:sldMk cId="4116066154" sldId="342"/>
            <ac:spMk id="44" creationId="{9B2C9B6D-CA02-44B9-8AF9-0F9674412568}"/>
          </ac:spMkLst>
        </pc:spChg>
        <pc:spChg chg="add mod">
          <ac:chgData name="PHÁT TRIỆU NGUYÊN" userId="018a93b7-107e-4302-b720-928ca5350f3d" providerId="ADAL" clId="{800279A6-C37E-4E4B-997C-FD1424E7D130}" dt="2022-04-01T08:35:05.530" v="1686" actId="1037"/>
          <ac:spMkLst>
            <pc:docMk/>
            <pc:sldMk cId="4116066154" sldId="342"/>
            <ac:spMk id="45" creationId="{0043273E-BB2D-41AC-BCDD-B93E3498AEC8}"/>
          </ac:spMkLst>
        </pc:spChg>
        <pc:picChg chg="add del mod">
          <ac:chgData name="PHÁT TRIỆU NGUYÊN" userId="018a93b7-107e-4302-b720-928ca5350f3d" providerId="ADAL" clId="{800279A6-C37E-4E4B-997C-FD1424E7D130}" dt="2022-04-01T08:34:58.445" v="1677" actId="478"/>
          <ac:picMkLst>
            <pc:docMk/>
            <pc:sldMk cId="4116066154" sldId="342"/>
            <ac:picMk id="13" creationId="{7F248487-DEB1-4F96-A22D-738DFD724AD6}"/>
          </ac:picMkLst>
        </pc:picChg>
        <pc:picChg chg="del">
          <ac:chgData name="PHÁT TRIỆU NGUYÊN" userId="018a93b7-107e-4302-b720-928ca5350f3d" providerId="ADAL" clId="{800279A6-C37E-4E4B-997C-FD1424E7D130}" dt="2022-04-01T08:34:37.719" v="1659" actId="478"/>
          <ac:picMkLst>
            <pc:docMk/>
            <pc:sldMk cId="4116066154" sldId="342"/>
            <ac:picMk id="25" creationId="{28F921E2-E0A1-4EFE-886F-3EFEF3C10792}"/>
          </ac:picMkLst>
        </pc:picChg>
        <pc:picChg chg="del">
          <ac:chgData name="PHÁT TRIỆU NGUYÊN" userId="018a93b7-107e-4302-b720-928ca5350f3d" providerId="ADAL" clId="{800279A6-C37E-4E4B-997C-FD1424E7D130}" dt="2022-04-01T08:34:37.719" v="1659" actId="478"/>
          <ac:picMkLst>
            <pc:docMk/>
            <pc:sldMk cId="4116066154" sldId="342"/>
            <ac:picMk id="2050" creationId="{E7ECB192-845C-4EFF-92EF-117383564C7F}"/>
          </ac:picMkLst>
        </pc:picChg>
      </pc:sldChg>
      <pc:sldChg chg="addSp delSp modSp add mod ord modTransition delAnim modAnim">
        <pc:chgData name="PHÁT TRIỆU NGUYÊN" userId="018a93b7-107e-4302-b720-928ca5350f3d" providerId="ADAL" clId="{800279A6-C37E-4E4B-997C-FD1424E7D130}" dt="2022-04-01T09:12:09.712" v="2018"/>
        <pc:sldMkLst>
          <pc:docMk/>
          <pc:sldMk cId="1515212632" sldId="343"/>
        </pc:sldMkLst>
        <pc:spChg chg="del">
          <ac:chgData name="PHÁT TRIỆU NGUYÊN" userId="018a93b7-107e-4302-b720-928ca5350f3d" providerId="ADAL" clId="{800279A6-C37E-4E4B-997C-FD1424E7D130}" dt="2022-04-01T08:37:56.682" v="1728" actId="478"/>
          <ac:spMkLst>
            <pc:docMk/>
            <pc:sldMk cId="1515212632" sldId="343"/>
            <ac:spMk id="2" creationId="{30F392F4-F117-497C-9D60-4CC1B6C2F5BF}"/>
          </ac:spMkLst>
        </pc:spChg>
        <pc:spChg chg="del">
          <ac:chgData name="PHÁT TRIỆU NGUYÊN" userId="018a93b7-107e-4302-b720-928ca5350f3d" providerId="ADAL" clId="{800279A6-C37E-4E4B-997C-FD1424E7D130}" dt="2022-04-01T08:37:55.913" v="1727" actId="478"/>
          <ac:spMkLst>
            <pc:docMk/>
            <pc:sldMk cId="1515212632" sldId="343"/>
            <ac:spMk id="8" creationId="{3162F999-A03A-49B7-960E-0AA0FA9CB8D7}"/>
          </ac:spMkLst>
        </pc:spChg>
        <pc:spChg chg="mod">
          <ac:chgData name="PHÁT TRIỆU NGUYÊN" userId="018a93b7-107e-4302-b720-928ca5350f3d" providerId="ADAL" clId="{800279A6-C37E-4E4B-997C-FD1424E7D130}" dt="2022-04-01T08:41:07.232" v="1786" actId="1037"/>
          <ac:spMkLst>
            <pc:docMk/>
            <pc:sldMk cId="1515212632" sldId="343"/>
            <ac:spMk id="19" creationId="{51DD6F33-F55A-47A5-A366-DEA54E9192E1}"/>
          </ac:spMkLst>
        </pc:spChg>
        <pc:spChg chg="del">
          <ac:chgData name="PHÁT TRIỆU NGUYÊN" userId="018a93b7-107e-4302-b720-928ca5350f3d" providerId="ADAL" clId="{800279A6-C37E-4E4B-997C-FD1424E7D130}" dt="2022-04-01T08:38:01.388" v="1730" actId="478"/>
          <ac:spMkLst>
            <pc:docMk/>
            <pc:sldMk cId="1515212632" sldId="343"/>
            <ac:spMk id="22" creationId="{66039218-6F73-4813-AE44-A3D89CD5C732}"/>
          </ac:spMkLst>
        </pc:spChg>
        <pc:spChg chg="mod">
          <ac:chgData name="PHÁT TRIỆU NGUYÊN" userId="018a93b7-107e-4302-b720-928ca5350f3d" providerId="ADAL" clId="{800279A6-C37E-4E4B-997C-FD1424E7D130}" dt="2022-04-01T08:42:06.984" v="1795" actId="1038"/>
          <ac:spMkLst>
            <pc:docMk/>
            <pc:sldMk cId="1515212632" sldId="343"/>
            <ac:spMk id="26" creationId="{F83C6598-B34A-4EBD-93E5-A77553B78686}"/>
          </ac:spMkLst>
        </pc:spChg>
        <pc:spChg chg="add del mod">
          <ac:chgData name="PHÁT TRIỆU NGUYÊN" userId="018a93b7-107e-4302-b720-928ca5350f3d" providerId="ADAL" clId="{800279A6-C37E-4E4B-997C-FD1424E7D130}" dt="2022-04-01T08:41:00.780" v="1782"/>
          <ac:spMkLst>
            <pc:docMk/>
            <pc:sldMk cId="1515212632" sldId="343"/>
            <ac:spMk id="33" creationId="{80DCB416-F35D-4C3E-8A3C-498D167BE7B4}"/>
          </ac:spMkLst>
        </pc:spChg>
        <pc:spChg chg="del">
          <ac:chgData name="PHÁT TRIỆU NGUYÊN" userId="018a93b7-107e-4302-b720-928ca5350f3d" providerId="ADAL" clId="{800279A6-C37E-4E4B-997C-FD1424E7D130}" dt="2022-04-01T08:37:55.913" v="1727" actId="478"/>
          <ac:spMkLst>
            <pc:docMk/>
            <pc:sldMk cId="1515212632" sldId="343"/>
            <ac:spMk id="37" creationId="{36433C83-95BE-4B8E-A9DA-6C695F731B8C}"/>
          </ac:spMkLst>
        </pc:spChg>
        <pc:spChg chg="add mod">
          <ac:chgData name="PHÁT TRIỆU NGUYÊN" userId="018a93b7-107e-4302-b720-928ca5350f3d" providerId="ADAL" clId="{800279A6-C37E-4E4B-997C-FD1424E7D130}" dt="2022-04-01T09:02:44.631" v="1941" actId="1076"/>
          <ac:spMkLst>
            <pc:docMk/>
            <pc:sldMk cId="1515212632" sldId="343"/>
            <ac:spMk id="38" creationId="{58179BC5-370E-4FD0-8DE2-CB0816CDDA5B}"/>
          </ac:spMkLst>
        </pc:spChg>
        <pc:spChg chg="add mod">
          <ac:chgData name="PHÁT TRIỆU NGUYÊN" userId="018a93b7-107e-4302-b720-928ca5350f3d" providerId="ADAL" clId="{800279A6-C37E-4E4B-997C-FD1424E7D130}" dt="2022-04-01T09:11:44.899" v="2009" actId="1076"/>
          <ac:spMkLst>
            <pc:docMk/>
            <pc:sldMk cId="1515212632" sldId="343"/>
            <ac:spMk id="39" creationId="{7E00430C-BEDA-4CBD-9F9E-DB1635172F61}"/>
          </ac:spMkLst>
        </pc:spChg>
        <pc:spChg chg="add mod">
          <ac:chgData name="PHÁT TRIỆU NGUYÊN" userId="018a93b7-107e-4302-b720-928ca5350f3d" providerId="ADAL" clId="{800279A6-C37E-4E4B-997C-FD1424E7D130}" dt="2022-04-01T08:59:49.441" v="1912" actId="1037"/>
          <ac:spMkLst>
            <pc:docMk/>
            <pc:sldMk cId="1515212632" sldId="343"/>
            <ac:spMk id="40" creationId="{C3090789-3CD6-4C6A-A824-366CD88C6414}"/>
          </ac:spMkLst>
        </pc:spChg>
        <pc:spChg chg="del">
          <ac:chgData name="PHÁT TRIỆU NGUYÊN" userId="018a93b7-107e-4302-b720-928ca5350f3d" providerId="ADAL" clId="{800279A6-C37E-4E4B-997C-FD1424E7D130}" dt="2022-04-01T08:37:58.516" v="1729" actId="478"/>
          <ac:spMkLst>
            <pc:docMk/>
            <pc:sldMk cId="1515212632" sldId="343"/>
            <ac:spMk id="41" creationId="{DBFB360F-DC3A-492F-B7EB-DAF49FFFCA1E}"/>
          </ac:spMkLst>
        </pc:spChg>
        <pc:spChg chg="del">
          <ac:chgData name="PHÁT TRIỆU NGUYÊN" userId="018a93b7-107e-4302-b720-928ca5350f3d" providerId="ADAL" clId="{800279A6-C37E-4E4B-997C-FD1424E7D130}" dt="2022-04-01T08:37:58.516" v="1729" actId="478"/>
          <ac:spMkLst>
            <pc:docMk/>
            <pc:sldMk cId="1515212632" sldId="343"/>
            <ac:spMk id="42" creationId="{DE182E43-8EF7-47FE-B757-C73261CB1096}"/>
          </ac:spMkLst>
        </pc:spChg>
        <pc:spChg chg="add del mod">
          <ac:chgData name="PHÁT TRIỆU NGUYÊN" userId="018a93b7-107e-4302-b720-928ca5350f3d" providerId="ADAL" clId="{800279A6-C37E-4E4B-997C-FD1424E7D130}" dt="2022-04-01T08:56:28.543" v="1884" actId="478"/>
          <ac:spMkLst>
            <pc:docMk/>
            <pc:sldMk cId="1515212632" sldId="343"/>
            <ac:spMk id="43" creationId="{4B9BF35D-859D-4F98-90CA-A370961A7D52}"/>
          </ac:spMkLst>
        </pc:spChg>
        <pc:spChg chg="add mod">
          <ac:chgData name="PHÁT TRIỆU NGUYÊN" userId="018a93b7-107e-4302-b720-928ca5350f3d" providerId="ADAL" clId="{800279A6-C37E-4E4B-997C-FD1424E7D130}" dt="2022-04-01T08:57:02.285" v="1894" actId="207"/>
          <ac:spMkLst>
            <pc:docMk/>
            <pc:sldMk cId="1515212632" sldId="343"/>
            <ac:spMk id="44" creationId="{796A520E-1351-44B2-80FE-FF309273C43E}"/>
          </ac:spMkLst>
        </pc:spChg>
        <pc:spChg chg="add del mod">
          <ac:chgData name="PHÁT TRIỆU NGUYÊN" userId="018a93b7-107e-4302-b720-928ca5350f3d" providerId="ADAL" clId="{800279A6-C37E-4E4B-997C-FD1424E7D130}" dt="2022-04-01T08:59:45.380" v="1908"/>
          <ac:spMkLst>
            <pc:docMk/>
            <pc:sldMk cId="1515212632" sldId="343"/>
            <ac:spMk id="45" creationId="{BA4DFD27-1287-4803-8CE4-A94818FE09DB}"/>
          </ac:spMkLst>
        </pc:spChg>
        <pc:spChg chg="add mod">
          <ac:chgData name="PHÁT TRIỆU NGUYÊN" userId="018a93b7-107e-4302-b720-928ca5350f3d" providerId="ADAL" clId="{800279A6-C37E-4E4B-997C-FD1424E7D130}" dt="2022-04-01T09:11:48.973" v="2011" actId="1076"/>
          <ac:spMkLst>
            <pc:docMk/>
            <pc:sldMk cId="1515212632" sldId="343"/>
            <ac:spMk id="46" creationId="{7EC87E06-2D9F-4D9F-B24F-B8C7AFFB559C}"/>
          </ac:spMkLst>
        </pc:spChg>
        <pc:spChg chg="add del mod">
          <ac:chgData name="PHÁT TRIỆU NGUYÊN" userId="018a93b7-107e-4302-b720-928ca5350f3d" providerId="ADAL" clId="{800279A6-C37E-4E4B-997C-FD1424E7D130}" dt="2022-04-01T09:05:33.023" v="1963"/>
          <ac:spMkLst>
            <pc:docMk/>
            <pc:sldMk cId="1515212632" sldId="343"/>
            <ac:spMk id="47" creationId="{5D591D6E-E844-4342-8970-E958DA793B3A}"/>
          </ac:spMkLst>
        </pc:spChg>
        <pc:spChg chg="add mod">
          <ac:chgData name="PHÁT TRIỆU NGUYÊN" userId="018a93b7-107e-4302-b720-928ca5350f3d" providerId="ADAL" clId="{800279A6-C37E-4E4B-997C-FD1424E7D130}" dt="2022-04-01T09:10:46.711" v="2000" actId="1076"/>
          <ac:spMkLst>
            <pc:docMk/>
            <pc:sldMk cId="1515212632" sldId="343"/>
            <ac:spMk id="48" creationId="{90B830B0-271C-4856-A39A-AEA8595C3EFC}"/>
          </ac:spMkLst>
        </pc:spChg>
        <pc:spChg chg="add del mod">
          <ac:chgData name="PHÁT TRIỆU NGUYÊN" userId="018a93b7-107e-4302-b720-928ca5350f3d" providerId="ADAL" clId="{800279A6-C37E-4E4B-997C-FD1424E7D130}" dt="2022-04-01T09:10:42.515" v="1999" actId="478"/>
          <ac:spMkLst>
            <pc:docMk/>
            <pc:sldMk cId="1515212632" sldId="343"/>
            <ac:spMk id="49" creationId="{526C9A5D-9BCB-4518-AC2E-B533093D664C}"/>
          </ac:spMkLst>
        </pc:spChg>
        <pc:spChg chg="add mod">
          <ac:chgData name="PHÁT TRIỆU NGUYÊN" userId="018a93b7-107e-4302-b720-928ca5350f3d" providerId="ADAL" clId="{800279A6-C37E-4E4B-997C-FD1424E7D130}" dt="2022-04-01T09:12:05.869" v="2017" actId="1035"/>
          <ac:spMkLst>
            <pc:docMk/>
            <pc:sldMk cId="1515212632" sldId="343"/>
            <ac:spMk id="50" creationId="{B447D389-EB6D-4B17-9B3B-D85689CDAEB3}"/>
          </ac:spMkLst>
        </pc:spChg>
        <pc:picChg chg="mod">
          <ac:chgData name="PHÁT TRIỆU NGUYÊN" userId="018a93b7-107e-4302-b720-928ca5350f3d" providerId="ADAL" clId="{800279A6-C37E-4E4B-997C-FD1424E7D130}" dt="2022-04-01T09:10:26.703" v="1994" actId="1076"/>
          <ac:picMkLst>
            <pc:docMk/>
            <pc:sldMk cId="1515212632" sldId="343"/>
            <ac:picMk id="13" creationId="{7F248487-DEB1-4F96-A22D-738DFD724AD6}"/>
          </ac:picMkLst>
        </pc:picChg>
        <pc:picChg chg="del">
          <ac:chgData name="PHÁT TRIỆU NGUYÊN" userId="018a93b7-107e-4302-b720-928ca5350f3d" providerId="ADAL" clId="{800279A6-C37E-4E4B-997C-FD1424E7D130}" dt="2022-04-01T08:37:56.682" v="1728" actId="478"/>
          <ac:picMkLst>
            <pc:docMk/>
            <pc:sldMk cId="1515212632" sldId="343"/>
            <ac:picMk id="25" creationId="{28F921E2-E0A1-4EFE-886F-3EFEF3C10792}"/>
          </ac:picMkLst>
        </pc:picChg>
        <pc:picChg chg="del">
          <ac:chgData name="PHÁT TRIỆU NGUYÊN" userId="018a93b7-107e-4302-b720-928ca5350f3d" providerId="ADAL" clId="{800279A6-C37E-4E4B-997C-FD1424E7D130}" dt="2022-04-01T08:37:56.682" v="1728" actId="478"/>
          <ac:picMkLst>
            <pc:docMk/>
            <pc:sldMk cId="1515212632" sldId="343"/>
            <ac:picMk id="2050" creationId="{E7ECB192-845C-4EFF-92EF-117383564C7F}"/>
          </ac:picMkLst>
        </pc:picChg>
        <pc:cxnChg chg="add mod">
          <ac:chgData name="PHÁT TRIỆU NGUYÊN" userId="018a93b7-107e-4302-b720-928ca5350f3d" providerId="ADAL" clId="{800279A6-C37E-4E4B-997C-FD1424E7D130}" dt="2022-04-01T08:43:37.124" v="1805" actId="14100"/>
          <ac:cxnSpMkLst>
            <pc:docMk/>
            <pc:sldMk cId="1515212632" sldId="343"/>
            <ac:cxnSpMk id="4" creationId="{148018D9-8EF6-4ECE-8B07-4BDB34CA34FD}"/>
          </ac:cxnSpMkLst>
        </pc:cxnChg>
      </pc:sldChg>
      <pc:sldChg chg="addSp delSp modSp add mod delAnim modAnim">
        <pc:chgData name="PHÁT TRIỆU NGUYÊN" userId="018a93b7-107e-4302-b720-928ca5350f3d" providerId="ADAL" clId="{800279A6-C37E-4E4B-997C-FD1424E7D130}" dt="2022-04-01T09:19:39.881" v="2062"/>
        <pc:sldMkLst>
          <pc:docMk/>
          <pc:sldMk cId="1021475345" sldId="344"/>
        </pc:sldMkLst>
        <pc:spChg chg="mod">
          <ac:chgData name="PHÁT TRIỆU NGUYÊN" userId="018a93b7-107e-4302-b720-928ca5350f3d" providerId="ADAL" clId="{800279A6-C37E-4E4B-997C-FD1424E7D130}" dt="2022-04-01T09:03:06.676" v="1947" actId="1076"/>
          <ac:spMkLst>
            <pc:docMk/>
            <pc:sldMk cId="1021475345" sldId="344"/>
            <ac:spMk id="19" creationId="{51DD6F33-F55A-47A5-A366-DEA54E9192E1}"/>
          </ac:spMkLst>
        </pc:spChg>
        <pc:spChg chg="add del mod">
          <ac:chgData name="PHÁT TRIỆU NGUYÊN" userId="018a93b7-107e-4302-b720-928ca5350f3d" providerId="ADAL" clId="{800279A6-C37E-4E4B-997C-FD1424E7D130}" dt="2022-04-01T09:02:28.640" v="1931" actId="478"/>
          <ac:spMkLst>
            <pc:docMk/>
            <pc:sldMk cId="1021475345" sldId="344"/>
            <ac:spMk id="25" creationId="{7763217B-1AB7-4FC9-9A38-23D72BFE1C76}"/>
          </ac:spMkLst>
        </pc:spChg>
        <pc:spChg chg="mod">
          <ac:chgData name="PHÁT TRIỆU NGUYÊN" userId="018a93b7-107e-4302-b720-928ca5350f3d" providerId="ADAL" clId="{800279A6-C37E-4E4B-997C-FD1424E7D130}" dt="2022-04-01T08:42:01.707" v="1794" actId="1038"/>
          <ac:spMkLst>
            <pc:docMk/>
            <pc:sldMk cId="1021475345" sldId="344"/>
            <ac:spMk id="26" creationId="{F83C6598-B34A-4EBD-93E5-A77553B78686}"/>
          </ac:spMkLst>
        </pc:spChg>
        <pc:spChg chg="add mod">
          <ac:chgData name="PHÁT TRIỆU NGUYÊN" userId="018a93b7-107e-4302-b720-928ca5350f3d" providerId="ADAL" clId="{800279A6-C37E-4E4B-997C-FD1424E7D130}" dt="2022-04-01T08:48:05.004" v="1851" actId="1038"/>
          <ac:spMkLst>
            <pc:docMk/>
            <pc:sldMk cId="1021475345" sldId="344"/>
            <ac:spMk id="27" creationId="{01D04D05-6E55-4DBC-97D4-C06617580EBA}"/>
          </ac:spMkLst>
        </pc:spChg>
        <pc:spChg chg="add mod">
          <ac:chgData name="PHÁT TRIỆU NGUYÊN" userId="018a93b7-107e-4302-b720-928ca5350f3d" providerId="ADAL" clId="{800279A6-C37E-4E4B-997C-FD1424E7D130}" dt="2022-04-01T08:48:05.004" v="1851" actId="1038"/>
          <ac:spMkLst>
            <pc:docMk/>
            <pc:sldMk cId="1021475345" sldId="344"/>
            <ac:spMk id="28" creationId="{CE0FE585-624B-4C7E-A7B5-E204E7F1DCA7}"/>
          </ac:spMkLst>
        </pc:spChg>
        <pc:spChg chg="add mod">
          <ac:chgData name="PHÁT TRIỆU NGUYÊN" userId="018a93b7-107e-4302-b720-928ca5350f3d" providerId="ADAL" clId="{800279A6-C37E-4E4B-997C-FD1424E7D130}" dt="2022-04-01T09:03:14.985" v="1952" actId="1076"/>
          <ac:spMkLst>
            <pc:docMk/>
            <pc:sldMk cId="1021475345" sldId="344"/>
            <ac:spMk id="29" creationId="{EFDD22A3-ACB7-44D3-9901-15E681D0B025}"/>
          </ac:spMkLst>
        </pc:spChg>
        <pc:spChg chg="add mod">
          <ac:chgData name="PHÁT TRIỆU NGUYÊN" userId="018a93b7-107e-4302-b720-928ca5350f3d" providerId="ADAL" clId="{800279A6-C37E-4E4B-997C-FD1424E7D130}" dt="2022-04-01T08:59:31.751" v="1905"/>
          <ac:spMkLst>
            <pc:docMk/>
            <pc:sldMk cId="1021475345" sldId="344"/>
            <ac:spMk id="30" creationId="{3B0FDAB1-CDC2-4131-925C-437DB09DF4BC}"/>
          </ac:spMkLst>
        </pc:spChg>
        <pc:spChg chg="add mod">
          <ac:chgData name="PHÁT TRIỆU NGUYÊN" userId="018a93b7-107e-4302-b720-928ca5350f3d" providerId="ADAL" clId="{800279A6-C37E-4E4B-997C-FD1424E7D130}" dt="2022-04-01T09:09:47.320" v="1988" actId="1037"/>
          <ac:spMkLst>
            <pc:docMk/>
            <pc:sldMk cId="1021475345" sldId="344"/>
            <ac:spMk id="31" creationId="{7DAD7FD9-EF1A-4766-8253-903EA21CDDDE}"/>
          </ac:spMkLst>
        </pc:spChg>
        <pc:spChg chg="add del mod">
          <ac:chgData name="PHÁT TRIỆU NGUYÊN" userId="018a93b7-107e-4302-b720-928ca5350f3d" providerId="ADAL" clId="{800279A6-C37E-4E4B-997C-FD1424E7D130}" dt="2022-04-01T08:59:59.862" v="1915" actId="478"/>
          <ac:spMkLst>
            <pc:docMk/>
            <pc:sldMk cId="1021475345" sldId="344"/>
            <ac:spMk id="32" creationId="{D97F28F1-6B68-4410-9221-38CD37F5D29B}"/>
          </ac:spMkLst>
        </pc:spChg>
        <pc:spChg chg="add mod">
          <ac:chgData name="PHÁT TRIỆU NGUYÊN" userId="018a93b7-107e-4302-b720-928ca5350f3d" providerId="ADAL" clId="{800279A6-C37E-4E4B-997C-FD1424E7D130}" dt="2022-04-01T09:08:51.412" v="1982" actId="207"/>
          <ac:spMkLst>
            <pc:docMk/>
            <pc:sldMk cId="1021475345" sldId="344"/>
            <ac:spMk id="33" creationId="{5C82771D-3A2C-49C5-9CC9-EDB31C0989EF}"/>
          </ac:spMkLst>
        </pc:spChg>
        <pc:spChg chg="add del mod">
          <ac:chgData name="PHÁT TRIỆU NGUYÊN" userId="018a93b7-107e-4302-b720-928ca5350f3d" providerId="ADAL" clId="{800279A6-C37E-4E4B-997C-FD1424E7D130}" dt="2022-04-01T09:02:38.546" v="1939"/>
          <ac:spMkLst>
            <pc:docMk/>
            <pc:sldMk cId="1021475345" sldId="344"/>
            <ac:spMk id="37" creationId="{E6CF851A-947D-451B-8BE2-E47836D61AC5}"/>
          </ac:spMkLst>
        </pc:spChg>
        <pc:spChg chg="add mod">
          <ac:chgData name="PHÁT TRIỆU NGUYÊN" userId="018a93b7-107e-4302-b720-928ca5350f3d" providerId="ADAL" clId="{800279A6-C37E-4E4B-997C-FD1424E7D130}" dt="2022-04-01T09:02:50.265" v="1943" actId="1076"/>
          <ac:spMkLst>
            <pc:docMk/>
            <pc:sldMk cId="1021475345" sldId="344"/>
            <ac:spMk id="38" creationId="{A6F3D7A9-938C-4B92-8F42-E80B76F112DE}"/>
          </ac:spMkLst>
        </pc:spChg>
        <pc:spChg chg="add del mod ord">
          <ac:chgData name="PHÁT TRIỆU NGUYÊN" userId="018a93b7-107e-4302-b720-928ca5350f3d" providerId="ADAL" clId="{800279A6-C37E-4E4B-997C-FD1424E7D130}" dt="2022-04-01T09:12:55.126" v="2026" actId="478"/>
          <ac:spMkLst>
            <pc:docMk/>
            <pc:sldMk cId="1021475345" sldId="344"/>
            <ac:spMk id="39" creationId="{4F1040C6-B6C2-4B54-A49D-9093BC1C7462}"/>
          </ac:spMkLst>
        </pc:spChg>
        <pc:spChg chg="add mod">
          <ac:chgData name="PHÁT TRIỆU NGUYÊN" userId="018a93b7-107e-4302-b720-928ca5350f3d" providerId="ADAL" clId="{800279A6-C37E-4E4B-997C-FD1424E7D130}" dt="2022-04-01T09:18:24.166" v="2056" actId="1076"/>
          <ac:spMkLst>
            <pc:docMk/>
            <pc:sldMk cId="1021475345" sldId="344"/>
            <ac:spMk id="40" creationId="{73547ECF-84F1-4826-8777-E0A6B7475A65}"/>
          </ac:spMkLst>
        </pc:spChg>
        <pc:spChg chg="add mod">
          <ac:chgData name="PHÁT TRIỆU NGUYÊN" userId="018a93b7-107e-4302-b720-928ca5350f3d" providerId="ADAL" clId="{800279A6-C37E-4E4B-997C-FD1424E7D130}" dt="2022-04-01T09:12:31.170" v="2021" actId="207"/>
          <ac:spMkLst>
            <pc:docMk/>
            <pc:sldMk cId="1021475345" sldId="344"/>
            <ac:spMk id="41" creationId="{A636AF43-C7C5-4400-A644-C2191B01729D}"/>
          </ac:spMkLst>
        </pc:spChg>
        <pc:spChg chg="add mod">
          <ac:chgData name="PHÁT TRIỆU NGUYÊN" userId="018a93b7-107e-4302-b720-928ca5350f3d" providerId="ADAL" clId="{800279A6-C37E-4E4B-997C-FD1424E7D130}" dt="2022-04-01T09:13:09.044" v="2029" actId="1076"/>
          <ac:spMkLst>
            <pc:docMk/>
            <pc:sldMk cId="1021475345" sldId="344"/>
            <ac:spMk id="42" creationId="{FEDCE006-9578-4581-BE2A-84461974CCDF}"/>
          </ac:spMkLst>
        </pc:spChg>
        <pc:spChg chg="add mod">
          <ac:chgData name="PHÁT TRIỆU NGUYÊN" userId="018a93b7-107e-4302-b720-928ca5350f3d" providerId="ADAL" clId="{800279A6-C37E-4E4B-997C-FD1424E7D130}" dt="2022-04-01T09:13:09.044" v="2029" actId="1076"/>
          <ac:spMkLst>
            <pc:docMk/>
            <pc:sldMk cId="1021475345" sldId="344"/>
            <ac:spMk id="43" creationId="{0FEB06D6-E3AC-409D-A786-3237EA65CFAE}"/>
          </ac:spMkLst>
        </pc:spChg>
        <pc:spChg chg="add mod">
          <ac:chgData name="PHÁT TRIỆU NGUYÊN" userId="018a93b7-107e-4302-b720-928ca5350f3d" providerId="ADAL" clId="{800279A6-C37E-4E4B-997C-FD1424E7D130}" dt="2022-04-01T09:15:25.923" v="2040" actId="1076"/>
          <ac:spMkLst>
            <pc:docMk/>
            <pc:sldMk cId="1021475345" sldId="344"/>
            <ac:spMk id="44" creationId="{1D26CACA-6DF7-4D37-A12F-C76199A133D9}"/>
          </ac:spMkLst>
        </pc:spChg>
        <pc:spChg chg="add mod">
          <ac:chgData name="PHÁT TRIỆU NGUYÊN" userId="018a93b7-107e-4302-b720-928ca5350f3d" providerId="ADAL" clId="{800279A6-C37E-4E4B-997C-FD1424E7D130}" dt="2022-04-01T09:15:25.923" v="2040" actId="1076"/>
          <ac:spMkLst>
            <pc:docMk/>
            <pc:sldMk cId="1021475345" sldId="344"/>
            <ac:spMk id="45" creationId="{546DF038-A472-445E-BFD5-7FF6E1FBFCEA}"/>
          </ac:spMkLst>
        </pc:spChg>
        <pc:picChg chg="mod">
          <ac:chgData name="PHÁT TRIỆU NGUYÊN" userId="018a93b7-107e-4302-b720-928ca5350f3d" providerId="ADAL" clId="{800279A6-C37E-4E4B-997C-FD1424E7D130}" dt="2022-04-01T09:09:42.029" v="1987" actId="1076"/>
          <ac:picMkLst>
            <pc:docMk/>
            <pc:sldMk cId="1021475345" sldId="344"/>
            <ac:picMk id="13" creationId="{7F248487-DEB1-4F96-A22D-738DFD724AD6}"/>
          </ac:picMkLst>
        </pc:picChg>
        <pc:cxnChg chg="mod">
          <ac:chgData name="PHÁT TRIỆU NGUYÊN" userId="018a93b7-107e-4302-b720-928ca5350f3d" providerId="ADAL" clId="{800279A6-C37E-4E4B-997C-FD1424E7D130}" dt="2022-04-01T08:43:21.235" v="1802" actId="14100"/>
          <ac:cxnSpMkLst>
            <pc:docMk/>
            <pc:sldMk cId="1021475345" sldId="344"/>
            <ac:cxnSpMk id="4" creationId="{148018D9-8EF6-4ECE-8B07-4BDB34CA34FD}"/>
          </ac:cxnSpMkLst>
        </pc:cxnChg>
      </pc:sldChg>
      <pc:sldChg chg="new del">
        <pc:chgData name="PHÁT TRIỆU NGUYÊN" userId="018a93b7-107e-4302-b720-928ca5350f3d" providerId="ADAL" clId="{800279A6-C37E-4E4B-997C-FD1424E7D130}" dt="2022-04-01T08:40:47.063" v="1777" actId="47"/>
        <pc:sldMkLst>
          <pc:docMk/>
          <pc:sldMk cId="2396837570" sldId="344"/>
        </pc:sldMkLst>
      </pc:sldChg>
      <pc:sldChg chg="add del modAnim">
        <pc:chgData name="PHÁT TRIỆU NGUYÊN" userId="018a93b7-107e-4302-b720-928ca5350f3d" providerId="ADAL" clId="{800279A6-C37E-4E4B-997C-FD1424E7D130}" dt="2022-04-01T08:49:22.977" v="1857" actId="47"/>
        <pc:sldMkLst>
          <pc:docMk/>
          <pc:sldMk cId="676660884" sldId="345"/>
        </pc:sldMkLst>
      </pc:sldChg>
      <pc:sldChg chg="addSp delSp modSp add mod ord modAnim">
        <pc:chgData name="PHÁT TRIỆU NGUYÊN" userId="018a93b7-107e-4302-b720-928ca5350f3d" providerId="ADAL" clId="{800279A6-C37E-4E4B-997C-FD1424E7D130}" dt="2022-04-01T12:25:56.303" v="3068" actId="1036"/>
        <pc:sldMkLst>
          <pc:docMk/>
          <pc:sldMk cId="1533470521" sldId="345"/>
        </pc:sldMkLst>
        <pc:spChg chg="add mod">
          <ac:chgData name="PHÁT TRIỆU NGUYÊN" userId="018a93b7-107e-4302-b720-928ca5350f3d" providerId="ADAL" clId="{800279A6-C37E-4E4B-997C-FD1424E7D130}" dt="2022-04-01T09:20:12.668" v="2064"/>
          <ac:spMkLst>
            <pc:docMk/>
            <pc:sldMk cId="1533470521" sldId="345"/>
            <ac:spMk id="31" creationId="{0EA796C0-44AE-4EB3-B4F3-EDD88B463A21}"/>
          </ac:spMkLst>
        </pc:spChg>
        <pc:spChg chg="add mod">
          <ac:chgData name="PHÁT TRIỆU NGUYÊN" userId="018a93b7-107e-4302-b720-928ca5350f3d" providerId="ADAL" clId="{800279A6-C37E-4E4B-997C-FD1424E7D130}" dt="2022-04-01T12:25:56.303" v="3068" actId="1036"/>
          <ac:spMkLst>
            <pc:docMk/>
            <pc:sldMk cId="1533470521" sldId="345"/>
            <ac:spMk id="32" creationId="{38A036E2-BF18-4458-9E34-50CE746579DB}"/>
          </ac:spMkLst>
        </pc:spChg>
        <pc:spChg chg="del">
          <ac:chgData name="PHÁT TRIỆU NGUYÊN" userId="018a93b7-107e-4302-b720-928ca5350f3d" providerId="ADAL" clId="{800279A6-C37E-4E4B-997C-FD1424E7D130}" dt="2022-04-01T09:20:09.395" v="2063" actId="478"/>
          <ac:spMkLst>
            <pc:docMk/>
            <pc:sldMk cId="1533470521" sldId="345"/>
            <ac:spMk id="41" creationId="{DBFB360F-DC3A-492F-B7EB-DAF49FFFCA1E}"/>
          </ac:spMkLst>
        </pc:spChg>
        <pc:spChg chg="del">
          <ac:chgData name="PHÁT TRIỆU NGUYÊN" userId="018a93b7-107e-4302-b720-928ca5350f3d" providerId="ADAL" clId="{800279A6-C37E-4E4B-997C-FD1424E7D130}" dt="2022-04-01T09:20:09.395" v="2063" actId="478"/>
          <ac:spMkLst>
            <pc:docMk/>
            <pc:sldMk cId="1533470521" sldId="345"/>
            <ac:spMk id="42" creationId="{DE182E43-8EF7-47FE-B757-C73261CB1096}"/>
          </ac:spMkLst>
        </pc:spChg>
        <pc:picChg chg="mod">
          <ac:chgData name="PHÁT TRIỆU NGUYÊN" userId="018a93b7-107e-4302-b720-928ca5350f3d" providerId="ADAL" clId="{800279A6-C37E-4E4B-997C-FD1424E7D130}" dt="2022-04-01T09:21:24.439" v="2083" actId="1076"/>
          <ac:picMkLst>
            <pc:docMk/>
            <pc:sldMk cId="1533470521" sldId="345"/>
            <ac:picMk id="13" creationId="{7F248487-DEB1-4F96-A22D-738DFD724AD6}"/>
          </ac:picMkLst>
        </pc:picChg>
        <pc:picChg chg="mod">
          <ac:chgData name="PHÁT TRIỆU NGUYÊN" userId="018a93b7-107e-4302-b720-928ca5350f3d" providerId="ADAL" clId="{800279A6-C37E-4E4B-997C-FD1424E7D130}" dt="2022-04-01T09:21:24.704" v="2084" actId="1076"/>
          <ac:picMkLst>
            <pc:docMk/>
            <pc:sldMk cId="1533470521" sldId="345"/>
            <ac:picMk id="25" creationId="{28F921E2-E0A1-4EFE-886F-3EFEF3C10792}"/>
          </ac:picMkLst>
        </pc:picChg>
        <pc:picChg chg="add del mod modVis">
          <ac:chgData name="PHÁT TRIỆU NGUYÊN" userId="018a93b7-107e-4302-b720-928ca5350f3d" providerId="ADAL" clId="{800279A6-C37E-4E4B-997C-FD1424E7D130}" dt="2022-04-01T09:21:45.622" v="2088" actId="14429"/>
          <ac:picMkLst>
            <pc:docMk/>
            <pc:sldMk cId="1533470521" sldId="345"/>
            <ac:picMk id="2050" creationId="{E7ECB192-845C-4EFF-92EF-117383564C7F}"/>
          </ac:picMkLst>
        </pc:picChg>
      </pc:sldChg>
      <pc:sldChg chg="addSp delSp modSp add del mod modAnim">
        <pc:chgData name="PHÁT TRIỆU NGUYÊN" userId="018a93b7-107e-4302-b720-928ca5350f3d" providerId="ADAL" clId="{800279A6-C37E-4E4B-997C-FD1424E7D130}" dt="2022-04-01T08:49:07.955" v="1854" actId="47"/>
        <pc:sldMkLst>
          <pc:docMk/>
          <pc:sldMk cId="3370040569" sldId="345"/>
        </pc:sldMkLst>
        <pc:spChg chg="mod">
          <ac:chgData name="PHÁT TRIỆU NGUYÊN" userId="018a93b7-107e-4302-b720-928ca5350f3d" providerId="ADAL" clId="{800279A6-C37E-4E4B-997C-FD1424E7D130}" dt="2022-04-01T08:47:23.923" v="1841" actId="1037"/>
          <ac:spMkLst>
            <pc:docMk/>
            <pc:sldMk cId="3370040569" sldId="345"/>
            <ac:spMk id="17" creationId="{1DE3D869-02E9-4599-B107-CE4F3304E237}"/>
          </ac:spMkLst>
        </pc:spChg>
        <pc:spChg chg="mod">
          <ac:chgData name="PHÁT TRIỆU NGUYÊN" userId="018a93b7-107e-4302-b720-928ca5350f3d" providerId="ADAL" clId="{800279A6-C37E-4E4B-997C-FD1424E7D130}" dt="2022-04-01T08:47:23.923" v="1841" actId="1037"/>
          <ac:spMkLst>
            <pc:docMk/>
            <pc:sldMk cId="3370040569" sldId="345"/>
            <ac:spMk id="18" creationId="{D31FDB74-BFEF-4870-B0B0-A8D7862764ED}"/>
          </ac:spMkLst>
        </pc:spChg>
        <pc:spChg chg="mod">
          <ac:chgData name="PHÁT TRIỆU NGUYÊN" userId="018a93b7-107e-4302-b720-928ca5350f3d" providerId="ADAL" clId="{800279A6-C37E-4E4B-997C-FD1424E7D130}" dt="2022-04-01T08:47:23.923" v="1841" actId="1037"/>
          <ac:spMkLst>
            <pc:docMk/>
            <pc:sldMk cId="3370040569" sldId="345"/>
            <ac:spMk id="19" creationId="{51DD6F33-F55A-47A5-A366-DEA54E9192E1}"/>
          </ac:spMkLst>
        </pc:spChg>
        <pc:spChg chg="add mod">
          <ac:chgData name="PHÁT TRIỆU NGUYÊN" userId="018a93b7-107e-4302-b720-928ca5350f3d" providerId="ADAL" clId="{800279A6-C37E-4E4B-997C-FD1424E7D130}" dt="2022-04-01T08:47:23.923" v="1841" actId="1037"/>
          <ac:spMkLst>
            <pc:docMk/>
            <pc:sldMk cId="3370040569" sldId="345"/>
            <ac:spMk id="27" creationId="{523E1C78-5BAC-442F-B46D-9CA6788098BE}"/>
          </ac:spMkLst>
        </pc:spChg>
        <pc:spChg chg="add mod">
          <ac:chgData name="PHÁT TRIỆU NGUYÊN" userId="018a93b7-107e-4302-b720-928ca5350f3d" providerId="ADAL" clId="{800279A6-C37E-4E4B-997C-FD1424E7D130}" dt="2022-04-01T08:47:23.923" v="1841" actId="1037"/>
          <ac:spMkLst>
            <pc:docMk/>
            <pc:sldMk cId="3370040569" sldId="345"/>
            <ac:spMk id="28" creationId="{FE237FF6-0154-4676-BF67-32078686AC0A}"/>
          </ac:spMkLst>
        </pc:spChg>
        <pc:spChg chg="add mod">
          <ac:chgData name="PHÁT TRIỆU NGUYÊN" userId="018a93b7-107e-4302-b720-928ca5350f3d" providerId="ADAL" clId="{800279A6-C37E-4E4B-997C-FD1424E7D130}" dt="2022-04-01T08:47:23.923" v="1841" actId="1037"/>
          <ac:spMkLst>
            <pc:docMk/>
            <pc:sldMk cId="3370040569" sldId="345"/>
            <ac:spMk id="29" creationId="{016DFFC9-460A-448C-A748-BEEAB6A22C81}"/>
          </ac:spMkLst>
        </pc:spChg>
        <pc:spChg chg="del">
          <ac:chgData name="PHÁT TRIỆU NGUYÊN" userId="018a93b7-107e-4302-b720-928ca5350f3d" providerId="ADAL" clId="{800279A6-C37E-4E4B-997C-FD1424E7D130}" dt="2022-04-01T08:47:13.069" v="1835" actId="478"/>
          <ac:spMkLst>
            <pc:docMk/>
            <pc:sldMk cId="3370040569" sldId="345"/>
            <ac:spMk id="34" creationId="{CD49F54E-4E6D-402E-8646-2C12AC0A76D8}"/>
          </ac:spMkLst>
        </pc:spChg>
        <pc:spChg chg="del">
          <ac:chgData name="PHÁT TRIỆU NGUYÊN" userId="018a93b7-107e-4302-b720-928ca5350f3d" providerId="ADAL" clId="{800279A6-C37E-4E4B-997C-FD1424E7D130}" dt="2022-04-01T08:47:13.069" v="1835" actId="478"/>
          <ac:spMkLst>
            <pc:docMk/>
            <pc:sldMk cId="3370040569" sldId="345"/>
            <ac:spMk id="35" creationId="{DE1F5D95-F32D-4360-A9DF-808013973C1E}"/>
          </ac:spMkLst>
        </pc:spChg>
        <pc:spChg chg="del">
          <ac:chgData name="PHÁT TRIỆU NGUYÊN" userId="018a93b7-107e-4302-b720-928ca5350f3d" providerId="ADAL" clId="{800279A6-C37E-4E4B-997C-FD1424E7D130}" dt="2022-04-01T08:47:13.069" v="1835" actId="478"/>
          <ac:spMkLst>
            <pc:docMk/>
            <pc:sldMk cId="3370040569" sldId="345"/>
            <ac:spMk id="36" creationId="{A940F653-B0A6-40F9-97F8-6D6F0CC4CB90}"/>
          </ac:spMkLst>
        </pc:spChg>
        <pc:picChg chg="mod">
          <ac:chgData name="PHÁT TRIỆU NGUYÊN" userId="018a93b7-107e-4302-b720-928ca5350f3d" providerId="ADAL" clId="{800279A6-C37E-4E4B-997C-FD1424E7D130}" dt="2022-04-01T08:47:16.395" v="1837" actId="1076"/>
          <ac:picMkLst>
            <pc:docMk/>
            <pc:sldMk cId="3370040569" sldId="345"/>
            <ac:picMk id="13" creationId="{7F248487-DEB1-4F96-A22D-738DFD724AD6}"/>
          </ac:picMkLst>
        </pc:picChg>
        <pc:cxnChg chg="del">
          <ac:chgData name="PHÁT TRIỆU NGUYÊN" userId="018a93b7-107e-4302-b720-928ca5350f3d" providerId="ADAL" clId="{800279A6-C37E-4E4B-997C-FD1424E7D130}" dt="2022-04-01T08:45:29.739" v="1817" actId="478"/>
          <ac:cxnSpMkLst>
            <pc:docMk/>
            <pc:sldMk cId="3370040569" sldId="345"/>
            <ac:cxnSpMk id="4" creationId="{148018D9-8EF6-4ECE-8B07-4BDB34CA34FD}"/>
          </ac:cxnSpMkLst>
        </pc:cxnChg>
      </pc:sldChg>
      <pc:sldChg chg="addSp delSp modSp add mod modTransition addAnim delAnim modAnim">
        <pc:chgData name="PHÁT TRIỆU NGUYÊN" userId="018a93b7-107e-4302-b720-928ca5350f3d" providerId="ADAL" clId="{800279A6-C37E-4E4B-997C-FD1424E7D130}" dt="2022-04-01T11:46:49.182" v="2798" actId="20577"/>
        <pc:sldMkLst>
          <pc:docMk/>
          <pc:sldMk cId="438999866" sldId="346"/>
        </pc:sldMkLst>
        <pc:spChg chg="mod">
          <ac:chgData name="PHÁT TRIỆU NGUYÊN" userId="018a93b7-107e-4302-b720-928ca5350f3d" providerId="ADAL" clId="{800279A6-C37E-4E4B-997C-FD1424E7D130}" dt="2022-04-01T10:50:41.945" v="2483" actId="1076"/>
          <ac:spMkLst>
            <pc:docMk/>
            <pc:sldMk cId="438999866" sldId="346"/>
            <ac:spMk id="43" creationId="{0C766BA2-AD71-498D-B1FC-D6E1D53861A0}"/>
          </ac:spMkLst>
        </pc:spChg>
        <pc:spChg chg="del mod ord">
          <ac:chgData name="PHÁT TRIỆU NGUYÊN" userId="018a93b7-107e-4302-b720-928ca5350f3d" providerId="ADAL" clId="{800279A6-C37E-4E4B-997C-FD1424E7D130}" dt="2022-04-01T10:49:13.572" v="2466" actId="478"/>
          <ac:spMkLst>
            <pc:docMk/>
            <pc:sldMk cId="438999866" sldId="346"/>
            <ac:spMk id="49" creationId="{EB3ADAA6-618B-49A5-9500-B7B00478C9CF}"/>
          </ac:spMkLst>
        </pc:spChg>
        <pc:spChg chg="del">
          <ac:chgData name="PHÁT TRIỆU NGUYÊN" userId="018a93b7-107e-4302-b720-928ca5350f3d" providerId="ADAL" clId="{800279A6-C37E-4E4B-997C-FD1424E7D130}" dt="2022-04-01T10:42:32.921" v="2343" actId="478"/>
          <ac:spMkLst>
            <pc:docMk/>
            <pc:sldMk cId="438999866" sldId="346"/>
            <ac:spMk id="50" creationId="{D01531D9-4179-4E1F-B719-2870D259409A}"/>
          </ac:spMkLst>
        </pc:spChg>
        <pc:spChg chg="add del mod">
          <ac:chgData name="PHÁT TRIỆU NGUYÊN" userId="018a93b7-107e-4302-b720-928ca5350f3d" providerId="ADAL" clId="{800279A6-C37E-4E4B-997C-FD1424E7D130}" dt="2022-04-01T10:42:55.745" v="2352" actId="478"/>
          <ac:spMkLst>
            <pc:docMk/>
            <pc:sldMk cId="438999866" sldId="346"/>
            <ac:spMk id="55" creationId="{B7639275-8C16-447A-AF11-83578CE51AC9}"/>
          </ac:spMkLst>
        </pc:spChg>
        <pc:spChg chg="add mod">
          <ac:chgData name="PHÁT TRIỆU NGUYÊN" userId="018a93b7-107e-4302-b720-928ca5350f3d" providerId="ADAL" clId="{800279A6-C37E-4E4B-997C-FD1424E7D130}" dt="2022-04-01T11:41:40.327" v="2746" actId="14100"/>
          <ac:spMkLst>
            <pc:docMk/>
            <pc:sldMk cId="438999866" sldId="346"/>
            <ac:spMk id="56" creationId="{2EFCB46E-4985-4D34-9A8A-E6EB5918CF48}"/>
          </ac:spMkLst>
        </pc:spChg>
        <pc:spChg chg="add mod">
          <ac:chgData name="PHÁT TRIỆU NGUYÊN" userId="018a93b7-107e-4302-b720-928ca5350f3d" providerId="ADAL" clId="{800279A6-C37E-4E4B-997C-FD1424E7D130}" dt="2022-04-01T11:41:40.327" v="2746" actId="14100"/>
          <ac:spMkLst>
            <pc:docMk/>
            <pc:sldMk cId="438999866" sldId="346"/>
            <ac:spMk id="57" creationId="{62A58ECB-A315-4F37-BAD8-3D9BDA98F809}"/>
          </ac:spMkLst>
        </pc:spChg>
        <pc:spChg chg="add mod">
          <ac:chgData name="PHÁT TRIỆU NGUYÊN" userId="018a93b7-107e-4302-b720-928ca5350f3d" providerId="ADAL" clId="{800279A6-C37E-4E4B-997C-FD1424E7D130}" dt="2022-04-01T11:41:40.327" v="2746" actId="14100"/>
          <ac:spMkLst>
            <pc:docMk/>
            <pc:sldMk cId="438999866" sldId="346"/>
            <ac:spMk id="58" creationId="{E4FAD89A-06BA-4EF5-842C-8466190E8FD8}"/>
          </ac:spMkLst>
        </pc:spChg>
        <pc:spChg chg="add mod">
          <ac:chgData name="PHÁT TRIỆU NGUYÊN" userId="018a93b7-107e-4302-b720-928ca5350f3d" providerId="ADAL" clId="{800279A6-C37E-4E4B-997C-FD1424E7D130}" dt="2022-04-01T11:41:40.327" v="2746" actId="14100"/>
          <ac:spMkLst>
            <pc:docMk/>
            <pc:sldMk cId="438999866" sldId="346"/>
            <ac:spMk id="60" creationId="{B8C60BC7-C691-46D5-8FBB-8BFF6E75ECD3}"/>
          </ac:spMkLst>
        </pc:spChg>
        <pc:spChg chg="add del mod">
          <ac:chgData name="PHÁT TRIỆU NGUYÊN" userId="018a93b7-107e-4302-b720-928ca5350f3d" providerId="ADAL" clId="{800279A6-C37E-4E4B-997C-FD1424E7D130}" dt="2022-04-01T10:49:21.432" v="2469" actId="478"/>
          <ac:spMkLst>
            <pc:docMk/>
            <pc:sldMk cId="438999866" sldId="346"/>
            <ac:spMk id="61" creationId="{FA44F61E-04FE-4E17-AC16-B77274C5112C}"/>
          </ac:spMkLst>
        </pc:spChg>
        <pc:spChg chg="add del mod">
          <ac:chgData name="PHÁT TRIỆU NGUYÊN" userId="018a93b7-107e-4302-b720-928ca5350f3d" providerId="ADAL" clId="{800279A6-C37E-4E4B-997C-FD1424E7D130}" dt="2022-04-01T10:47:47.614" v="2433" actId="478"/>
          <ac:spMkLst>
            <pc:docMk/>
            <pc:sldMk cId="438999866" sldId="346"/>
            <ac:spMk id="62" creationId="{1A6EC7FB-77B8-4C4E-A326-71F459BE8A2C}"/>
          </ac:spMkLst>
        </pc:spChg>
        <pc:spChg chg="add del mod">
          <ac:chgData name="PHÁT TRIỆU NGUYÊN" userId="018a93b7-107e-4302-b720-928ca5350f3d" providerId="ADAL" clId="{800279A6-C37E-4E4B-997C-FD1424E7D130}" dt="2022-04-01T11:25:15.757" v="2506" actId="478"/>
          <ac:spMkLst>
            <pc:docMk/>
            <pc:sldMk cId="438999866" sldId="346"/>
            <ac:spMk id="72" creationId="{865306D7-24BF-44D8-97CB-0C8CB87438DD}"/>
          </ac:spMkLst>
        </pc:spChg>
        <pc:spChg chg="add mod">
          <ac:chgData name="PHÁT TRIỆU NGUYÊN" userId="018a93b7-107e-4302-b720-928ca5350f3d" providerId="ADAL" clId="{800279A6-C37E-4E4B-997C-FD1424E7D130}" dt="2022-04-01T11:46:38.921" v="2787" actId="20577"/>
          <ac:spMkLst>
            <pc:docMk/>
            <pc:sldMk cId="438999866" sldId="346"/>
            <ac:spMk id="73" creationId="{472CB3C6-459D-4985-858F-65D796DC0ADC}"/>
          </ac:spMkLst>
        </pc:spChg>
        <pc:spChg chg="add mod">
          <ac:chgData name="PHÁT TRIỆU NGUYÊN" userId="018a93b7-107e-4302-b720-928ca5350f3d" providerId="ADAL" clId="{800279A6-C37E-4E4B-997C-FD1424E7D130}" dt="2022-04-01T11:46:41.482" v="2790" actId="20577"/>
          <ac:spMkLst>
            <pc:docMk/>
            <pc:sldMk cId="438999866" sldId="346"/>
            <ac:spMk id="74" creationId="{EC5666A3-E8B5-4545-B717-057B5D750499}"/>
          </ac:spMkLst>
        </pc:spChg>
        <pc:spChg chg="add mod">
          <ac:chgData name="PHÁT TRIỆU NGUYÊN" userId="018a93b7-107e-4302-b720-928ca5350f3d" providerId="ADAL" clId="{800279A6-C37E-4E4B-997C-FD1424E7D130}" dt="2022-04-01T11:46:45.352" v="2793" actId="20577"/>
          <ac:spMkLst>
            <pc:docMk/>
            <pc:sldMk cId="438999866" sldId="346"/>
            <ac:spMk id="75" creationId="{16B6B993-F5CE-4929-8433-DC8D18C72B4C}"/>
          </ac:spMkLst>
        </pc:spChg>
        <pc:spChg chg="add mod">
          <ac:chgData name="PHÁT TRIỆU NGUYÊN" userId="018a93b7-107e-4302-b720-928ca5350f3d" providerId="ADAL" clId="{800279A6-C37E-4E4B-997C-FD1424E7D130}" dt="2022-04-01T11:46:49.182" v="2798" actId="20577"/>
          <ac:spMkLst>
            <pc:docMk/>
            <pc:sldMk cId="438999866" sldId="346"/>
            <ac:spMk id="76" creationId="{94682081-D36C-49C3-AA88-CF863BAE9CFE}"/>
          </ac:spMkLst>
        </pc:spChg>
        <pc:grpChg chg="mod">
          <ac:chgData name="PHÁT TRIỆU NGUYÊN" userId="018a93b7-107e-4302-b720-928ca5350f3d" providerId="ADAL" clId="{800279A6-C37E-4E4B-997C-FD1424E7D130}" dt="2022-04-01T10:50:41.945" v="2483" actId="1076"/>
          <ac:grpSpMkLst>
            <pc:docMk/>
            <pc:sldMk cId="438999866" sldId="346"/>
            <ac:grpSpMk id="22" creationId="{45320CFF-636C-4274-8E49-CCF39E28B1E1}"/>
          </ac:grpSpMkLst>
        </pc:grpChg>
        <pc:grpChg chg="add del mod">
          <ac:chgData name="PHÁT TRIỆU NGUYÊN" userId="018a93b7-107e-4302-b720-928ca5350f3d" providerId="ADAL" clId="{800279A6-C37E-4E4B-997C-FD1424E7D130}" dt="2022-04-01T10:49:01.736" v="2454" actId="165"/>
          <ac:grpSpMkLst>
            <pc:docMk/>
            <pc:sldMk cId="438999866" sldId="346"/>
            <ac:grpSpMk id="25" creationId="{CC9D8347-3AF1-4831-BD4F-0F6297C34BF3}"/>
          </ac:grpSpMkLst>
        </pc:grpChg>
        <pc:picChg chg="mod">
          <ac:chgData name="PHÁT TRIỆU NGUYÊN" userId="018a93b7-107e-4302-b720-928ca5350f3d" providerId="ADAL" clId="{800279A6-C37E-4E4B-997C-FD1424E7D130}" dt="2022-04-01T10:50:41.945" v="2483" actId="1076"/>
          <ac:picMkLst>
            <pc:docMk/>
            <pc:sldMk cId="438999866" sldId="346"/>
            <ac:picMk id="8" creationId="{6517F41B-6FD4-4030-9547-EC277858EBD4}"/>
          </ac:picMkLst>
        </pc:picChg>
        <pc:picChg chg="add mod">
          <ac:chgData name="PHÁT TRIỆU NGUYÊN" userId="018a93b7-107e-4302-b720-928ca5350f3d" providerId="ADAL" clId="{800279A6-C37E-4E4B-997C-FD1424E7D130}" dt="2022-04-01T10:49:08.703" v="2463" actId="1076"/>
          <ac:picMkLst>
            <pc:docMk/>
            <pc:sldMk cId="438999866" sldId="346"/>
            <ac:picMk id="32" creationId="{280D54E4-4E13-4929-B9A7-3FC20E94E219}"/>
          </ac:picMkLst>
        </pc:picChg>
        <pc:picChg chg="add mod">
          <ac:chgData name="PHÁT TRIỆU NGUYÊN" userId="018a93b7-107e-4302-b720-928ca5350f3d" providerId="ADAL" clId="{800279A6-C37E-4E4B-997C-FD1424E7D130}" dt="2022-04-01T10:49:09.304" v="2464" actId="1076"/>
          <ac:picMkLst>
            <pc:docMk/>
            <pc:sldMk cId="438999866" sldId="346"/>
            <ac:picMk id="33" creationId="{B4F294D6-8DFF-4E3D-8DC0-979C6F2CFEE5}"/>
          </ac:picMkLst>
        </pc:picChg>
        <pc:picChg chg="add del mod">
          <ac:chgData name="PHÁT TRIỆU NGUYÊN" userId="018a93b7-107e-4302-b720-928ca5350f3d" providerId="ADAL" clId="{800279A6-C37E-4E4B-997C-FD1424E7D130}" dt="2022-04-01T10:48:56.336" v="2451" actId="478"/>
          <ac:picMkLst>
            <pc:docMk/>
            <pc:sldMk cId="438999866" sldId="346"/>
            <ac:picMk id="35" creationId="{C0C64A72-77B2-496C-BA78-40FE696F0FEF}"/>
          </ac:picMkLst>
        </pc:picChg>
        <pc:picChg chg="add mod">
          <ac:chgData name="PHÁT TRIỆU NGUYÊN" userId="018a93b7-107e-4302-b720-928ca5350f3d" providerId="ADAL" clId="{800279A6-C37E-4E4B-997C-FD1424E7D130}" dt="2022-04-01T10:49:10.031" v="2465" actId="1076"/>
          <ac:picMkLst>
            <pc:docMk/>
            <pc:sldMk cId="438999866" sldId="346"/>
            <ac:picMk id="36" creationId="{A8041C3F-74E7-4D5E-8362-FBB89335B7B7}"/>
          </ac:picMkLst>
        </pc:picChg>
        <pc:picChg chg="add del mod">
          <ac:chgData name="PHÁT TRIỆU NGUYÊN" userId="018a93b7-107e-4302-b720-928ca5350f3d" providerId="ADAL" clId="{800279A6-C37E-4E4B-997C-FD1424E7D130}" dt="2022-04-01T10:48:55.431" v="2450" actId="478"/>
          <ac:picMkLst>
            <pc:docMk/>
            <pc:sldMk cId="438999866" sldId="346"/>
            <ac:picMk id="37" creationId="{229E7D04-6F99-4BDD-94DF-271FB8990BA3}"/>
          </ac:picMkLst>
        </pc:picChg>
        <pc:cxnChg chg="mod">
          <ac:chgData name="PHÁT TRIỆU NGUYÊN" userId="018a93b7-107e-4302-b720-928ca5350f3d" providerId="ADAL" clId="{800279A6-C37E-4E4B-997C-FD1424E7D130}" dt="2022-04-01T11:39:08.220" v="2696" actId="1037"/>
          <ac:cxnSpMkLst>
            <pc:docMk/>
            <pc:sldMk cId="438999866" sldId="346"/>
            <ac:cxnSpMk id="24" creationId="{25EEFDA4-71CB-4818-8AD8-9C14779B0425}"/>
          </ac:cxnSpMkLst>
        </pc:cxnChg>
        <pc:cxnChg chg="mod">
          <ac:chgData name="PHÁT TRIỆU NGUYÊN" userId="018a93b7-107e-4302-b720-928ca5350f3d" providerId="ADAL" clId="{800279A6-C37E-4E4B-997C-FD1424E7D130}" dt="2022-04-01T10:50:41.945" v="2483" actId="1076"/>
          <ac:cxnSpMkLst>
            <pc:docMk/>
            <pc:sldMk cId="438999866" sldId="346"/>
            <ac:cxnSpMk id="31" creationId="{71F62281-02A9-4BEC-8F98-0F5491759699}"/>
          </ac:cxnSpMkLst>
        </pc:cxnChg>
        <pc:cxnChg chg="mod">
          <ac:chgData name="PHÁT TRIỆU NGUYÊN" userId="018a93b7-107e-4302-b720-928ca5350f3d" providerId="ADAL" clId="{800279A6-C37E-4E4B-997C-FD1424E7D130}" dt="2022-04-01T10:50:41.945" v="2483" actId="1076"/>
          <ac:cxnSpMkLst>
            <pc:docMk/>
            <pc:sldMk cId="438999866" sldId="346"/>
            <ac:cxnSpMk id="34" creationId="{2C5CBC97-4FFD-461F-8B40-02D40068E9A9}"/>
          </ac:cxnSpMkLst>
        </pc:cxnChg>
        <pc:cxnChg chg="add mod topLvl">
          <ac:chgData name="PHÁT TRIỆU NGUYÊN" userId="018a93b7-107e-4302-b720-928ca5350f3d" providerId="ADAL" clId="{800279A6-C37E-4E4B-997C-FD1424E7D130}" dt="2022-04-01T11:39:08.220" v="2696" actId="1037"/>
          <ac:cxnSpMkLst>
            <pc:docMk/>
            <pc:sldMk cId="438999866" sldId="346"/>
            <ac:cxnSpMk id="38" creationId="{A56BCC97-FBDD-4CA3-ACE3-B78FA5EA47EB}"/>
          </ac:cxnSpMkLst>
        </pc:cxnChg>
        <pc:cxnChg chg="add mod topLvl">
          <ac:chgData name="PHÁT TRIỆU NGUYÊN" userId="018a93b7-107e-4302-b720-928ca5350f3d" providerId="ADAL" clId="{800279A6-C37E-4E4B-997C-FD1424E7D130}" dt="2022-04-01T11:39:08.220" v="2696" actId="1037"/>
          <ac:cxnSpMkLst>
            <pc:docMk/>
            <pc:sldMk cId="438999866" sldId="346"/>
            <ac:cxnSpMk id="39" creationId="{906AF8A1-453F-4664-9FDD-2D69207B9E92}"/>
          </ac:cxnSpMkLst>
        </pc:cxnChg>
        <pc:cxnChg chg="mod">
          <ac:chgData name="PHÁT TRIỆU NGUYÊN" userId="018a93b7-107e-4302-b720-928ca5350f3d" providerId="ADAL" clId="{800279A6-C37E-4E4B-997C-FD1424E7D130}" dt="2022-04-01T10:50:41.945" v="2483" actId="1076"/>
          <ac:cxnSpMkLst>
            <pc:docMk/>
            <pc:sldMk cId="438999866" sldId="346"/>
            <ac:cxnSpMk id="40" creationId="{A5CE520F-FEC5-4D8B-AB57-0937849A451F}"/>
          </ac:cxnSpMkLst>
        </pc:cxnChg>
        <pc:cxnChg chg="mod">
          <ac:chgData name="PHÁT TRIỆU NGUYÊN" userId="018a93b7-107e-4302-b720-928ca5350f3d" providerId="ADAL" clId="{800279A6-C37E-4E4B-997C-FD1424E7D130}" dt="2022-04-01T10:50:41.945" v="2483" actId="1076"/>
          <ac:cxnSpMkLst>
            <pc:docMk/>
            <pc:sldMk cId="438999866" sldId="346"/>
            <ac:cxnSpMk id="48" creationId="{2BCBC1F9-5898-400F-8CB9-A3D45DB25262}"/>
          </ac:cxnSpMkLst>
        </pc:cxnChg>
        <pc:cxnChg chg="add del mod topLvl">
          <ac:chgData name="PHÁT TRIỆU NGUYÊN" userId="018a93b7-107e-4302-b720-928ca5350f3d" providerId="ADAL" clId="{800279A6-C37E-4E4B-997C-FD1424E7D130}" dt="2022-04-01T10:49:02.968" v="2455" actId="478"/>
          <ac:cxnSpMkLst>
            <pc:docMk/>
            <pc:sldMk cId="438999866" sldId="346"/>
            <ac:cxnSpMk id="51" creationId="{0B54E925-0E02-4BC9-805D-3F8C2DCAC9D2}"/>
          </ac:cxnSpMkLst>
        </pc:cxnChg>
        <pc:cxnChg chg="add mod topLvl">
          <ac:chgData name="PHÁT TRIỆU NGUYÊN" userId="018a93b7-107e-4302-b720-928ca5350f3d" providerId="ADAL" clId="{800279A6-C37E-4E4B-997C-FD1424E7D130}" dt="2022-04-01T11:39:08.220" v="2696" actId="1037"/>
          <ac:cxnSpMkLst>
            <pc:docMk/>
            <pc:sldMk cId="438999866" sldId="346"/>
            <ac:cxnSpMk id="52" creationId="{BFB1FB23-57D9-4CBA-8B71-A856DF6346A7}"/>
          </ac:cxnSpMkLst>
        </pc:cxnChg>
        <pc:cxnChg chg="add del mod topLvl">
          <ac:chgData name="PHÁT TRIỆU NGUYÊN" userId="018a93b7-107e-4302-b720-928ca5350f3d" providerId="ADAL" clId="{800279A6-C37E-4E4B-997C-FD1424E7D130}" dt="2022-04-01T10:49:03.845" v="2456" actId="478"/>
          <ac:cxnSpMkLst>
            <pc:docMk/>
            <pc:sldMk cId="438999866" sldId="346"/>
            <ac:cxnSpMk id="53" creationId="{CD781CB0-EC67-43D4-8C46-6C240C7C1152}"/>
          </ac:cxnSpMkLst>
        </pc:cxnChg>
      </pc:sldChg>
      <pc:sldChg chg="modSp add del mod ord modAnim">
        <pc:chgData name="PHÁT TRIỆU NGUYÊN" userId="018a93b7-107e-4302-b720-928ca5350f3d" providerId="ADAL" clId="{800279A6-C37E-4E4B-997C-FD1424E7D130}" dt="2022-04-01T11:52:01.895" v="2831" actId="47"/>
        <pc:sldMkLst>
          <pc:docMk/>
          <pc:sldMk cId="952307021" sldId="347"/>
        </pc:sldMkLst>
        <pc:spChg chg="mod">
          <ac:chgData name="PHÁT TRIỆU NGUYÊN" userId="018a93b7-107e-4302-b720-928ca5350f3d" providerId="ADAL" clId="{800279A6-C37E-4E4B-997C-FD1424E7D130}" dt="2022-04-01T11:47:13.215" v="2809" actId="20577"/>
          <ac:spMkLst>
            <pc:docMk/>
            <pc:sldMk cId="952307021" sldId="347"/>
            <ac:spMk id="49" creationId="{EB3ADAA6-618B-49A5-9500-B7B00478C9CF}"/>
          </ac:spMkLst>
        </pc:spChg>
        <pc:spChg chg="mod">
          <ac:chgData name="PHÁT TRIỆU NGUYÊN" userId="018a93b7-107e-4302-b720-928ca5350f3d" providerId="ADAL" clId="{800279A6-C37E-4E4B-997C-FD1424E7D130}" dt="2022-04-01T11:51:31.302" v="2814" actId="20577"/>
          <ac:spMkLst>
            <pc:docMk/>
            <pc:sldMk cId="952307021" sldId="347"/>
            <ac:spMk id="50" creationId="{D01531D9-4179-4E1F-B719-2870D259409A}"/>
          </ac:spMkLst>
        </pc:spChg>
        <pc:picChg chg="mod">
          <ac:chgData name="PHÁT TRIỆU NGUYÊN" userId="018a93b7-107e-4302-b720-928ca5350f3d" providerId="ADAL" clId="{800279A6-C37E-4E4B-997C-FD1424E7D130}" dt="2022-04-01T11:51:54.384" v="2824" actId="1076"/>
          <ac:picMkLst>
            <pc:docMk/>
            <pc:sldMk cId="952307021" sldId="347"/>
            <ac:picMk id="16" creationId="{C052F32B-C970-4B8D-AEEE-29E75383E6ED}"/>
          </ac:picMkLst>
        </pc:picChg>
        <pc:picChg chg="mod">
          <ac:chgData name="PHÁT TRIỆU NGUYÊN" userId="018a93b7-107e-4302-b720-928ca5350f3d" providerId="ADAL" clId="{800279A6-C37E-4E4B-997C-FD1424E7D130}" dt="2022-04-01T11:51:54.589" v="2825" actId="1076"/>
          <ac:picMkLst>
            <pc:docMk/>
            <pc:sldMk cId="952307021" sldId="347"/>
            <ac:picMk id="51" creationId="{A1B5616E-C33D-4C5F-87AE-E53E521DCC65}"/>
          </ac:picMkLst>
        </pc:picChg>
        <pc:picChg chg="mod">
          <ac:chgData name="PHÁT TRIỆU NGUYÊN" userId="018a93b7-107e-4302-b720-928ca5350f3d" providerId="ADAL" clId="{800279A6-C37E-4E4B-997C-FD1424E7D130}" dt="2022-04-01T11:51:54.749" v="2826" actId="1076"/>
          <ac:picMkLst>
            <pc:docMk/>
            <pc:sldMk cId="952307021" sldId="347"/>
            <ac:picMk id="52" creationId="{43AA1C25-A7ED-46A4-917C-E23AAB868DB7}"/>
          </ac:picMkLst>
        </pc:picChg>
        <pc:picChg chg="mod">
          <ac:chgData name="PHÁT TRIỆU NGUYÊN" userId="018a93b7-107e-4302-b720-928ca5350f3d" providerId="ADAL" clId="{800279A6-C37E-4E4B-997C-FD1424E7D130}" dt="2022-04-01T11:51:54.952" v="2827" actId="1076"/>
          <ac:picMkLst>
            <pc:docMk/>
            <pc:sldMk cId="952307021" sldId="347"/>
            <ac:picMk id="53" creationId="{7D1E1E97-DD80-4F5E-B73B-9627CCBDE606}"/>
          </ac:picMkLst>
        </pc:picChg>
        <pc:picChg chg="mod">
          <ac:chgData name="PHÁT TRIỆU NGUYÊN" userId="018a93b7-107e-4302-b720-928ca5350f3d" providerId="ADAL" clId="{800279A6-C37E-4E4B-997C-FD1424E7D130}" dt="2022-04-01T11:51:55.212" v="2828" actId="1076"/>
          <ac:picMkLst>
            <pc:docMk/>
            <pc:sldMk cId="952307021" sldId="347"/>
            <ac:picMk id="54" creationId="{D258AB72-2FCB-4F3E-AF0F-5A07DBC142D7}"/>
          </ac:picMkLst>
        </pc:picChg>
        <pc:picChg chg="mod">
          <ac:chgData name="PHÁT TRIỆU NGUYÊN" userId="018a93b7-107e-4302-b720-928ca5350f3d" providerId="ADAL" clId="{800279A6-C37E-4E4B-997C-FD1424E7D130}" dt="2022-04-01T11:51:55.504" v="2829" actId="1076"/>
          <ac:picMkLst>
            <pc:docMk/>
            <pc:sldMk cId="952307021" sldId="347"/>
            <ac:picMk id="55" creationId="{650EC50C-FCBE-4B1A-AAF9-6580CFF8F29A}"/>
          </ac:picMkLst>
        </pc:picChg>
        <pc:cxnChg chg="mod">
          <ac:chgData name="PHÁT TRIỆU NGUYÊN" userId="018a93b7-107e-4302-b720-928ca5350f3d" providerId="ADAL" clId="{800279A6-C37E-4E4B-997C-FD1424E7D130}" dt="2022-04-01T11:51:54.384" v="2824" actId="1076"/>
          <ac:cxnSpMkLst>
            <pc:docMk/>
            <pc:sldMk cId="952307021" sldId="347"/>
            <ac:cxnSpMk id="24" creationId="{25EEFDA4-71CB-4818-8AD8-9C14779B0425}"/>
          </ac:cxnSpMkLst>
        </pc:cxnChg>
      </pc:sldChg>
      <pc:sldChg chg="addSp delSp modSp add del mod delAnim modAnim">
        <pc:chgData name="PHÁT TRIỆU NGUYÊN" userId="018a93b7-107e-4302-b720-928ca5350f3d" providerId="ADAL" clId="{800279A6-C37E-4E4B-997C-FD1424E7D130}" dt="2022-04-01T11:47:04.488" v="2799" actId="2696"/>
        <pc:sldMkLst>
          <pc:docMk/>
          <pc:sldMk cId="997098970" sldId="347"/>
        </pc:sldMkLst>
        <pc:spChg chg="del mod">
          <ac:chgData name="PHÁT TRIỆU NGUYÊN" userId="018a93b7-107e-4302-b720-928ca5350f3d" providerId="ADAL" clId="{800279A6-C37E-4E4B-997C-FD1424E7D130}" dt="2022-04-01T11:25:29.818" v="2513" actId="478"/>
          <ac:spMkLst>
            <pc:docMk/>
            <pc:sldMk cId="997098970" sldId="347"/>
            <ac:spMk id="56" creationId="{2EFCB46E-4985-4D34-9A8A-E6EB5918CF48}"/>
          </ac:spMkLst>
        </pc:spChg>
        <pc:spChg chg="del">
          <ac:chgData name="PHÁT TRIỆU NGUYÊN" userId="018a93b7-107e-4302-b720-928ca5350f3d" providerId="ADAL" clId="{800279A6-C37E-4E4B-997C-FD1424E7D130}" dt="2022-04-01T11:25:27.610" v="2510" actId="478"/>
          <ac:spMkLst>
            <pc:docMk/>
            <pc:sldMk cId="997098970" sldId="347"/>
            <ac:spMk id="57" creationId="{62A58ECB-A315-4F37-BAD8-3D9BDA98F809}"/>
          </ac:spMkLst>
        </pc:spChg>
        <pc:spChg chg="del">
          <ac:chgData name="PHÁT TRIỆU NGUYÊN" userId="018a93b7-107e-4302-b720-928ca5350f3d" providerId="ADAL" clId="{800279A6-C37E-4E4B-997C-FD1424E7D130}" dt="2022-04-01T11:25:31.577" v="2515" actId="478"/>
          <ac:spMkLst>
            <pc:docMk/>
            <pc:sldMk cId="997098970" sldId="347"/>
            <ac:spMk id="60" creationId="{B8C60BC7-C691-46D5-8FBB-8BFF6E75ECD3}"/>
          </ac:spMkLst>
        </pc:spChg>
        <pc:picChg chg="mod">
          <ac:chgData name="PHÁT TRIỆU NGUYÊN" userId="018a93b7-107e-4302-b720-928ca5350f3d" providerId="ADAL" clId="{800279A6-C37E-4E4B-997C-FD1424E7D130}" dt="2022-04-01T11:25:57.566" v="2529" actId="1037"/>
          <ac:picMkLst>
            <pc:docMk/>
            <pc:sldMk cId="997098970" sldId="347"/>
            <ac:picMk id="16" creationId="{C052F32B-C970-4B8D-AEEE-29E75383E6ED}"/>
          </ac:picMkLst>
        </pc:picChg>
        <pc:picChg chg="del">
          <ac:chgData name="PHÁT TRIỆU NGUYÊN" userId="018a93b7-107e-4302-b720-928ca5350f3d" providerId="ADAL" clId="{800279A6-C37E-4E4B-997C-FD1424E7D130}" dt="2022-04-01T11:25:26.544" v="2509" actId="478"/>
          <ac:picMkLst>
            <pc:docMk/>
            <pc:sldMk cId="997098970" sldId="347"/>
            <ac:picMk id="32" creationId="{280D54E4-4E13-4929-B9A7-3FC20E94E219}"/>
          </ac:picMkLst>
        </pc:picChg>
        <pc:picChg chg="del">
          <ac:chgData name="PHÁT TRIỆU NGUYÊN" userId="018a93b7-107e-4302-b720-928ca5350f3d" providerId="ADAL" clId="{800279A6-C37E-4E4B-997C-FD1424E7D130}" dt="2022-04-01T11:25:26.179" v="2508" actId="478"/>
          <ac:picMkLst>
            <pc:docMk/>
            <pc:sldMk cId="997098970" sldId="347"/>
            <ac:picMk id="33" creationId="{B4F294D6-8DFF-4E3D-8DC0-979C6F2CFEE5}"/>
          </ac:picMkLst>
        </pc:picChg>
        <pc:picChg chg="del">
          <ac:chgData name="PHÁT TRIỆU NGUYÊN" userId="018a93b7-107e-4302-b720-928ca5350f3d" providerId="ADAL" clId="{800279A6-C37E-4E4B-997C-FD1424E7D130}" dt="2022-04-01T11:25:32.384" v="2517" actId="478"/>
          <ac:picMkLst>
            <pc:docMk/>
            <pc:sldMk cId="997098970" sldId="347"/>
            <ac:picMk id="36" creationId="{A8041C3F-74E7-4D5E-8362-FBB89335B7B7}"/>
          </ac:picMkLst>
        </pc:picChg>
        <pc:picChg chg="add mod">
          <ac:chgData name="PHÁT TRIỆU NGUYÊN" userId="018a93b7-107e-4302-b720-928ca5350f3d" providerId="ADAL" clId="{800279A6-C37E-4E4B-997C-FD1424E7D130}" dt="2022-04-01T11:25:57.566" v="2529" actId="1037"/>
          <ac:picMkLst>
            <pc:docMk/>
            <pc:sldMk cId="997098970" sldId="347"/>
            <ac:picMk id="49" creationId="{1E8EFD61-49C0-432F-BF59-04BBED02C6FC}"/>
          </ac:picMkLst>
        </pc:picChg>
        <pc:picChg chg="add del mod">
          <ac:chgData name="PHÁT TRIỆU NGUYÊN" userId="018a93b7-107e-4302-b720-928ca5350f3d" providerId="ADAL" clId="{800279A6-C37E-4E4B-997C-FD1424E7D130}" dt="2022-04-01T11:25:57.566" v="2529" actId="1037"/>
          <ac:picMkLst>
            <pc:docMk/>
            <pc:sldMk cId="997098970" sldId="347"/>
            <ac:picMk id="50" creationId="{33E8BDFF-FD68-4A2B-8327-7A1EE29EC238}"/>
          </ac:picMkLst>
        </pc:picChg>
        <pc:picChg chg="add mod">
          <ac:chgData name="PHÁT TRIỆU NGUYÊN" userId="018a93b7-107e-4302-b720-928ca5350f3d" providerId="ADAL" clId="{800279A6-C37E-4E4B-997C-FD1424E7D130}" dt="2022-04-01T11:25:57.566" v="2529" actId="1037"/>
          <ac:picMkLst>
            <pc:docMk/>
            <pc:sldMk cId="997098970" sldId="347"/>
            <ac:picMk id="51" creationId="{AB6D331F-51C4-48E9-B46E-A9690CAC0CFD}"/>
          </ac:picMkLst>
        </pc:picChg>
        <pc:picChg chg="add mod">
          <ac:chgData name="PHÁT TRIỆU NGUYÊN" userId="018a93b7-107e-4302-b720-928ca5350f3d" providerId="ADAL" clId="{800279A6-C37E-4E4B-997C-FD1424E7D130}" dt="2022-04-01T11:25:57.566" v="2529" actId="1037"/>
          <ac:picMkLst>
            <pc:docMk/>
            <pc:sldMk cId="997098970" sldId="347"/>
            <ac:picMk id="53" creationId="{7487F25C-2CC3-42E8-82EB-CB1AD69AC09D}"/>
          </ac:picMkLst>
        </pc:picChg>
        <pc:cxnChg chg="mod">
          <ac:chgData name="PHÁT TRIỆU NGUYÊN" userId="018a93b7-107e-4302-b720-928ca5350f3d" providerId="ADAL" clId="{800279A6-C37E-4E4B-997C-FD1424E7D130}" dt="2022-04-01T11:25:57.566" v="2529" actId="1037"/>
          <ac:cxnSpMkLst>
            <pc:docMk/>
            <pc:sldMk cId="997098970" sldId="347"/>
            <ac:cxnSpMk id="24" creationId="{25EEFDA4-71CB-4818-8AD8-9C14779B0425}"/>
          </ac:cxnSpMkLst>
        </pc:cxnChg>
        <pc:cxnChg chg="del mod">
          <ac:chgData name="PHÁT TRIỆU NGUYÊN" userId="018a93b7-107e-4302-b720-928ca5350f3d" providerId="ADAL" clId="{800279A6-C37E-4E4B-997C-FD1424E7D130}" dt="2022-04-01T11:25:28.113" v="2511" actId="478"/>
          <ac:cxnSpMkLst>
            <pc:docMk/>
            <pc:sldMk cId="997098970" sldId="347"/>
            <ac:cxnSpMk id="38" creationId="{A56BCC97-FBDD-4CA3-ACE3-B78FA5EA47EB}"/>
          </ac:cxnSpMkLst>
        </pc:cxnChg>
        <pc:cxnChg chg="del mod">
          <ac:chgData name="PHÁT TRIỆU NGUYÊN" userId="018a93b7-107e-4302-b720-928ca5350f3d" providerId="ADAL" clId="{800279A6-C37E-4E4B-997C-FD1424E7D130}" dt="2022-04-01T11:25:30.227" v="2514" actId="478"/>
          <ac:cxnSpMkLst>
            <pc:docMk/>
            <pc:sldMk cId="997098970" sldId="347"/>
            <ac:cxnSpMk id="39" creationId="{906AF8A1-453F-4664-9FDD-2D69207B9E92}"/>
          </ac:cxnSpMkLst>
        </pc:cxnChg>
        <pc:cxnChg chg="del mod">
          <ac:chgData name="PHÁT TRIỆU NGUYÊN" userId="018a93b7-107e-4302-b720-928ca5350f3d" providerId="ADAL" clId="{800279A6-C37E-4E4B-997C-FD1424E7D130}" dt="2022-04-01T11:25:32.129" v="2516" actId="478"/>
          <ac:cxnSpMkLst>
            <pc:docMk/>
            <pc:sldMk cId="997098970" sldId="347"/>
            <ac:cxnSpMk id="52" creationId="{BFB1FB23-57D9-4CBA-8B71-A856DF6346A7}"/>
          </ac:cxnSpMkLst>
        </pc:cxnChg>
      </pc:sldChg>
      <pc:sldChg chg="addSp delSp modSp add mod delAnim modAnim">
        <pc:chgData name="PHÁT TRIỆU NGUYÊN" userId="018a93b7-107e-4302-b720-928ca5350f3d" providerId="ADAL" clId="{800279A6-C37E-4E4B-997C-FD1424E7D130}" dt="2022-04-01T12:04:12.163" v="2985"/>
        <pc:sldMkLst>
          <pc:docMk/>
          <pc:sldMk cId="1815440265" sldId="348"/>
        </pc:sldMkLst>
        <pc:spChg chg="add mod">
          <ac:chgData name="PHÁT TRIỆU NGUYÊN" userId="018a93b7-107e-4302-b720-928ca5350f3d" providerId="ADAL" clId="{800279A6-C37E-4E4B-997C-FD1424E7D130}" dt="2022-04-01T11:58:24.889" v="2945" actId="1038"/>
          <ac:spMkLst>
            <pc:docMk/>
            <pc:sldMk cId="1815440265" sldId="348"/>
            <ac:spMk id="54" creationId="{365D345C-E51D-4005-934E-FE4E03BB2492}"/>
          </ac:spMkLst>
        </pc:spChg>
        <pc:spChg chg="add mod">
          <ac:chgData name="PHÁT TRIỆU NGUYÊN" userId="018a93b7-107e-4302-b720-928ca5350f3d" providerId="ADAL" clId="{800279A6-C37E-4E4B-997C-FD1424E7D130}" dt="2022-04-01T12:01:56.977" v="2968" actId="1076"/>
          <ac:spMkLst>
            <pc:docMk/>
            <pc:sldMk cId="1815440265" sldId="348"/>
            <ac:spMk id="55" creationId="{A506EB72-6579-4234-9EEA-7ECA22E4BECF}"/>
          </ac:spMkLst>
        </pc:spChg>
        <pc:spChg chg="del">
          <ac:chgData name="PHÁT TRIỆU NGUYÊN" userId="018a93b7-107e-4302-b720-928ca5350f3d" providerId="ADAL" clId="{800279A6-C37E-4E4B-997C-FD1424E7D130}" dt="2022-04-01T11:52:07.412" v="2833" actId="478"/>
          <ac:spMkLst>
            <pc:docMk/>
            <pc:sldMk cId="1815440265" sldId="348"/>
            <ac:spMk id="56" creationId="{2EFCB46E-4985-4D34-9A8A-E6EB5918CF48}"/>
          </ac:spMkLst>
        </pc:spChg>
        <pc:spChg chg="del">
          <ac:chgData name="PHÁT TRIỆU NGUYÊN" userId="018a93b7-107e-4302-b720-928ca5350f3d" providerId="ADAL" clId="{800279A6-C37E-4E4B-997C-FD1424E7D130}" dt="2022-04-01T11:52:06.200" v="2832" actId="478"/>
          <ac:spMkLst>
            <pc:docMk/>
            <pc:sldMk cId="1815440265" sldId="348"/>
            <ac:spMk id="57" creationId="{62A58ECB-A315-4F37-BAD8-3D9BDA98F809}"/>
          </ac:spMkLst>
        </pc:spChg>
        <pc:spChg chg="del mod">
          <ac:chgData name="PHÁT TRIỆU NGUYÊN" userId="018a93b7-107e-4302-b720-928ca5350f3d" providerId="ADAL" clId="{800279A6-C37E-4E4B-997C-FD1424E7D130}" dt="2022-04-01T11:53:30.187" v="2876" actId="478"/>
          <ac:spMkLst>
            <pc:docMk/>
            <pc:sldMk cId="1815440265" sldId="348"/>
            <ac:spMk id="58" creationId="{E4FAD89A-06BA-4EF5-842C-8466190E8FD8}"/>
          </ac:spMkLst>
        </pc:spChg>
        <pc:spChg chg="add mod">
          <ac:chgData name="PHÁT TRIỆU NGUYÊN" userId="018a93b7-107e-4302-b720-928ca5350f3d" providerId="ADAL" clId="{800279A6-C37E-4E4B-997C-FD1424E7D130}" dt="2022-04-01T11:58:24.889" v="2945" actId="1038"/>
          <ac:spMkLst>
            <pc:docMk/>
            <pc:sldMk cId="1815440265" sldId="348"/>
            <ac:spMk id="59" creationId="{966A86F0-1E07-4E10-B8F4-0317F77A0692}"/>
          </ac:spMkLst>
        </pc:spChg>
        <pc:spChg chg="del mod">
          <ac:chgData name="PHÁT TRIỆU NGUYÊN" userId="018a93b7-107e-4302-b720-928ca5350f3d" providerId="ADAL" clId="{800279A6-C37E-4E4B-997C-FD1424E7D130}" dt="2022-04-01T11:52:22.297" v="2846" actId="478"/>
          <ac:spMkLst>
            <pc:docMk/>
            <pc:sldMk cId="1815440265" sldId="348"/>
            <ac:spMk id="60" creationId="{B8C60BC7-C691-46D5-8FBB-8BFF6E75ECD3}"/>
          </ac:spMkLst>
        </pc:spChg>
        <pc:spChg chg="add del mod">
          <ac:chgData name="PHÁT TRIỆU NGUYÊN" userId="018a93b7-107e-4302-b720-928ca5350f3d" providerId="ADAL" clId="{800279A6-C37E-4E4B-997C-FD1424E7D130}" dt="2022-04-01T11:54:21.559" v="2898" actId="478"/>
          <ac:spMkLst>
            <pc:docMk/>
            <pc:sldMk cId="1815440265" sldId="348"/>
            <ac:spMk id="61" creationId="{E0CFDBC1-0EC7-43CA-A2BC-A6516AC8FEEB}"/>
          </ac:spMkLst>
        </pc:spChg>
        <pc:spChg chg="add del mod">
          <ac:chgData name="PHÁT TRIỆU NGUYÊN" userId="018a93b7-107e-4302-b720-928ca5350f3d" providerId="ADAL" clId="{800279A6-C37E-4E4B-997C-FD1424E7D130}" dt="2022-04-01T11:54:22.155" v="2899" actId="478"/>
          <ac:spMkLst>
            <pc:docMk/>
            <pc:sldMk cId="1815440265" sldId="348"/>
            <ac:spMk id="62" creationId="{94119D47-2B16-46A1-9CC9-709A83203879}"/>
          </ac:spMkLst>
        </pc:spChg>
        <pc:spChg chg="add del mod">
          <ac:chgData name="PHÁT TRIỆU NGUYÊN" userId="018a93b7-107e-4302-b720-928ca5350f3d" providerId="ADAL" clId="{800279A6-C37E-4E4B-997C-FD1424E7D130}" dt="2022-04-01T11:54:19.508" v="2896" actId="478"/>
          <ac:spMkLst>
            <pc:docMk/>
            <pc:sldMk cId="1815440265" sldId="348"/>
            <ac:spMk id="63" creationId="{E6F478BF-4A3B-457B-ACCB-058C260DBB73}"/>
          </ac:spMkLst>
        </pc:spChg>
        <pc:spChg chg="add mod">
          <ac:chgData name="PHÁT TRIỆU NGUYÊN" userId="018a93b7-107e-4302-b720-928ca5350f3d" providerId="ADAL" clId="{800279A6-C37E-4E4B-997C-FD1424E7D130}" dt="2022-04-01T11:58:24.889" v="2945" actId="1038"/>
          <ac:spMkLst>
            <pc:docMk/>
            <pc:sldMk cId="1815440265" sldId="348"/>
            <ac:spMk id="64" creationId="{02D4DD93-6764-49A8-8F3D-4F65C858CC40}"/>
          </ac:spMkLst>
        </pc:spChg>
        <pc:spChg chg="add mod">
          <ac:chgData name="PHÁT TRIỆU NGUYÊN" userId="018a93b7-107e-4302-b720-928ca5350f3d" providerId="ADAL" clId="{800279A6-C37E-4E4B-997C-FD1424E7D130}" dt="2022-04-01T11:58:24.889" v="2945" actId="1038"/>
          <ac:spMkLst>
            <pc:docMk/>
            <pc:sldMk cId="1815440265" sldId="348"/>
            <ac:spMk id="65" creationId="{E77E8162-2201-4729-BF14-5D14DADC8DE8}"/>
          </ac:spMkLst>
        </pc:spChg>
        <pc:spChg chg="add mod modVis">
          <ac:chgData name="PHÁT TRIỆU NGUYÊN" userId="018a93b7-107e-4302-b720-928ca5350f3d" providerId="ADAL" clId="{800279A6-C37E-4E4B-997C-FD1424E7D130}" dt="2022-04-01T12:03:23.121" v="2978" actId="14429"/>
          <ac:spMkLst>
            <pc:docMk/>
            <pc:sldMk cId="1815440265" sldId="348"/>
            <ac:spMk id="66" creationId="{C519B018-D0DC-4721-9945-155344791992}"/>
          </ac:spMkLst>
        </pc:spChg>
        <pc:spChg chg="del">
          <ac:chgData name="PHÁT TRIỆU NGUYÊN" userId="018a93b7-107e-4302-b720-928ca5350f3d" providerId="ADAL" clId="{800279A6-C37E-4E4B-997C-FD1424E7D130}" dt="2022-04-01T11:52:15.644" v="2839" actId="478"/>
          <ac:spMkLst>
            <pc:docMk/>
            <pc:sldMk cId="1815440265" sldId="348"/>
            <ac:spMk id="73" creationId="{472CB3C6-459D-4985-858F-65D796DC0ADC}"/>
          </ac:spMkLst>
        </pc:spChg>
        <pc:spChg chg="del">
          <ac:chgData name="PHÁT TRIỆU NGUYÊN" userId="018a93b7-107e-4302-b720-928ca5350f3d" providerId="ADAL" clId="{800279A6-C37E-4E4B-997C-FD1424E7D130}" dt="2022-04-01T11:52:16.371" v="2840" actId="478"/>
          <ac:spMkLst>
            <pc:docMk/>
            <pc:sldMk cId="1815440265" sldId="348"/>
            <ac:spMk id="74" creationId="{EC5666A3-E8B5-4545-B717-057B5D750499}"/>
          </ac:spMkLst>
        </pc:spChg>
        <pc:spChg chg="del mod">
          <ac:chgData name="PHÁT TRIỆU NGUYÊN" userId="018a93b7-107e-4302-b720-928ca5350f3d" providerId="ADAL" clId="{800279A6-C37E-4E4B-997C-FD1424E7D130}" dt="2022-04-01T11:52:17.930" v="2842" actId="478"/>
          <ac:spMkLst>
            <pc:docMk/>
            <pc:sldMk cId="1815440265" sldId="348"/>
            <ac:spMk id="75" creationId="{16B6B993-F5CE-4929-8433-DC8D18C72B4C}"/>
          </ac:spMkLst>
        </pc:spChg>
        <pc:spChg chg="del">
          <ac:chgData name="PHÁT TRIỆU NGUYÊN" userId="018a93b7-107e-4302-b720-928ca5350f3d" providerId="ADAL" clId="{800279A6-C37E-4E4B-997C-FD1424E7D130}" dt="2022-04-01T11:52:19.379" v="2843" actId="478"/>
          <ac:spMkLst>
            <pc:docMk/>
            <pc:sldMk cId="1815440265" sldId="348"/>
            <ac:spMk id="76" creationId="{94682081-D36C-49C3-AA88-CF863BAE9CFE}"/>
          </ac:spMkLst>
        </pc:spChg>
        <pc:picChg chg="mod">
          <ac:chgData name="PHÁT TRIỆU NGUYÊN" userId="018a93b7-107e-4302-b720-928ca5350f3d" providerId="ADAL" clId="{800279A6-C37E-4E4B-997C-FD1424E7D130}" dt="2022-04-01T11:52:41.415" v="2870" actId="1037"/>
          <ac:picMkLst>
            <pc:docMk/>
            <pc:sldMk cId="1815440265" sldId="348"/>
            <ac:picMk id="16" creationId="{C052F32B-C970-4B8D-AEEE-29E75383E6ED}"/>
          </ac:picMkLst>
        </pc:picChg>
        <pc:picChg chg="del">
          <ac:chgData name="PHÁT TRIỆU NGUYÊN" userId="018a93b7-107e-4302-b720-928ca5350f3d" providerId="ADAL" clId="{800279A6-C37E-4E4B-997C-FD1424E7D130}" dt="2022-04-01T11:52:06.200" v="2832" actId="478"/>
          <ac:picMkLst>
            <pc:docMk/>
            <pc:sldMk cId="1815440265" sldId="348"/>
            <ac:picMk id="32" creationId="{280D54E4-4E13-4929-B9A7-3FC20E94E219}"/>
          </ac:picMkLst>
        </pc:picChg>
        <pc:picChg chg="del">
          <ac:chgData name="PHÁT TRIỆU NGUYÊN" userId="018a93b7-107e-4302-b720-928ca5350f3d" providerId="ADAL" clId="{800279A6-C37E-4E4B-997C-FD1424E7D130}" dt="2022-04-01T11:52:08.145" v="2834" actId="478"/>
          <ac:picMkLst>
            <pc:docMk/>
            <pc:sldMk cId="1815440265" sldId="348"/>
            <ac:picMk id="33" creationId="{B4F294D6-8DFF-4E3D-8DC0-979C6F2CFEE5}"/>
          </ac:picMkLst>
        </pc:picChg>
        <pc:picChg chg="del">
          <ac:chgData name="PHÁT TRIỆU NGUYÊN" userId="018a93b7-107e-4302-b720-928ca5350f3d" providerId="ADAL" clId="{800279A6-C37E-4E4B-997C-FD1424E7D130}" dt="2022-04-01T11:52:20.245" v="2844" actId="478"/>
          <ac:picMkLst>
            <pc:docMk/>
            <pc:sldMk cId="1815440265" sldId="348"/>
            <ac:picMk id="36" creationId="{A8041C3F-74E7-4D5E-8362-FBB89335B7B7}"/>
          </ac:picMkLst>
        </pc:picChg>
        <pc:picChg chg="add mod">
          <ac:chgData name="PHÁT TRIỆU NGUYÊN" userId="018a93b7-107e-4302-b720-928ca5350f3d" providerId="ADAL" clId="{800279A6-C37E-4E4B-997C-FD1424E7D130}" dt="2022-04-01T11:52:41.415" v="2870" actId="1037"/>
          <ac:picMkLst>
            <pc:docMk/>
            <pc:sldMk cId="1815440265" sldId="348"/>
            <ac:picMk id="49" creationId="{0D2BCF21-16AD-417F-BC63-35F985BD20B9}"/>
          </ac:picMkLst>
        </pc:picChg>
        <pc:picChg chg="add mod">
          <ac:chgData name="PHÁT TRIỆU NGUYÊN" userId="018a93b7-107e-4302-b720-928ca5350f3d" providerId="ADAL" clId="{800279A6-C37E-4E4B-997C-FD1424E7D130}" dt="2022-04-01T11:52:41.415" v="2870" actId="1037"/>
          <ac:picMkLst>
            <pc:docMk/>
            <pc:sldMk cId="1815440265" sldId="348"/>
            <ac:picMk id="50" creationId="{7C754F3E-A142-407B-867F-CA27E1346BFE}"/>
          </ac:picMkLst>
        </pc:picChg>
        <pc:picChg chg="add mod">
          <ac:chgData name="PHÁT TRIỆU NGUYÊN" userId="018a93b7-107e-4302-b720-928ca5350f3d" providerId="ADAL" clId="{800279A6-C37E-4E4B-997C-FD1424E7D130}" dt="2022-04-01T11:52:41.415" v="2870" actId="1037"/>
          <ac:picMkLst>
            <pc:docMk/>
            <pc:sldMk cId="1815440265" sldId="348"/>
            <ac:picMk id="51" creationId="{785ADA87-63F4-4424-955C-F618AB3B0A21}"/>
          </ac:picMkLst>
        </pc:picChg>
        <pc:picChg chg="add mod">
          <ac:chgData name="PHÁT TRIỆU NGUYÊN" userId="018a93b7-107e-4302-b720-928ca5350f3d" providerId="ADAL" clId="{800279A6-C37E-4E4B-997C-FD1424E7D130}" dt="2022-04-01T11:52:41.415" v="2870" actId="1037"/>
          <ac:picMkLst>
            <pc:docMk/>
            <pc:sldMk cId="1815440265" sldId="348"/>
            <ac:picMk id="53" creationId="{4C8AF44F-78A7-4C0C-81A6-D1CD748D2DE5}"/>
          </ac:picMkLst>
        </pc:picChg>
        <pc:cxnChg chg="del">
          <ac:chgData name="PHÁT TRIỆU NGUYÊN" userId="018a93b7-107e-4302-b720-928ca5350f3d" providerId="ADAL" clId="{800279A6-C37E-4E4B-997C-FD1424E7D130}" dt="2022-04-01T11:52:09.024" v="2835" actId="478"/>
          <ac:cxnSpMkLst>
            <pc:docMk/>
            <pc:sldMk cId="1815440265" sldId="348"/>
            <ac:cxnSpMk id="38" creationId="{A56BCC97-FBDD-4CA3-ACE3-B78FA5EA47EB}"/>
          </ac:cxnSpMkLst>
        </pc:cxnChg>
        <pc:cxnChg chg="del">
          <ac:chgData name="PHÁT TRIỆU NGUYÊN" userId="018a93b7-107e-4302-b720-928ca5350f3d" providerId="ADAL" clId="{800279A6-C37E-4E4B-997C-FD1424E7D130}" dt="2022-04-01T11:52:10.044" v="2836" actId="478"/>
          <ac:cxnSpMkLst>
            <pc:docMk/>
            <pc:sldMk cId="1815440265" sldId="348"/>
            <ac:cxnSpMk id="39" creationId="{906AF8A1-453F-4664-9FDD-2D69207B9E92}"/>
          </ac:cxnSpMkLst>
        </pc:cxnChg>
        <pc:cxnChg chg="del mod">
          <ac:chgData name="PHÁT TRIỆU NGUYÊN" userId="018a93b7-107e-4302-b720-928ca5350f3d" providerId="ADAL" clId="{800279A6-C37E-4E4B-997C-FD1424E7D130}" dt="2022-04-01T11:52:23.054" v="2848" actId="478"/>
          <ac:cxnSpMkLst>
            <pc:docMk/>
            <pc:sldMk cId="1815440265" sldId="348"/>
            <ac:cxnSpMk id="52" creationId="{BFB1FB23-57D9-4CBA-8B71-A856DF6346A7}"/>
          </ac:cxnSpMkLst>
        </pc:cxnChg>
      </pc:sldChg>
      <pc:sldChg chg="addSp delSp modSp add del mod modAnim">
        <pc:chgData name="PHÁT TRIỆU NGUYÊN" userId="018a93b7-107e-4302-b720-928ca5350f3d" providerId="ADAL" clId="{800279A6-C37E-4E4B-997C-FD1424E7D130}" dt="2022-04-01T11:30:41.917" v="2639" actId="47"/>
        <pc:sldMkLst>
          <pc:docMk/>
          <pc:sldMk cId="4149292523" sldId="348"/>
        </pc:sldMkLst>
        <pc:spChg chg="mod">
          <ac:chgData name="PHÁT TRIỆU NGUYÊN" userId="018a93b7-107e-4302-b720-928ca5350f3d" providerId="ADAL" clId="{800279A6-C37E-4E4B-997C-FD1424E7D130}" dt="2022-04-01T11:29:46.304" v="2631" actId="1037"/>
          <ac:spMkLst>
            <pc:docMk/>
            <pc:sldMk cId="4149292523" sldId="348"/>
            <ac:spMk id="56" creationId="{2EFCB46E-4985-4D34-9A8A-E6EB5918CF48}"/>
          </ac:spMkLst>
        </pc:spChg>
        <pc:spChg chg="mod">
          <ac:chgData name="PHÁT TRIỆU NGUYÊN" userId="018a93b7-107e-4302-b720-928ca5350f3d" providerId="ADAL" clId="{800279A6-C37E-4E4B-997C-FD1424E7D130}" dt="2022-04-01T11:29:01.110" v="2613" actId="1076"/>
          <ac:spMkLst>
            <pc:docMk/>
            <pc:sldMk cId="4149292523" sldId="348"/>
            <ac:spMk id="57" creationId="{62A58ECB-A315-4F37-BAD8-3D9BDA98F809}"/>
          </ac:spMkLst>
        </pc:spChg>
        <pc:spChg chg="mod">
          <ac:chgData name="PHÁT TRIỆU NGUYÊN" userId="018a93b7-107e-4302-b720-928ca5350f3d" providerId="ADAL" clId="{800279A6-C37E-4E4B-997C-FD1424E7D130}" dt="2022-04-01T11:29:36.466" v="2627" actId="1076"/>
          <ac:spMkLst>
            <pc:docMk/>
            <pc:sldMk cId="4149292523" sldId="348"/>
            <ac:spMk id="58" creationId="{E4FAD89A-06BA-4EF5-842C-8466190E8FD8}"/>
          </ac:spMkLst>
        </pc:spChg>
        <pc:spChg chg="mod">
          <ac:chgData name="PHÁT TRIỆU NGUYÊN" userId="018a93b7-107e-4302-b720-928ca5350f3d" providerId="ADAL" clId="{800279A6-C37E-4E4B-997C-FD1424E7D130}" dt="2022-04-01T11:29:49.451" v="2632" actId="1076"/>
          <ac:spMkLst>
            <pc:docMk/>
            <pc:sldMk cId="4149292523" sldId="348"/>
            <ac:spMk id="60" creationId="{B8C60BC7-C691-46D5-8FBB-8BFF6E75ECD3}"/>
          </ac:spMkLst>
        </pc:spChg>
        <pc:cxnChg chg="add del mod">
          <ac:chgData name="PHÁT TRIỆU NGUYÊN" userId="018a93b7-107e-4302-b720-928ca5350f3d" providerId="ADAL" clId="{800279A6-C37E-4E4B-997C-FD1424E7D130}" dt="2022-04-01T11:28:48.811" v="2610" actId="478"/>
          <ac:cxnSpMkLst>
            <pc:docMk/>
            <pc:sldMk cId="4149292523" sldId="348"/>
            <ac:cxnSpMk id="24" creationId="{25EEFDA4-71CB-4818-8AD8-9C14779B0425}"/>
          </ac:cxnSpMkLst>
        </pc:cxnChg>
      </pc:sldChg>
      <pc:sldChg chg="addSp delSp modSp add mod modAnim modNotesTx">
        <pc:chgData name="PHÁT TRIỆU NGUYÊN" userId="018a93b7-107e-4302-b720-928ca5350f3d" providerId="ADAL" clId="{800279A6-C37E-4E4B-997C-FD1424E7D130}" dt="2022-04-01T12:45:46.080" v="3287" actId="478"/>
        <pc:sldMkLst>
          <pc:docMk/>
          <pc:sldMk cId="2147965606" sldId="349"/>
        </pc:sldMkLst>
        <pc:spChg chg="add del mod">
          <ac:chgData name="PHÁT TRIỆU NGUYÊN" userId="018a93b7-107e-4302-b720-928ca5350f3d" providerId="ADAL" clId="{800279A6-C37E-4E4B-997C-FD1424E7D130}" dt="2022-04-01T12:45:46.080" v="3287" actId="478"/>
          <ac:spMkLst>
            <pc:docMk/>
            <pc:sldMk cId="2147965606" sldId="349"/>
            <ac:spMk id="2" creationId="{9756ACFB-2BC7-447E-9BAB-DE8BD245719C}"/>
          </ac:spMkLst>
        </pc:spChg>
        <pc:spChg chg="add del mod">
          <ac:chgData name="PHÁT TRIỆU NGUYÊN" userId="018a93b7-107e-4302-b720-928ca5350f3d" providerId="ADAL" clId="{800279A6-C37E-4E4B-997C-FD1424E7D130}" dt="2022-04-01T12:45:46.080" v="3287" actId="478"/>
          <ac:spMkLst>
            <pc:docMk/>
            <pc:sldMk cId="2147965606" sldId="349"/>
            <ac:spMk id="3" creationId="{13FE5E55-050D-4403-9A3D-5B67C83BAAC8}"/>
          </ac:spMkLst>
        </pc:spChg>
        <pc:spChg chg="mod">
          <ac:chgData name="PHÁT TRIỆU NGUYÊN" userId="018a93b7-107e-4302-b720-928ca5350f3d" providerId="ADAL" clId="{800279A6-C37E-4E4B-997C-FD1424E7D130}" dt="2022-04-01T12:39:00.567" v="3121" actId="1076"/>
          <ac:spMkLst>
            <pc:docMk/>
            <pc:sldMk cId="2147965606" sldId="349"/>
            <ac:spMk id="39" creationId="{374777E5-8BB9-45CB-94E1-1EED20C1ACBC}"/>
          </ac:spMkLst>
        </pc:spChg>
        <pc:spChg chg="mod">
          <ac:chgData name="PHÁT TRIỆU NGUYÊN" userId="018a93b7-107e-4302-b720-928ca5350f3d" providerId="ADAL" clId="{800279A6-C37E-4E4B-997C-FD1424E7D130}" dt="2022-04-01T12:42:06.109" v="3235" actId="20577"/>
          <ac:spMkLst>
            <pc:docMk/>
            <pc:sldMk cId="2147965606" sldId="349"/>
            <ac:spMk id="56" creationId="{54B8DD6B-4D36-4B6D-BA92-65DCFEB4C29B}"/>
          </ac:spMkLst>
        </pc:spChg>
        <pc:spChg chg="mod">
          <ac:chgData name="PHÁT TRIỆU NGUYÊN" userId="018a93b7-107e-4302-b720-928ca5350f3d" providerId="ADAL" clId="{800279A6-C37E-4E4B-997C-FD1424E7D130}" dt="2022-04-01T12:40:29.472" v="3162" actId="14100"/>
          <ac:spMkLst>
            <pc:docMk/>
            <pc:sldMk cId="2147965606" sldId="349"/>
            <ac:spMk id="57" creationId="{1666CE83-7138-452A-89F2-4BEF5375A338}"/>
          </ac:spMkLst>
        </pc:spChg>
        <pc:spChg chg="add del mod">
          <ac:chgData name="PHÁT TRIỆU NGUYÊN" userId="018a93b7-107e-4302-b720-928ca5350f3d" providerId="ADAL" clId="{800279A6-C37E-4E4B-997C-FD1424E7D130}" dt="2022-04-01T12:45:46.080" v="3287" actId="478"/>
          <ac:spMkLst>
            <pc:docMk/>
            <pc:sldMk cId="2147965606" sldId="349"/>
            <ac:spMk id="58" creationId="{26F86F31-0A96-44F3-9ECB-6B67851C3C10}"/>
          </ac:spMkLst>
        </pc:spChg>
        <pc:spChg chg="del">
          <ac:chgData name="PHÁT TRIỆU NGUYÊN" userId="018a93b7-107e-4302-b720-928ca5350f3d" providerId="ADAL" clId="{800279A6-C37E-4E4B-997C-FD1424E7D130}" dt="2022-04-01T12:08:52.062" v="3010" actId="478"/>
          <ac:spMkLst>
            <pc:docMk/>
            <pc:sldMk cId="2147965606" sldId="349"/>
            <ac:spMk id="88" creationId="{0FE4197F-BE3B-436D-A33A-F1D29A12B8D8}"/>
          </ac:spMkLst>
        </pc:spChg>
        <pc:spChg chg="mod">
          <ac:chgData name="PHÁT TRIỆU NGUYÊN" userId="018a93b7-107e-4302-b720-928ca5350f3d" providerId="ADAL" clId="{800279A6-C37E-4E4B-997C-FD1424E7D130}" dt="2022-04-01T12:12:53.112" v="3040" actId="207"/>
          <ac:spMkLst>
            <pc:docMk/>
            <pc:sldMk cId="2147965606" sldId="349"/>
            <ac:spMk id="1099" creationId="{00000000-0000-0000-0000-000000000000}"/>
          </ac:spMkLst>
        </pc:spChg>
        <pc:grpChg chg="add del mod">
          <ac:chgData name="PHÁT TRIỆU NGUYÊN" userId="018a93b7-107e-4302-b720-928ca5350f3d" providerId="ADAL" clId="{800279A6-C37E-4E4B-997C-FD1424E7D130}" dt="2022-04-01T12:45:46.080" v="3287" actId="478"/>
          <ac:grpSpMkLst>
            <pc:docMk/>
            <pc:sldMk cId="2147965606" sldId="349"/>
            <ac:grpSpMk id="52" creationId="{92A6C17F-92CC-423E-9054-7729EE25DB0F}"/>
          </ac:grpSpMkLst>
        </pc:grpChg>
      </pc:sldChg>
      <pc:sldChg chg="add del">
        <pc:chgData name="PHÁT TRIỆU NGUYÊN" userId="018a93b7-107e-4302-b720-928ca5350f3d" providerId="ADAL" clId="{800279A6-C37E-4E4B-997C-FD1424E7D130}" dt="2022-04-01T12:45:40.523" v="3285" actId="47"/>
        <pc:sldMkLst>
          <pc:docMk/>
          <pc:sldMk cId="2577410165" sldId="350"/>
        </pc:sldMkLst>
      </pc:sldChg>
      <pc:sldChg chg="addSp delSp modSp add mod addAnim delAnim modAnim">
        <pc:chgData name="PHÁT TRIỆU NGUYÊN" userId="018a93b7-107e-4302-b720-928ca5350f3d" providerId="ADAL" clId="{800279A6-C37E-4E4B-997C-FD1424E7D130}" dt="2022-04-01T13:25:19.630" v="3595" actId="33935"/>
        <pc:sldMkLst>
          <pc:docMk/>
          <pc:sldMk cId="3986974169" sldId="350"/>
        </pc:sldMkLst>
        <pc:spChg chg="mod">
          <ac:chgData name="PHÁT TRIỆU NGUYÊN" userId="018a93b7-107e-4302-b720-928ca5350f3d" providerId="ADAL" clId="{800279A6-C37E-4E4B-997C-FD1424E7D130}" dt="2022-04-01T13:16:11.726" v="3510" actId="1037"/>
          <ac:spMkLst>
            <pc:docMk/>
            <pc:sldMk cId="3986974169" sldId="350"/>
            <ac:spMk id="2" creationId="{9756ACFB-2BC7-447E-9BAB-DE8BD245719C}"/>
          </ac:spMkLst>
        </pc:spChg>
        <pc:spChg chg="mod modVis">
          <ac:chgData name="PHÁT TRIỆU NGUYÊN" userId="018a93b7-107e-4302-b720-928ca5350f3d" providerId="ADAL" clId="{800279A6-C37E-4E4B-997C-FD1424E7D130}" dt="2022-04-01T13:25:01.742" v="3593" actId="14429"/>
          <ac:spMkLst>
            <pc:docMk/>
            <pc:sldMk cId="3986974169" sldId="350"/>
            <ac:spMk id="3" creationId="{13FE5E55-050D-4403-9A3D-5B67C83BAAC8}"/>
          </ac:spMkLst>
        </pc:spChg>
        <pc:spChg chg="mod">
          <ac:chgData name="PHÁT TRIỆU NGUYÊN" userId="018a93b7-107e-4302-b720-928ca5350f3d" providerId="ADAL" clId="{800279A6-C37E-4E4B-997C-FD1424E7D130}" dt="2022-04-01T13:15:50.725" v="3489" actId="1035"/>
          <ac:spMkLst>
            <pc:docMk/>
            <pc:sldMk cId="3986974169" sldId="350"/>
            <ac:spMk id="55" creationId="{A506EB72-6579-4234-9EEA-7ECA22E4BECF}"/>
          </ac:spMkLst>
        </pc:spChg>
        <pc:spChg chg="mod">
          <ac:chgData name="PHÁT TRIỆU NGUYÊN" userId="018a93b7-107e-4302-b720-928ca5350f3d" providerId="ADAL" clId="{800279A6-C37E-4E4B-997C-FD1424E7D130}" dt="2022-04-01T13:16:11.726" v="3510" actId="1037"/>
          <ac:spMkLst>
            <pc:docMk/>
            <pc:sldMk cId="3986974169" sldId="350"/>
            <ac:spMk id="58" creationId="{26F86F31-0A96-44F3-9ECB-6B67851C3C10}"/>
          </ac:spMkLst>
        </pc:spChg>
        <pc:spChg chg="add mod modVis">
          <ac:chgData name="PHÁT TRIỆU NGUYÊN" userId="018a93b7-107e-4302-b720-928ca5350f3d" providerId="ADAL" clId="{800279A6-C37E-4E4B-997C-FD1424E7D130}" dt="2022-04-01T13:25:19.630" v="3595" actId="33935"/>
          <ac:spMkLst>
            <pc:docMk/>
            <pc:sldMk cId="3986974169" sldId="350"/>
            <ac:spMk id="60" creationId="{DBC813B8-5DC5-48AD-9744-F7A402397E79}"/>
          </ac:spMkLst>
        </pc:spChg>
        <pc:spChg chg="add mod modVis">
          <ac:chgData name="PHÁT TRIỆU NGUYÊN" userId="018a93b7-107e-4302-b720-928ca5350f3d" providerId="ADAL" clId="{800279A6-C37E-4E4B-997C-FD1424E7D130}" dt="2022-04-01T13:25:19.630" v="3595" actId="33935"/>
          <ac:spMkLst>
            <pc:docMk/>
            <pc:sldMk cId="3986974169" sldId="350"/>
            <ac:spMk id="61" creationId="{C2BE0BD0-2EBB-42EB-A72D-C4A5015A20CF}"/>
          </ac:spMkLst>
        </pc:spChg>
        <pc:spChg chg="add mod modVis">
          <ac:chgData name="PHÁT TRIỆU NGUYÊN" userId="018a93b7-107e-4302-b720-928ca5350f3d" providerId="ADAL" clId="{800279A6-C37E-4E4B-997C-FD1424E7D130}" dt="2022-04-01T13:25:19.630" v="3595" actId="33935"/>
          <ac:spMkLst>
            <pc:docMk/>
            <pc:sldMk cId="3986974169" sldId="350"/>
            <ac:spMk id="62" creationId="{FE5D779B-A606-4EB5-B551-312E56C0AB29}"/>
          </ac:spMkLst>
        </pc:spChg>
        <pc:spChg chg="add del mod">
          <ac:chgData name="PHÁT TRIỆU NGUYÊN" userId="018a93b7-107e-4302-b720-928ca5350f3d" providerId="ADAL" clId="{800279A6-C37E-4E4B-997C-FD1424E7D130}" dt="2022-04-01T13:02:51.267" v="3406" actId="478"/>
          <ac:spMkLst>
            <pc:docMk/>
            <pc:sldMk cId="3986974169" sldId="350"/>
            <ac:spMk id="63" creationId="{189F5B76-7661-429A-AC0F-184F3069A87F}"/>
          </ac:spMkLst>
        </pc:spChg>
        <pc:spChg chg="mod modVis">
          <ac:chgData name="PHÁT TRIỆU NGUYÊN" userId="018a93b7-107e-4302-b720-928ca5350f3d" providerId="ADAL" clId="{800279A6-C37E-4E4B-997C-FD1424E7D130}" dt="2022-04-01T13:15:06.667" v="3487" actId="14429"/>
          <ac:spMkLst>
            <pc:docMk/>
            <pc:sldMk cId="3986974169" sldId="350"/>
            <ac:spMk id="66" creationId="{C519B018-D0DC-4721-9945-155344791992}"/>
          </ac:spMkLst>
        </pc:spChg>
        <pc:spChg chg="add mod modVis">
          <ac:chgData name="PHÁT TRIỆU NGUYÊN" userId="018a93b7-107e-4302-b720-928ca5350f3d" providerId="ADAL" clId="{800279A6-C37E-4E4B-997C-FD1424E7D130}" dt="2022-04-01T13:25:19.630" v="3595" actId="33935"/>
          <ac:spMkLst>
            <pc:docMk/>
            <pc:sldMk cId="3986974169" sldId="350"/>
            <ac:spMk id="67" creationId="{887E70E3-0F63-4E6B-9110-02A93793519D}"/>
          </ac:spMkLst>
        </pc:spChg>
        <pc:spChg chg="add mod modVis">
          <ac:chgData name="PHÁT TRIỆU NGUYÊN" userId="018a93b7-107e-4302-b720-928ca5350f3d" providerId="ADAL" clId="{800279A6-C37E-4E4B-997C-FD1424E7D130}" dt="2022-04-01T13:25:19.630" v="3595" actId="33935"/>
          <ac:spMkLst>
            <pc:docMk/>
            <pc:sldMk cId="3986974169" sldId="350"/>
            <ac:spMk id="68" creationId="{19E1BF5B-988D-4B14-AF5C-0431E4098807}"/>
          </ac:spMkLst>
        </pc:spChg>
        <pc:spChg chg="add mod">
          <ac:chgData name="PHÁT TRIỆU NGUYÊN" userId="018a93b7-107e-4302-b720-928ca5350f3d" providerId="ADAL" clId="{800279A6-C37E-4E4B-997C-FD1424E7D130}" dt="2022-04-01T13:06:40.494" v="3443" actId="1076"/>
          <ac:spMkLst>
            <pc:docMk/>
            <pc:sldMk cId="3986974169" sldId="350"/>
            <ac:spMk id="69" creationId="{03B3B0A6-3551-45A1-B82F-005157FCA9F1}"/>
          </ac:spMkLst>
        </pc:spChg>
        <pc:spChg chg="add mod">
          <ac:chgData name="PHÁT TRIỆU NGUYÊN" userId="018a93b7-107e-4302-b720-928ca5350f3d" providerId="ADAL" clId="{800279A6-C37E-4E4B-997C-FD1424E7D130}" dt="2022-04-01T13:06:43.996" v="3445" actId="1076"/>
          <ac:spMkLst>
            <pc:docMk/>
            <pc:sldMk cId="3986974169" sldId="350"/>
            <ac:spMk id="70" creationId="{EB19C7BB-7933-4AC5-97A9-8EDB73D9B75D}"/>
          </ac:spMkLst>
        </pc:spChg>
        <pc:spChg chg="add mod">
          <ac:chgData name="PHÁT TRIỆU NGUYÊN" userId="018a93b7-107e-4302-b720-928ca5350f3d" providerId="ADAL" clId="{800279A6-C37E-4E4B-997C-FD1424E7D130}" dt="2022-04-01T13:14:35.201" v="3482" actId="113"/>
          <ac:spMkLst>
            <pc:docMk/>
            <pc:sldMk cId="3986974169" sldId="350"/>
            <ac:spMk id="71" creationId="{34372B01-0050-4A5D-9BF0-7B465374EDCA}"/>
          </ac:spMkLst>
        </pc:spChg>
        <pc:spChg chg="add mod">
          <ac:chgData name="PHÁT TRIỆU NGUYÊN" userId="018a93b7-107e-4302-b720-928ca5350f3d" providerId="ADAL" clId="{800279A6-C37E-4E4B-997C-FD1424E7D130}" dt="2022-04-01T13:14:40.079" v="3484" actId="1076"/>
          <ac:spMkLst>
            <pc:docMk/>
            <pc:sldMk cId="3986974169" sldId="350"/>
            <ac:spMk id="72" creationId="{0AEBAD56-C961-4275-AA60-13A4A9071B91}"/>
          </ac:spMkLst>
        </pc:spChg>
        <pc:grpChg chg="mod">
          <ac:chgData name="PHÁT TRIỆU NGUYÊN" userId="018a93b7-107e-4302-b720-928ca5350f3d" providerId="ADAL" clId="{800279A6-C37E-4E4B-997C-FD1424E7D130}" dt="2022-04-01T13:16:11.726" v="3510" actId="1037"/>
          <ac:grpSpMkLst>
            <pc:docMk/>
            <pc:sldMk cId="3986974169" sldId="350"/>
            <ac:grpSpMk id="52" creationId="{92A6C17F-92CC-423E-9054-7729EE25DB0F}"/>
          </ac:grpSpMkLst>
        </pc:grpChg>
        <pc:picChg chg="add del">
          <ac:chgData name="PHÁT TRIỆU NGUYÊN" userId="018a93b7-107e-4302-b720-928ca5350f3d" providerId="ADAL" clId="{800279A6-C37E-4E4B-997C-FD1424E7D130}" dt="2022-04-01T12:47:32.431" v="3316" actId="478"/>
          <ac:picMkLst>
            <pc:docMk/>
            <pc:sldMk cId="3986974169" sldId="350"/>
            <ac:picMk id="16" creationId="{C052F32B-C970-4B8D-AEEE-29E75383E6ED}"/>
          </ac:picMkLst>
        </pc:picChg>
        <pc:picChg chg="del">
          <ac:chgData name="PHÁT TRIỆU NGUYÊN" userId="018a93b7-107e-4302-b720-928ca5350f3d" providerId="ADAL" clId="{800279A6-C37E-4E4B-997C-FD1424E7D130}" dt="2022-04-01T12:47:30.785" v="3314" actId="478"/>
          <ac:picMkLst>
            <pc:docMk/>
            <pc:sldMk cId="3986974169" sldId="350"/>
            <ac:picMk id="49" creationId="{0D2BCF21-16AD-417F-BC63-35F985BD20B9}"/>
          </ac:picMkLst>
        </pc:picChg>
        <pc:picChg chg="del">
          <ac:chgData name="PHÁT TRIỆU NGUYÊN" userId="018a93b7-107e-4302-b720-928ca5350f3d" providerId="ADAL" clId="{800279A6-C37E-4E4B-997C-FD1424E7D130}" dt="2022-04-01T12:47:29.675" v="3313" actId="478"/>
          <ac:picMkLst>
            <pc:docMk/>
            <pc:sldMk cId="3986974169" sldId="350"/>
            <ac:picMk id="50" creationId="{7C754F3E-A142-407B-867F-CA27E1346BFE}"/>
          </ac:picMkLst>
        </pc:picChg>
        <pc:picChg chg="del">
          <ac:chgData name="PHÁT TRIỆU NGUYÊN" userId="018a93b7-107e-4302-b720-928ca5350f3d" providerId="ADAL" clId="{800279A6-C37E-4E4B-997C-FD1424E7D130}" dt="2022-04-01T12:47:29.215" v="3312" actId="478"/>
          <ac:picMkLst>
            <pc:docMk/>
            <pc:sldMk cId="3986974169" sldId="350"/>
            <ac:picMk id="51" creationId="{785ADA87-63F4-4424-955C-F618AB3B0A21}"/>
          </ac:picMkLst>
        </pc:picChg>
        <pc:picChg chg="del">
          <ac:chgData name="PHÁT TRIỆU NGUYÊN" userId="018a93b7-107e-4302-b720-928ca5350f3d" providerId="ADAL" clId="{800279A6-C37E-4E4B-997C-FD1424E7D130}" dt="2022-04-01T12:47:28.448" v="3311" actId="478"/>
          <ac:picMkLst>
            <pc:docMk/>
            <pc:sldMk cId="3986974169" sldId="350"/>
            <ac:picMk id="53" creationId="{4C8AF44F-78A7-4C0C-81A6-D1CD748D2DE5}"/>
          </ac:picMkLst>
        </pc:picChg>
      </pc:sldChg>
      <pc:sldChg chg="addSp modSp add mod modTransition modAnim">
        <pc:chgData name="PHÁT TRIỆU NGUYÊN" userId="018a93b7-107e-4302-b720-928ca5350f3d" providerId="ADAL" clId="{800279A6-C37E-4E4B-997C-FD1424E7D130}" dt="2022-04-01T13:26:36.408" v="3608" actId="33935"/>
        <pc:sldMkLst>
          <pc:docMk/>
          <pc:sldMk cId="117768781" sldId="351"/>
        </pc:sldMkLst>
        <pc:spChg chg="add mod modVis">
          <ac:chgData name="PHÁT TRIỆU NGUYÊN" userId="018a93b7-107e-4302-b720-928ca5350f3d" providerId="ADAL" clId="{800279A6-C37E-4E4B-997C-FD1424E7D130}" dt="2022-04-01T13:26:36.408" v="3608" actId="33935"/>
          <ac:spMkLst>
            <pc:docMk/>
            <pc:sldMk cId="117768781" sldId="351"/>
            <ac:spMk id="50" creationId="{E020D1C5-E118-48C0-93AA-1CD68D7A46F2}"/>
          </ac:spMkLst>
        </pc:spChg>
        <pc:spChg chg="add mod modVis">
          <ac:chgData name="PHÁT TRIỆU NGUYÊN" userId="018a93b7-107e-4302-b720-928ca5350f3d" providerId="ADAL" clId="{800279A6-C37E-4E4B-997C-FD1424E7D130}" dt="2022-04-01T13:26:36.408" v="3608" actId="33935"/>
          <ac:spMkLst>
            <pc:docMk/>
            <pc:sldMk cId="117768781" sldId="351"/>
            <ac:spMk id="51" creationId="{B794BB17-66EE-483B-B82D-24DD8E73A3B2}"/>
          </ac:spMkLst>
        </pc:spChg>
        <pc:spChg chg="mod">
          <ac:chgData name="PHÁT TRIỆU NGUYÊN" userId="018a93b7-107e-4302-b720-928ca5350f3d" providerId="ADAL" clId="{800279A6-C37E-4E4B-997C-FD1424E7D130}" dt="2022-04-01T13:17:19.325" v="3512" actId="20577"/>
          <ac:spMkLst>
            <pc:docMk/>
            <pc:sldMk cId="117768781" sldId="351"/>
            <ac:spMk id="57" creationId="{1666CE83-7138-452A-89F2-4BEF5375A338}"/>
          </ac:spMkLst>
        </pc:spChg>
        <pc:spChg chg="mod modVis">
          <ac:chgData name="PHÁT TRIỆU NGUYÊN" userId="018a93b7-107e-4302-b720-928ca5350f3d" providerId="ADAL" clId="{800279A6-C37E-4E4B-997C-FD1424E7D130}" dt="2022-04-01T13:26:36.408" v="3608" actId="33935"/>
          <ac:spMkLst>
            <pc:docMk/>
            <pc:sldMk cId="117768781" sldId="351"/>
            <ac:spMk id="60" creationId="{DBC813B8-5DC5-48AD-9744-F7A402397E79}"/>
          </ac:spMkLst>
        </pc:spChg>
        <pc:spChg chg="mod modVis">
          <ac:chgData name="PHÁT TRIỆU NGUYÊN" userId="018a93b7-107e-4302-b720-928ca5350f3d" providerId="ADAL" clId="{800279A6-C37E-4E4B-997C-FD1424E7D130}" dt="2022-04-01T13:26:36.408" v="3608" actId="33935"/>
          <ac:spMkLst>
            <pc:docMk/>
            <pc:sldMk cId="117768781" sldId="351"/>
            <ac:spMk id="61" creationId="{C2BE0BD0-2EBB-42EB-A72D-C4A5015A20CF}"/>
          </ac:spMkLst>
        </pc:spChg>
        <pc:spChg chg="mod modVis">
          <ac:chgData name="PHÁT TRIỆU NGUYÊN" userId="018a93b7-107e-4302-b720-928ca5350f3d" providerId="ADAL" clId="{800279A6-C37E-4E4B-997C-FD1424E7D130}" dt="2022-04-01T13:26:36.408" v="3608" actId="33935"/>
          <ac:spMkLst>
            <pc:docMk/>
            <pc:sldMk cId="117768781" sldId="351"/>
            <ac:spMk id="62" creationId="{FE5D779B-A606-4EB5-B551-312E56C0AB29}"/>
          </ac:spMkLst>
        </pc:spChg>
        <pc:spChg chg="mod modVis">
          <ac:chgData name="PHÁT TRIỆU NGUYÊN" userId="018a93b7-107e-4302-b720-928ca5350f3d" providerId="ADAL" clId="{800279A6-C37E-4E4B-997C-FD1424E7D130}" dt="2022-04-01T13:26:36.408" v="3608" actId="33935"/>
          <ac:spMkLst>
            <pc:docMk/>
            <pc:sldMk cId="117768781" sldId="351"/>
            <ac:spMk id="67" creationId="{887E70E3-0F63-4E6B-9110-02A93793519D}"/>
          </ac:spMkLst>
        </pc:spChg>
        <pc:spChg chg="mod modVis">
          <ac:chgData name="PHÁT TRIỆU NGUYÊN" userId="018a93b7-107e-4302-b720-928ca5350f3d" providerId="ADAL" clId="{800279A6-C37E-4E4B-997C-FD1424E7D130}" dt="2022-04-01T13:26:36.408" v="3608" actId="33935"/>
          <ac:spMkLst>
            <pc:docMk/>
            <pc:sldMk cId="117768781" sldId="351"/>
            <ac:spMk id="68" creationId="{19E1BF5B-988D-4B14-AF5C-0431E4098807}"/>
          </ac:spMkLst>
        </pc:spChg>
        <pc:grpChg chg="mod">
          <ac:chgData name="PHÁT TRIỆU NGUYÊN" userId="018a93b7-107e-4302-b720-928ca5350f3d" providerId="ADAL" clId="{800279A6-C37E-4E4B-997C-FD1424E7D130}" dt="2022-04-01T13:17:28.282" v="3515" actId="1076"/>
          <ac:grpSpMkLst>
            <pc:docMk/>
            <pc:sldMk cId="117768781" sldId="351"/>
            <ac:grpSpMk id="52" creationId="{92A6C17F-92CC-423E-9054-7729EE25DB0F}"/>
          </ac:grpSpMkLst>
        </pc:grpChg>
      </pc:sldChg>
      <pc:sldChg chg="delSp modSp add mod">
        <pc:chgData name="PHÁT TRIỆU NGUYÊN" userId="018a93b7-107e-4302-b720-928ca5350f3d" providerId="ADAL" clId="{800279A6-C37E-4E4B-997C-FD1424E7D130}" dt="2022-04-03T10:41:27.809" v="3729" actId="1076"/>
        <pc:sldMkLst>
          <pc:docMk/>
          <pc:sldMk cId="3816414122" sldId="352"/>
        </pc:sldMkLst>
        <pc:spChg chg="del">
          <ac:chgData name="PHÁT TRIỆU NGUYÊN" userId="018a93b7-107e-4302-b720-928ca5350f3d" providerId="ADAL" clId="{800279A6-C37E-4E4B-997C-FD1424E7D130}" dt="2022-04-03T10:38:26.364" v="3690" actId="478"/>
          <ac:spMkLst>
            <pc:docMk/>
            <pc:sldMk cId="3816414122" sldId="352"/>
            <ac:spMk id="86" creationId="{CCC0D2A6-BC0E-4F98-9816-3C164FC9CCCC}"/>
          </ac:spMkLst>
        </pc:spChg>
        <pc:spChg chg="mod">
          <ac:chgData name="PHÁT TRIỆU NGUYÊN" userId="018a93b7-107e-4302-b720-928ca5350f3d" providerId="ADAL" clId="{800279A6-C37E-4E4B-997C-FD1424E7D130}" dt="2022-04-03T10:41:27.809" v="3729" actId="1076"/>
          <ac:spMkLst>
            <pc:docMk/>
            <pc:sldMk cId="3816414122" sldId="352"/>
            <ac:spMk id="88" creationId="{8EB36D2E-8940-491F-93F1-17399198EB59}"/>
          </ac:spMkLst>
        </pc:spChg>
        <pc:picChg chg="mod">
          <ac:chgData name="PHÁT TRIỆU NGUYÊN" userId="018a93b7-107e-4302-b720-928ca5350f3d" providerId="ADAL" clId="{800279A6-C37E-4E4B-997C-FD1424E7D130}" dt="2022-04-03T10:38:30.417" v="3692" actId="14100"/>
          <ac:picMkLst>
            <pc:docMk/>
            <pc:sldMk cId="3816414122" sldId="352"/>
            <ac:picMk id="9" creationId="{06037F6B-CE15-4DAC-8D2B-7C3059C8B10A}"/>
          </ac:picMkLst>
        </pc:picChg>
        <pc:picChg chg="del">
          <ac:chgData name="PHÁT TRIỆU NGUYÊN" userId="018a93b7-107e-4302-b720-928ca5350f3d" providerId="ADAL" clId="{800279A6-C37E-4E4B-997C-FD1424E7D130}" dt="2022-04-03T10:38:25.377" v="3689" actId="478"/>
          <ac:picMkLst>
            <pc:docMk/>
            <pc:sldMk cId="3816414122" sldId="352"/>
            <ac:picMk id="77" creationId="{893288A0-7E5C-41DF-80FA-CA4465647258}"/>
          </ac:picMkLst>
        </pc:picChg>
      </pc:sldChg>
      <pc:sldChg chg="modSp add mod ord">
        <pc:chgData name="PHÁT TRIỆU NGUYÊN" userId="018a93b7-107e-4302-b720-928ca5350f3d" providerId="ADAL" clId="{800279A6-C37E-4E4B-997C-FD1424E7D130}" dt="2022-04-03T10:42:03.172" v="3738" actId="1038"/>
        <pc:sldMkLst>
          <pc:docMk/>
          <pc:sldMk cId="1136633366" sldId="353"/>
        </pc:sldMkLst>
        <pc:spChg chg="mod">
          <ac:chgData name="PHÁT TRIỆU NGUYÊN" userId="018a93b7-107e-4302-b720-928ca5350f3d" providerId="ADAL" clId="{800279A6-C37E-4E4B-997C-FD1424E7D130}" dt="2022-04-03T10:41:06.844" v="3723" actId="1076"/>
          <ac:spMkLst>
            <pc:docMk/>
            <pc:sldMk cId="1136633366" sldId="353"/>
            <ac:spMk id="88" creationId="{8EB36D2E-8940-491F-93F1-17399198EB59}"/>
          </ac:spMkLst>
        </pc:spChg>
        <pc:picChg chg="mod">
          <ac:chgData name="PHÁT TRIỆU NGUYÊN" userId="018a93b7-107e-4302-b720-928ca5350f3d" providerId="ADAL" clId="{800279A6-C37E-4E4B-997C-FD1424E7D130}" dt="2022-04-03T10:42:03.172" v="3738" actId="1038"/>
          <ac:picMkLst>
            <pc:docMk/>
            <pc:sldMk cId="1136633366" sldId="353"/>
            <ac:picMk id="9" creationId="{06037F6B-CE15-4DAC-8D2B-7C3059C8B10A}"/>
          </ac:picMkLst>
        </pc:picChg>
      </pc:sldChg>
      <pc:sldChg chg="modSp add mod">
        <pc:chgData name="PHÁT TRIỆU NGUYÊN" userId="018a93b7-107e-4302-b720-928ca5350f3d" providerId="ADAL" clId="{800279A6-C37E-4E4B-997C-FD1424E7D130}" dt="2022-04-03T15:13:44.264" v="3749" actId="12788"/>
        <pc:sldMkLst>
          <pc:docMk/>
          <pc:sldMk cId="1942883345" sldId="354"/>
        </pc:sldMkLst>
        <pc:spChg chg="mod">
          <ac:chgData name="PHÁT TRIỆU NGUYÊN" userId="018a93b7-107e-4302-b720-928ca5350f3d" providerId="ADAL" clId="{800279A6-C37E-4E4B-997C-FD1424E7D130}" dt="2022-04-03T15:13:35.877" v="3746" actId="12788"/>
          <ac:spMkLst>
            <pc:docMk/>
            <pc:sldMk cId="1942883345" sldId="354"/>
            <ac:spMk id="88" creationId="{8EB36D2E-8940-491F-93F1-17399198EB59}"/>
          </ac:spMkLst>
        </pc:spChg>
        <pc:picChg chg="mod">
          <ac:chgData name="PHÁT TRIỆU NGUYÊN" userId="018a93b7-107e-4302-b720-928ca5350f3d" providerId="ADAL" clId="{800279A6-C37E-4E4B-997C-FD1424E7D130}" dt="2022-04-03T15:13:44.264" v="3749" actId="12788"/>
          <ac:picMkLst>
            <pc:docMk/>
            <pc:sldMk cId="1942883345" sldId="354"/>
            <ac:picMk id="9" creationId="{06037F6B-CE15-4DAC-8D2B-7C3059C8B10A}"/>
          </ac:picMkLst>
        </pc:picChg>
      </pc:sldChg>
    </pc:docChg>
  </pc:docChgLst>
  <pc:docChgLst>
    <pc:chgData name="TRIỆU NGUYÊN PHÁT" userId="S::19127505@student.hcmus.edu.vn::018a93b7-107e-4302-b720-928ca5350f3d" providerId="AD" clId="Web-{30B6B4DD-FA3D-EE02-EB36-51A175983736}"/>
    <pc:docChg chg="modSld">
      <pc:chgData name="TRIỆU NGUYÊN PHÁT" userId="S::19127505@student.hcmus.edu.vn::018a93b7-107e-4302-b720-928ca5350f3d" providerId="AD" clId="Web-{30B6B4DD-FA3D-EE02-EB36-51A175983736}" dt="2022-03-31T04:46:18.531" v="6" actId="20577"/>
      <pc:docMkLst>
        <pc:docMk/>
      </pc:docMkLst>
      <pc:sldChg chg="modSp">
        <pc:chgData name="TRIỆU NGUYÊN PHÁT" userId="S::19127505@student.hcmus.edu.vn::018a93b7-107e-4302-b720-928ca5350f3d" providerId="AD" clId="Web-{30B6B4DD-FA3D-EE02-EB36-51A175983736}" dt="2022-03-31T04:46:18.531" v="6" actId="20577"/>
        <pc:sldMkLst>
          <pc:docMk/>
          <pc:sldMk cId="2601494901" sldId="311"/>
        </pc:sldMkLst>
        <pc:spChg chg="mod">
          <ac:chgData name="TRIỆU NGUYÊN PHÁT" userId="S::19127505@student.hcmus.edu.vn::018a93b7-107e-4302-b720-928ca5350f3d" providerId="AD" clId="Web-{30B6B4DD-FA3D-EE02-EB36-51A175983736}" dt="2022-03-31T04:46:18.531" v="6" actId="20577"/>
          <ac:spMkLst>
            <pc:docMk/>
            <pc:sldMk cId="2601494901" sldId="311"/>
            <ac:spMk id="1027" creationId="{00000000-0000-0000-0000-000000000000}"/>
          </ac:spMkLst>
        </pc:spChg>
      </pc:sldChg>
      <pc:sldChg chg="modSp">
        <pc:chgData name="TRIỆU NGUYÊN PHÁT" userId="S::19127505@student.hcmus.edu.vn::018a93b7-107e-4302-b720-928ca5350f3d" providerId="AD" clId="Web-{30B6B4DD-FA3D-EE02-EB36-51A175983736}" dt="2022-03-31T04:45:51.156" v="4" actId="20577"/>
        <pc:sldMkLst>
          <pc:docMk/>
          <pc:sldMk cId="1195993747" sldId="312"/>
        </pc:sldMkLst>
        <pc:spChg chg="mod">
          <ac:chgData name="TRIỆU NGUYÊN PHÁT" userId="S::19127505@student.hcmus.edu.vn::018a93b7-107e-4302-b720-928ca5350f3d" providerId="AD" clId="Web-{30B6B4DD-FA3D-EE02-EB36-51A175983736}" dt="2022-03-31T04:45:51.156" v="4" actId="20577"/>
          <ac:spMkLst>
            <pc:docMk/>
            <pc:sldMk cId="1195993747" sldId="312"/>
            <ac:spMk id="903" creationId="{00000000-0000-0000-0000-000000000000}"/>
          </ac:spMkLst>
        </pc:spChg>
      </pc:sldChg>
    </pc:docChg>
  </pc:docChgLst>
  <pc:docChgLst>
    <pc:chgData name="PHÙNG ANH KHOA" userId="ba54c450-3f2d-4f9a-8f3b-ba9051df1f8c" providerId="ADAL" clId="{999AB079-E2C5-4535-ACAF-DB6C2E99C08B}"/>
    <pc:docChg chg="undo redo custSel addSld delSld modSld sldOrd delMainMaster">
      <pc:chgData name="PHÙNG ANH KHOA" userId="ba54c450-3f2d-4f9a-8f3b-ba9051df1f8c" providerId="ADAL" clId="{999AB079-E2C5-4535-ACAF-DB6C2E99C08B}" dt="2022-04-03T15:37:36.755" v="28458" actId="20577"/>
      <pc:docMkLst>
        <pc:docMk/>
      </pc:docMkLst>
      <pc:sldChg chg="modSp setBg">
        <pc:chgData name="PHÙNG ANH KHOA" userId="ba54c450-3f2d-4f9a-8f3b-ba9051df1f8c" providerId="ADAL" clId="{999AB079-E2C5-4535-ACAF-DB6C2E99C08B}" dt="2022-03-29T03:03:44.503" v="1"/>
        <pc:sldMkLst>
          <pc:docMk/>
          <pc:sldMk cId="0" sldId="256"/>
        </pc:sldMkLst>
        <pc:spChg chg="mod">
          <ac:chgData name="PHÙNG ANH KHOA" userId="ba54c450-3f2d-4f9a-8f3b-ba9051df1f8c" providerId="ADAL" clId="{999AB079-E2C5-4535-ACAF-DB6C2E99C08B}" dt="2022-03-29T03:03:44.503" v="1"/>
          <ac:spMkLst>
            <pc:docMk/>
            <pc:sldMk cId="0" sldId="256"/>
            <ac:spMk id="597" creationId="{00000000-0000-0000-0000-000000000000}"/>
          </ac:spMkLst>
        </pc:spChg>
      </pc:sldChg>
      <pc:sldChg chg="del">
        <pc:chgData name="PHÙNG ANH KHOA" userId="ba54c450-3f2d-4f9a-8f3b-ba9051df1f8c" providerId="ADAL" clId="{999AB079-E2C5-4535-ACAF-DB6C2E99C08B}" dt="2022-04-01T09:44:47.653" v="27689" actId="47"/>
        <pc:sldMkLst>
          <pc:docMk/>
          <pc:sldMk cId="0" sldId="257"/>
        </pc:sldMkLst>
      </pc:sldChg>
      <pc:sldChg chg="modSp mod ord modNotesTx">
        <pc:chgData name="PHÙNG ANH KHOA" userId="ba54c450-3f2d-4f9a-8f3b-ba9051df1f8c" providerId="ADAL" clId="{999AB079-E2C5-4535-ACAF-DB6C2E99C08B}" dt="2022-04-03T15:25:20.683" v="28450" actId="20577"/>
        <pc:sldMkLst>
          <pc:docMk/>
          <pc:sldMk cId="0" sldId="258"/>
        </pc:sldMkLst>
        <pc:spChg chg="mod">
          <ac:chgData name="PHÙNG ANH KHOA" userId="ba54c450-3f2d-4f9a-8f3b-ba9051df1f8c" providerId="ADAL" clId="{999AB079-E2C5-4535-ACAF-DB6C2E99C08B}" dt="2022-03-29T08:31:15.006" v="992" actId="20577"/>
          <ac:spMkLst>
            <pc:docMk/>
            <pc:sldMk cId="0" sldId="258"/>
            <ac:spMk id="618" creationId="{00000000-0000-0000-0000-000000000000}"/>
          </ac:spMkLst>
        </pc:spChg>
        <pc:spChg chg="mod">
          <ac:chgData name="PHÙNG ANH KHOA" userId="ba54c450-3f2d-4f9a-8f3b-ba9051df1f8c" providerId="ADAL" clId="{999AB079-E2C5-4535-ACAF-DB6C2E99C08B}" dt="2022-03-29T08:43:45.921" v="1076" actId="20577"/>
          <ac:spMkLst>
            <pc:docMk/>
            <pc:sldMk cId="0" sldId="258"/>
            <ac:spMk id="619" creationId="{00000000-0000-0000-0000-000000000000}"/>
          </ac:spMkLst>
        </pc:spChg>
        <pc:spChg chg="mod">
          <ac:chgData name="PHÙNG ANH KHOA" userId="ba54c450-3f2d-4f9a-8f3b-ba9051df1f8c" providerId="ADAL" clId="{999AB079-E2C5-4535-ACAF-DB6C2E99C08B}" dt="2022-03-29T08:23:10.312" v="941" actId="20577"/>
          <ac:spMkLst>
            <pc:docMk/>
            <pc:sldMk cId="0" sldId="258"/>
            <ac:spMk id="620" creationId="{00000000-0000-0000-0000-000000000000}"/>
          </ac:spMkLst>
        </pc:spChg>
        <pc:spChg chg="mod">
          <ac:chgData name="PHÙNG ANH KHOA" userId="ba54c450-3f2d-4f9a-8f3b-ba9051df1f8c" providerId="ADAL" clId="{999AB079-E2C5-4535-ACAF-DB6C2E99C08B}" dt="2022-03-29T08:42:11.800" v="1031" actId="14100"/>
          <ac:spMkLst>
            <pc:docMk/>
            <pc:sldMk cId="0" sldId="258"/>
            <ac:spMk id="622" creationId="{00000000-0000-0000-0000-000000000000}"/>
          </ac:spMkLst>
        </pc:spChg>
        <pc:spChg chg="mod">
          <ac:chgData name="PHÙNG ANH KHOA" userId="ba54c450-3f2d-4f9a-8f3b-ba9051df1f8c" providerId="ADAL" clId="{999AB079-E2C5-4535-ACAF-DB6C2E99C08B}" dt="2022-04-03T15:25:20.683" v="28450" actId="20577"/>
          <ac:spMkLst>
            <pc:docMk/>
            <pc:sldMk cId="0" sldId="258"/>
            <ac:spMk id="623" creationId="{00000000-0000-0000-0000-000000000000}"/>
          </ac:spMkLst>
        </pc:spChg>
        <pc:spChg chg="mod">
          <ac:chgData name="PHÙNG ANH KHOA" userId="ba54c450-3f2d-4f9a-8f3b-ba9051df1f8c" providerId="ADAL" clId="{999AB079-E2C5-4535-ACAF-DB6C2E99C08B}" dt="2022-04-03T15:24:42.733" v="28446" actId="20577"/>
          <ac:spMkLst>
            <pc:docMk/>
            <pc:sldMk cId="0" sldId="258"/>
            <ac:spMk id="624" creationId="{00000000-0000-0000-0000-000000000000}"/>
          </ac:spMkLst>
        </pc:spChg>
        <pc:spChg chg="mod">
          <ac:chgData name="PHÙNG ANH KHOA" userId="ba54c450-3f2d-4f9a-8f3b-ba9051df1f8c" providerId="ADAL" clId="{999AB079-E2C5-4535-ACAF-DB6C2E99C08B}" dt="2022-03-29T16:23:12.015" v="3038" actId="20577"/>
          <ac:spMkLst>
            <pc:docMk/>
            <pc:sldMk cId="0" sldId="258"/>
            <ac:spMk id="625" creationId="{00000000-0000-0000-0000-000000000000}"/>
          </ac:spMkLst>
        </pc:spChg>
        <pc:spChg chg="mod">
          <ac:chgData name="PHÙNG ANH KHOA" userId="ba54c450-3f2d-4f9a-8f3b-ba9051df1f8c" providerId="ADAL" clId="{999AB079-E2C5-4535-ACAF-DB6C2E99C08B}" dt="2022-03-29T08:47:23.680" v="1089" actId="20577"/>
          <ac:spMkLst>
            <pc:docMk/>
            <pc:sldMk cId="0" sldId="258"/>
            <ac:spMk id="627" creationId="{00000000-0000-0000-0000-000000000000}"/>
          </ac:spMkLst>
        </pc:spChg>
      </pc:sldChg>
      <pc:sldChg chg="del">
        <pc:chgData name="PHÙNG ANH KHOA" userId="ba54c450-3f2d-4f9a-8f3b-ba9051df1f8c" providerId="ADAL" clId="{999AB079-E2C5-4535-ACAF-DB6C2E99C08B}" dt="2022-04-01T09:44:46.866" v="27688" actId="47"/>
        <pc:sldMkLst>
          <pc:docMk/>
          <pc:sldMk cId="0" sldId="259"/>
        </pc:sldMkLst>
      </pc:sldChg>
      <pc:sldChg chg="del">
        <pc:chgData name="PHÙNG ANH KHOA" userId="ba54c450-3f2d-4f9a-8f3b-ba9051df1f8c" providerId="ADAL" clId="{999AB079-E2C5-4535-ACAF-DB6C2E99C08B}" dt="2022-04-01T09:44:46.106" v="27687" actId="47"/>
        <pc:sldMkLst>
          <pc:docMk/>
          <pc:sldMk cId="0" sldId="260"/>
        </pc:sldMkLst>
      </pc:sldChg>
      <pc:sldChg chg="del">
        <pc:chgData name="PHÙNG ANH KHOA" userId="ba54c450-3f2d-4f9a-8f3b-ba9051df1f8c" providerId="ADAL" clId="{999AB079-E2C5-4535-ACAF-DB6C2E99C08B}" dt="2022-04-01T09:44:45.370" v="27686" actId="47"/>
        <pc:sldMkLst>
          <pc:docMk/>
          <pc:sldMk cId="0" sldId="261"/>
        </pc:sldMkLst>
      </pc:sldChg>
      <pc:sldChg chg="del">
        <pc:chgData name="PHÙNG ANH KHOA" userId="ba54c450-3f2d-4f9a-8f3b-ba9051df1f8c" providerId="ADAL" clId="{999AB079-E2C5-4535-ACAF-DB6C2E99C08B}" dt="2022-04-01T09:44:44.395" v="27685" actId="47"/>
        <pc:sldMkLst>
          <pc:docMk/>
          <pc:sldMk cId="0" sldId="262"/>
        </pc:sldMkLst>
      </pc:sldChg>
      <pc:sldChg chg="del">
        <pc:chgData name="PHÙNG ANH KHOA" userId="ba54c450-3f2d-4f9a-8f3b-ba9051df1f8c" providerId="ADAL" clId="{999AB079-E2C5-4535-ACAF-DB6C2E99C08B}" dt="2022-04-01T09:44:43.526" v="27684" actId="47"/>
        <pc:sldMkLst>
          <pc:docMk/>
          <pc:sldMk cId="0" sldId="263"/>
        </pc:sldMkLst>
      </pc:sldChg>
      <pc:sldChg chg="modSp del mod">
        <pc:chgData name="PHÙNG ANH KHOA" userId="ba54c450-3f2d-4f9a-8f3b-ba9051df1f8c" providerId="ADAL" clId="{999AB079-E2C5-4535-ACAF-DB6C2E99C08B}" dt="2022-04-01T09:44:42.519" v="27683" actId="47"/>
        <pc:sldMkLst>
          <pc:docMk/>
          <pc:sldMk cId="0" sldId="264"/>
        </pc:sldMkLst>
        <pc:spChg chg="mod">
          <ac:chgData name="PHÙNG ANH KHOA" userId="ba54c450-3f2d-4f9a-8f3b-ba9051df1f8c" providerId="ADAL" clId="{999AB079-E2C5-4535-ACAF-DB6C2E99C08B}" dt="2022-03-29T13:26:19.927" v="2575" actId="1076"/>
          <ac:spMkLst>
            <pc:docMk/>
            <pc:sldMk cId="0" sldId="264"/>
            <ac:spMk id="754" creationId="{00000000-0000-0000-0000-000000000000}"/>
          </ac:spMkLst>
        </pc:spChg>
        <pc:spChg chg="mod">
          <ac:chgData name="PHÙNG ANH KHOA" userId="ba54c450-3f2d-4f9a-8f3b-ba9051df1f8c" providerId="ADAL" clId="{999AB079-E2C5-4535-ACAF-DB6C2E99C08B}" dt="2022-03-29T13:26:19.927" v="2575" actId="1076"/>
          <ac:spMkLst>
            <pc:docMk/>
            <pc:sldMk cId="0" sldId="264"/>
            <ac:spMk id="755" creationId="{00000000-0000-0000-0000-000000000000}"/>
          </ac:spMkLst>
        </pc:spChg>
        <pc:spChg chg="mod">
          <ac:chgData name="PHÙNG ANH KHOA" userId="ba54c450-3f2d-4f9a-8f3b-ba9051df1f8c" providerId="ADAL" clId="{999AB079-E2C5-4535-ACAF-DB6C2E99C08B}" dt="2022-03-29T13:26:19.927" v="2575" actId="1076"/>
          <ac:spMkLst>
            <pc:docMk/>
            <pc:sldMk cId="0" sldId="264"/>
            <ac:spMk id="756" creationId="{00000000-0000-0000-0000-000000000000}"/>
          </ac:spMkLst>
        </pc:spChg>
        <pc:spChg chg="mod">
          <ac:chgData name="PHÙNG ANH KHOA" userId="ba54c450-3f2d-4f9a-8f3b-ba9051df1f8c" providerId="ADAL" clId="{999AB079-E2C5-4535-ACAF-DB6C2E99C08B}" dt="2022-03-29T13:26:19.927" v="2575" actId="1076"/>
          <ac:spMkLst>
            <pc:docMk/>
            <pc:sldMk cId="0" sldId="264"/>
            <ac:spMk id="757" creationId="{00000000-0000-0000-0000-000000000000}"/>
          </ac:spMkLst>
        </pc:spChg>
        <pc:spChg chg="mod">
          <ac:chgData name="PHÙNG ANH KHOA" userId="ba54c450-3f2d-4f9a-8f3b-ba9051df1f8c" providerId="ADAL" clId="{999AB079-E2C5-4535-ACAF-DB6C2E99C08B}" dt="2022-03-29T13:26:19.927" v="2575" actId="1076"/>
          <ac:spMkLst>
            <pc:docMk/>
            <pc:sldMk cId="0" sldId="264"/>
            <ac:spMk id="758" creationId="{00000000-0000-0000-0000-000000000000}"/>
          </ac:spMkLst>
        </pc:spChg>
        <pc:spChg chg="mod">
          <ac:chgData name="PHÙNG ANH KHOA" userId="ba54c450-3f2d-4f9a-8f3b-ba9051df1f8c" providerId="ADAL" clId="{999AB079-E2C5-4535-ACAF-DB6C2E99C08B}" dt="2022-03-29T13:26:19.927" v="2575" actId="1076"/>
          <ac:spMkLst>
            <pc:docMk/>
            <pc:sldMk cId="0" sldId="264"/>
            <ac:spMk id="759" creationId="{00000000-0000-0000-0000-000000000000}"/>
          </ac:spMkLst>
        </pc:spChg>
        <pc:spChg chg="mod">
          <ac:chgData name="PHÙNG ANH KHOA" userId="ba54c450-3f2d-4f9a-8f3b-ba9051df1f8c" providerId="ADAL" clId="{999AB079-E2C5-4535-ACAF-DB6C2E99C08B}" dt="2022-03-29T13:26:19.927" v="2575" actId="1076"/>
          <ac:spMkLst>
            <pc:docMk/>
            <pc:sldMk cId="0" sldId="264"/>
            <ac:spMk id="760" creationId="{00000000-0000-0000-0000-000000000000}"/>
          </ac:spMkLst>
        </pc:spChg>
        <pc:spChg chg="mod">
          <ac:chgData name="PHÙNG ANH KHOA" userId="ba54c450-3f2d-4f9a-8f3b-ba9051df1f8c" providerId="ADAL" clId="{999AB079-E2C5-4535-ACAF-DB6C2E99C08B}" dt="2022-03-29T13:26:19.927" v="2575" actId="1076"/>
          <ac:spMkLst>
            <pc:docMk/>
            <pc:sldMk cId="0" sldId="264"/>
            <ac:spMk id="761" creationId="{00000000-0000-0000-0000-000000000000}"/>
          </ac:spMkLst>
        </pc:spChg>
        <pc:spChg chg="mod">
          <ac:chgData name="PHÙNG ANH KHOA" userId="ba54c450-3f2d-4f9a-8f3b-ba9051df1f8c" providerId="ADAL" clId="{999AB079-E2C5-4535-ACAF-DB6C2E99C08B}" dt="2022-03-29T15:22:30.420" v="2587" actId="20577"/>
          <ac:spMkLst>
            <pc:docMk/>
            <pc:sldMk cId="0" sldId="264"/>
            <ac:spMk id="762" creationId="{00000000-0000-0000-0000-000000000000}"/>
          </ac:spMkLst>
        </pc:spChg>
        <pc:spChg chg="mod">
          <ac:chgData name="PHÙNG ANH KHOA" userId="ba54c450-3f2d-4f9a-8f3b-ba9051df1f8c" providerId="ADAL" clId="{999AB079-E2C5-4535-ACAF-DB6C2E99C08B}" dt="2022-03-29T13:26:19.927" v="2575" actId="1076"/>
          <ac:spMkLst>
            <pc:docMk/>
            <pc:sldMk cId="0" sldId="264"/>
            <ac:spMk id="763" creationId="{00000000-0000-0000-0000-000000000000}"/>
          </ac:spMkLst>
        </pc:spChg>
        <pc:spChg chg="mod">
          <ac:chgData name="PHÙNG ANH KHOA" userId="ba54c450-3f2d-4f9a-8f3b-ba9051df1f8c" providerId="ADAL" clId="{999AB079-E2C5-4535-ACAF-DB6C2E99C08B}" dt="2022-03-29T13:26:19.927" v="2575" actId="1076"/>
          <ac:spMkLst>
            <pc:docMk/>
            <pc:sldMk cId="0" sldId="264"/>
            <ac:spMk id="764" creationId="{00000000-0000-0000-0000-000000000000}"/>
          </ac:spMkLst>
        </pc:spChg>
        <pc:spChg chg="mod">
          <ac:chgData name="PHÙNG ANH KHOA" userId="ba54c450-3f2d-4f9a-8f3b-ba9051df1f8c" providerId="ADAL" clId="{999AB079-E2C5-4535-ACAF-DB6C2E99C08B}" dt="2022-03-29T13:26:19.927" v="2575" actId="1076"/>
          <ac:spMkLst>
            <pc:docMk/>
            <pc:sldMk cId="0" sldId="264"/>
            <ac:spMk id="765" creationId="{00000000-0000-0000-0000-000000000000}"/>
          </ac:spMkLst>
        </pc:spChg>
        <pc:spChg chg="mod">
          <ac:chgData name="PHÙNG ANH KHOA" userId="ba54c450-3f2d-4f9a-8f3b-ba9051df1f8c" providerId="ADAL" clId="{999AB079-E2C5-4535-ACAF-DB6C2E99C08B}" dt="2022-03-29T13:26:19.927" v="2575" actId="1076"/>
          <ac:spMkLst>
            <pc:docMk/>
            <pc:sldMk cId="0" sldId="264"/>
            <ac:spMk id="766" creationId="{00000000-0000-0000-0000-000000000000}"/>
          </ac:spMkLst>
        </pc:spChg>
        <pc:spChg chg="mod">
          <ac:chgData name="PHÙNG ANH KHOA" userId="ba54c450-3f2d-4f9a-8f3b-ba9051df1f8c" providerId="ADAL" clId="{999AB079-E2C5-4535-ACAF-DB6C2E99C08B}" dt="2022-03-29T13:26:19.927" v="2575" actId="1076"/>
          <ac:spMkLst>
            <pc:docMk/>
            <pc:sldMk cId="0" sldId="264"/>
            <ac:spMk id="767" creationId="{00000000-0000-0000-0000-000000000000}"/>
          </ac:spMkLst>
        </pc:spChg>
        <pc:spChg chg="mod">
          <ac:chgData name="PHÙNG ANH KHOA" userId="ba54c450-3f2d-4f9a-8f3b-ba9051df1f8c" providerId="ADAL" clId="{999AB079-E2C5-4535-ACAF-DB6C2E99C08B}" dt="2022-03-29T13:26:19.927" v="2575" actId="1076"/>
          <ac:spMkLst>
            <pc:docMk/>
            <pc:sldMk cId="0" sldId="264"/>
            <ac:spMk id="768" creationId="{00000000-0000-0000-0000-000000000000}"/>
          </ac:spMkLst>
        </pc:spChg>
        <pc:spChg chg="mod">
          <ac:chgData name="PHÙNG ANH KHOA" userId="ba54c450-3f2d-4f9a-8f3b-ba9051df1f8c" providerId="ADAL" clId="{999AB079-E2C5-4535-ACAF-DB6C2E99C08B}" dt="2022-03-29T13:26:19.927" v="2575" actId="1076"/>
          <ac:spMkLst>
            <pc:docMk/>
            <pc:sldMk cId="0" sldId="264"/>
            <ac:spMk id="769" creationId="{00000000-0000-0000-0000-000000000000}"/>
          </ac:spMkLst>
        </pc:spChg>
        <pc:spChg chg="mod">
          <ac:chgData name="PHÙNG ANH KHOA" userId="ba54c450-3f2d-4f9a-8f3b-ba9051df1f8c" providerId="ADAL" clId="{999AB079-E2C5-4535-ACAF-DB6C2E99C08B}" dt="2022-03-29T13:26:19.927" v="2575" actId="1076"/>
          <ac:spMkLst>
            <pc:docMk/>
            <pc:sldMk cId="0" sldId="264"/>
            <ac:spMk id="770" creationId="{00000000-0000-0000-0000-000000000000}"/>
          </ac:spMkLst>
        </pc:spChg>
        <pc:spChg chg="mod">
          <ac:chgData name="PHÙNG ANH KHOA" userId="ba54c450-3f2d-4f9a-8f3b-ba9051df1f8c" providerId="ADAL" clId="{999AB079-E2C5-4535-ACAF-DB6C2E99C08B}" dt="2022-03-29T13:26:19.927" v="2575" actId="1076"/>
          <ac:spMkLst>
            <pc:docMk/>
            <pc:sldMk cId="0" sldId="264"/>
            <ac:spMk id="771" creationId="{00000000-0000-0000-0000-000000000000}"/>
          </ac:spMkLst>
        </pc:spChg>
        <pc:spChg chg="mod">
          <ac:chgData name="PHÙNG ANH KHOA" userId="ba54c450-3f2d-4f9a-8f3b-ba9051df1f8c" providerId="ADAL" clId="{999AB079-E2C5-4535-ACAF-DB6C2E99C08B}" dt="2022-03-29T13:26:19.927" v="2575" actId="1076"/>
          <ac:spMkLst>
            <pc:docMk/>
            <pc:sldMk cId="0" sldId="264"/>
            <ac:spMk id="772" creationId="{00000000-0000-0000-0000-000000000000}"/>
          </ac:spMkLst>
        </pc:spChg>
      </pc:sldChg>
      <pc:sldChg chg="del">
        <pc:chgData name="PHÙNG ANH KHOA" userId="ba54c450-3f2d-4f9a-8f3b-ba9051df1f8c" providerId="ADAL" clId="{999AB079-E2C5-4535-ACAF-DB6C2E99C08B}" dt="2022-04-01T09:44:41.696" v="27682" actId="47"/>
        <pc:sldMkLst>
          <pc:docMk/>
          <pc:sldMk cId="0" sldId="265"/>
        </pc:sldMkLst>
      </pc:sldChg>
      <pc:sldChg chg="del">
        <pc:chgData name="PHÙNG ANH KHOA" userId="ba54c450-3f2d-4f9a-8f3b-ba9051df1f8c" providerId="ADAL" clId="{999AB079-E2C5-4535-ACAF-DB6C2E99C08B}" dt="2022-04-01T09:44:40.803" v="27681" actId="47"/>
        <pc:sldMkLst>
          <pc:docMk/>
          <pc:sldMk cId="0" sldId="266"/>
        </pc:sldMkLst>
      </pc:sldChg>
      <pc:sldChg chg="del">
        <pc:chgData name="PHÙNG ANH KHOA" userId="ba54c450-3f2d-4f9a-8f3b-ba9051df1f8c" providerId="ADAL" clId="{999AB079-E2C5-4535-ACAF-DB6C2E99C08B}" dt="2022-03-31T05:26:22.369" v="6676" actId="2696"/>
        <pc:sldMkLst>
          <pc:docMk/>
          <pc:sldMk cId="0" sldId="267"/>
        </pc:sldMkLst>
      </pc:sldChg>
      <pc:sldChg chg="del">
        <pc:chgData name="PHÙNG ANH KHOA" userId="ba54c450-3f2d-4f9a-8f3b-ba9051df1f8c" providerId="ADAL" clId="{999AB079-E2C5-4535-ACAF-DB6C2E99C08B}" dt="2022-03-31T05:26:24.301" v="6677" actId="2696"/>
        <pc:sldMkLst>
          <pc:docMk/>
          <pc:sldMk cId="0" sldId="268"/>
        </pc:sldMkLst>
      </pc:sldChg>
      <pc:sldChg chg="del">
        <pc:chgData name="PHÙNG ANH KHOA" userId="ba54c450-3f2d-4f9a-8f3b-ba9051df1f8c" providerId="ADAL" clId="{999AB079-E2C5-4535-ACAF-DB6C2E99C08B}" dt="2022-04-01T09:44:40.057" v="27680" actId="47"/>
        <pc:sldMkLst>
          <pc:docMk/>
          <pc:sldMk cId="0" sldId="269"/>
        </pc:sldMkLst>
      </pc:sldChg>
      <pc:sldChg chg="modSp del mod setBg">
        <pc:chgData name="PHÙNG ANH KHOA" userId="ba54c450-3f2d-4f9a-8f3b-ba9051df1f8c" providerId="ADAL" clId="{999AB079-E2C5-4535-ACAF-DB6C2E99C08B}" dt="2022-04-01T09:44:39.164" v="27679" actId="47"/>
        <pc:sldMkLst>
          <pc:docMk/>
          <pc:sldMk cId="0" sldId="270"/>
        </pc:sldMkLst>
        <pc:spChg chg="mod">
          <ac:chgData name="PHÙNG ANH KHOA" userId="ba54c450-3f2d-4f9a-8f3b-ba9051df1f8c" providerId="ADAL" clId="{999AB079-E2C5-4535-ACAF-DB6C2E99C08B}" dt="2022-03-31T04:34:53.060" v="5782" actId="14100"/>
          <ac:spMkLst>
            <pc:docMk/>
            <pc:sldMk cId="0" sldId="270"/>
            <ac:spMk id="942" creationId="{00000000-0000-0000-0000-000000000000}"/>
          </ac:spMkLst>
        </pc:spChg>
      </pc:sldChg>
      <pc:sldChg chg="del">
        <pc:chgData name="PHÙNG ANH KHOA" userId="ba54c450-3f2d-4f9a-8f3b-ba9051df1f8c" providerId="ADAL" clId="{999AB079-E2C5-4535-ACAF-DB6C2E99C08B}" dt="2022-04-01T09:44:38.316" v="27678" actId="47"/>
        <pc:sldMkLst>
          <pc:docMk/>
          <pc:sldMk cId="0" sldId="271"/>
        </pc:sldMkLst>
      </pc:sldChg>
      <pc:sldChg chg="add del">
        <pc:chgData name="PHÙNG ANH KHOA" userId="ba54c450-3f2d-4f9a-8f3b-ba9051df1f8c" providerId="ADAL" clId="{999AB079-E2C5-4535-ACAF-DB6C2E99C08B}" dt="2022-04-01T09:44:37.500" v="27677" actId="47"/>
        <pc:sldMkLst>
          <pc:docMk/>
          <pc:sldMk cId="0" sldId="272"/>
        </pc:sldMkLst>
      </pc:sldChg>
      <pc:sldChg chg="del">
        <pc:chgData name="PHÙNG ANH KHOA" userId="ba54c450-3f2d-4f9a-8f3b-ba9051df1f8c" providerId="ADAL" clId="{999AB079-E2C5-4535-ACAF-DB6C2E99C08B}" dt="2022-04-01T09:44:36.710" v="27676" actId="47"/>
        <pc:sldMkLst>
          <pc:docMk/>
          <pc:sldMk cId="0" sldId="273"/>
        </pc:sldMkLst>
      </pc:sldChg>
      <pc:sldChg chg="del">
        <pc:chgData name="PHÙNG ANH KHOA" userId="ba54c450-3f2d-4f9a-8f3b-ba9051df1f8c" providerId="ADAL" clId="{999AB079-E2C5-4535-ACAF-DB6C2E99C08B}" dt="2022-04-01T09:44:35.902" v="27675" actId="47"/>
        <pc:sldMkLst>
          <pc:docMk/>
          <pc:sldMk cId="0" sldId="274"/>
        </pc:sldMkLst>
      </pc:sldChg>
      <pc:sldChg chg="del">
        <pc:chgData name="PHÙNG ANH KHOA" userId="ba54c450-3f2d-4f9a-8f3b-ba9051df1f8c" providerId="ADAL" clId="{999AB079-E2C5-4535-ACAF-DB6C2E99C08B}" dt="2022-04-01T09:44:35.095" v="27674" actId="47"/>
        <pc:sldMkLst>
          <pc:docMk/>
          <pc:sldMk cId="0" sldId="275"/>
        </pc:sldMkLst>
      </pc:sldChg>
      <pc:sldChg chg="del">
        <pc:chgData name="PHÙNG ANH KHOA" userId="ba54c450-3f2d-4f9a-8f3b-ba9051df1f8c" providerId="ADAL" clId="{999AB079-E2C5-4535-ACAF-DB6C2E99C08B}" dt="2022-04-01T09:44:34.098" v="27673" actId="47"/>
        <pc:sldMkLst>
          <pc:docMk/>
          <pc:sldMk cId="0" sldId="276"/>
        </pc:sldMkLst>
      </pc:sldChg>
      <pc:sldChg chg="delSp del mod">
        <pc:chgData name="PHÙNG ANH KHOA" userId="ba54c450-3f2d-4f9a-8f3b-ba9051df1f8c" providerId="ADAL" clId="{999AB079-E2C5-4535-ACAF-DB6C2E99C08B}" dt="2022-04-01T09:44:31.930" v="27671" actId="47"/>
        <pc:sldMkLst>
          <pc:docMk/>
          <pc:sldMk cId="0" sldId="277"/>
        </pc:sldMkLst>
        <pc:spChg chg="del">
          <ac:chgData name="PHÙNG ANH KHOA" userId="ba54c450-3f2d-4f9a-8f3b-ba9051df1f8c" providerId="ADAL" clId="{999AB079-E2C5-4535-ACAF-DB6C2E99C08B}" dt="2022-03-30T13:23:24.185" v="3517" actId="478"/>
          <ac:spMkLst>
            <pc:docMk/>
            <pc:sldMk cId="0" sldId="277"/>
            <ac:spMk id="1134" creationId="{00000000-0000-0000-0000-000000000000}"/>
          </ac:spMkLst>
        </pc:spChg>
      </pc:sldChg>
      <pc:sldChg chg="del">
        <pc:chgData name="PHÙNG ANH KHOA" userId="ba54c450-3f2d-4f9a-8f3b-ba9051df1f8c" providerId="ADAL" clId="{999AB079-E2C5-4535-ACAF-DB6C2E99C08B}" dt="2022-04-01T09:44:30.666" v="27670" actId="47"/>
        <pc:sldMkLst>
          <pc:docMk/>
          <pc:sldMk cId="0" sldId="278"/>
        </pc:sldMkLst>
      </pc:sldChg>
      <pc:sldChg chg="del">
        <pc:chgData name="PHÙNG ANH KHOA" userId="ba54c450-3f2d-4f9a-8f3b-ba9051df1f8c" providerId="ADAL" clId="{999AB079-E2C5-4535-ACAF-DB6C2E99C08B}" dt="2022-04-01T09:44:29" v="27669" actId="47"/>
        <pc:sldMkLst>
          <pc:docMk/>
          <pc:sldMk cId="0" sldId="279"/>
        </pc:sldMkLst>
      </pc:sldChg>
      <pc:sldChg chg="addSp delSp modSp del mod ord">
        <pc:chgData name="PHÙNG ANH KHOA" userId="ba54c450-3f2d-4f9a-8f3b-ba9051df1f8c" providerId="ADAL" clId="{999AB079-E2C5-4535-ACAF-DB6C2E99C08B}" dt="2022-04-01T09:44:32.915" v="27672" actId="47"/>
        <pc:sldMkLst>
          <pc:docMk/>
          <pc:sldMk cId="0" sldId="280"/>
        </pc:sldMkLst>
        <pc:picChg chg="add del mod">
          <ac:chgData name="PHÙNG ANH KHOA" userId="ba54c450-3f2d-4f9a-8f3b-ba9051df1f8c" providerId="ADAL" clId="{999AB079-E2C5-4535-ACAF-DB6C2E99C08B}" dt="2022-03-29T04:58:53.105" v="788"/>
          <ac:picMkLst>
            <pc:docMk/>
            <pc:sldMk cId="0" sldId="280"/>
            <ac:picMk id="21" creationId="{EFD2791E-A9C4-41ED-B1C5-189950CB39E2}"/>
          </ac:picMkLst>
        </pc:picChg>
      </pc:sldChg>
      <pc:sldChg chg="addSp delSp modSp mod ord modNotesTx">
        <pc:chgData name="PHÙNG ANH KHOA" userId="ba54c450-3f2d-4f9a-8f3b-ba9051df1f8c" providerId="ADAL" clId="{999AB079-E2C5-4535-ACAF-DB6C2E99C08B}" dt="2022-03-31T08:57:17.427" v="12567" actId="20577"/>
        <pc:sldMkLst>
          <pc:docMk/>
          <pc:sldMk cId="0" sldId="281"/>
        </pc:sldMkLst>
        <pc:spChg chg="add del mod">
          <ac:chgData name="PHÙNG ANH KHOA" userId="ba54c450-3f2d-4f9a-8f3b-ba9051df1f8c" providerId="ADAL" clId="{999AB079-E2C5-4535-ACAF-DB6C2E99C08B}" dt="2022-03-29T05:00:07.670" v="810" actId="478"/>
          <ac:spMkLst>
            <pc:docMk/>
            <pc:sldMk cId="0" sldId="281"/>
            <ac:spMk id="5" creationId="{2D400208-72DF-4652-8CC4-D0C1EBDBC61B}"/>
          </ac:spMkLst>
        </pc:spChg>
        <pc:spChg chg="mod">
          <ac:chgData name="PHÙNG ANH KHOA" userId="ba54c450-3f2d-4f9a-8f3b-ba9051df1f8c" providerId="ADAL" clId="{999AB079-E2C5-4535-ACAF-DB6C2E99C08B}" dt="2022-03-29T16:27:43.536" v="3065" actId="207"/>
          <ac:spMkLst>
            <pc:docMk/>
            <pc:sldMk cId="0" sldId="281"/>
            <ac:spMk id="28" creationId="{2459CAD4-1514-432E-B993-F4F14D066415}"/>
          </ac:spMkLst>
        </pc:spChg>
        <pc:spChg chg="mod">
          <ac:chgData name="PHÙNG ANH KHOA" userId="ba54c450-3f2d-4f9a-8f3b-ba9051df1f8c" providerId="ADAL" clId="{999AB079-E2C5-4535-ACAF-DB6C2E99C08B}" dt="2022-03-29T16:27:43.536" v="3065" actId="207"/>
          <ac:spMkLst>
            <pc:docMk/>
            <pc:sldMk cId="0" sldId="281"/>
            <ac:spMk id="29" creationId="{19D87150-3485-45ED-A72E-71C7D4DACC6E}"/>
          </ac:spMkLst>
        </pc:spChg>
        <pc:spChg chg="mod">
          <ac:chgData name="PHÙNG ANH KHOA" userId="ba54c450-3f2d-4f9a-8f3b-ba9051df1f8c" providerId="ADAL" clId="{999AB079-E2C5-4535-ACAF-DB6C2E99C08B}" dt="2022-03-29T16:27:44.092" v="3067" actId="13822"/>
          <ac:spMkLst>
            <pc:docMk/>
            <pc:sldMk cId="0" sldId="281"/>
            <ac:spMk id="33" creationId="{1A0EA837-DAB9-4D5B-B05A-68DDE5829808}"/>
          </ac:spMkLst>
        </pc:spChg>
        <pc:spChg chg="mod">
          <ac:chgData name="PHÙNG ANH KHOA" userId="ba54c450-3f2d-4f9a-8f3b-ba9051df1f8c" providerId="ADAL" clId="{999AB079-E2C5-4535-ACAF-DB6C2E99C08B}" dt="2022-03-29T16:27:44.713" v="3069" actId="207"/>
          <ac:spMkLst>
            <pc:docMk/>
            <pc:sldMk cId="0" sldId="281"/>
            <ac:spMk id="34" creationId="{B2CA0FA2-2F40-4004-81D4-375588A332FD}"/>
          </ac:spMkLst>
        </pc:spChg>
        <pc:spChg chg="mod">
          <ac:chgData name="PHÙNG ANH KHOA" userId="ba54c450-3f2d-4f9a-8f3b-ba9051df1f8c" providerId="ADAL" clId="{999AB079-E2C5-4535-ACAF-DB6C2E99C08B}" dt="2022-03-29T05:00:28.954" v="820"/>
          <ac:spMkLst>
            <pc:docMk/>
            <pc:sldMk cId="0" sldId="281"/>
            <ac:spMk id="35" creationId="{35F3984A-39CF-4D68-896D-AA9C8F2445B5}"/>
          </ac:spMkLst>
        </pc:spChg>
        <pc:spChg chg="mod">
          <ac:chgData name="PHÙNG ANH KHOA" userId="ba54c450-3f2d-4f9a-8f3b-ba9051df1f8c" providerId="ADAL" clId="{999AB079-E2C5-4535-ACAF-DB6C2E99C08B}" dt="2022-03-29T16:27:44.425" v="3068" actId="207"/>
          <ac:spMkLst>
            <pc:docMk/>
            <pc:sldMk cId="0" sldId="281"/>
            <ac:spMk id="36" creationId="{E470F57D-DDD7-41B6-84D8-D12998899E0F}"/>
          </ac:spMkLst>
        </pc:spChg>
        <pc:spChg chg="mod">
          <ac:chgData name="PHÙNG ANH KHOA" userId="ba54c450-3f2d-4f9a-8f3b-ba9051df1f8c" providerId="ADAL" clId="{999AB079-E2C5-4535-ACAF-DB6C2E99C08B}" dt="2022-03-29T04:59:43.023" v="803" actId="20577"/>
          <ac:spMkLst>
            <pc:docMk/>
            <pc:sldMk cId="0" sldId="281"/>
            <ac:spMk id="1214" creationId="{00000000-0000-0000-0000-000000000000}"/>
          </ac:spMkLst>
        </pc:spChg>
        <pc:spChg chg="del mod">
          <ac:chgData name="PHÙNG ANH KHOA" userId="ba54c450-3f2d-4f9a-8f3b-ba9051df1f8c" providerId="ADAL" clId="{999AB079-E2C5-4535-ACAF-DB6C2E99C08B}" dt="2022-03-29T05:00:05.466" v="809" actId="478"/>
          <ac:spMkLst>
            <pc:docMk/>
            <pc:sldMk cId="0" sldId="281"/>
            <ac:spMk id="1234" creationId="{00000000-0000-0000-0000-000000000000}"/>
          </ac:spMkLst>
        </pc:spChg>
        <pc:grpChg chg="add del mod">
          <ac:chgData name="PHÙNG ANH KHOA" userId="ba54c450-3f2d-4f9a-8f3b-ba9051df1f8c" providerId="ADAL" clId="{999AB079-E2C5-4535-ACAF-DB6C2E99C08B}" dt="2022-03-29T05:04:36.386" v="856" actId="478"/>
          <ac:grpSpMkLst>
            <pc:docMk/>
            <pc:sldMk cId="0" sldId="281"/>
            <ac:grpSpMk id="25" creationId="{A3CDC66C-6509-49D9-8D35-061591392CA0}"/>
          </ac:grpSpMkLst>
        </pc:grpChg>
        <pc:grpChg chg="mod topLvl">
          <ac:chgData name="PHÙNG ANH KHOA" userId="ba54c450-3f2d-4f9a-8f3b-ba9051df1f8c" providerId="ADAL" clId="{999AB079-E2C5-4535-ACAF-DB6C2E99C08B}" dt="2022-03-29T16:27:43.536" v="3065" actId="207"/>
          <ac:grpSpMkLst>
            <pc:docMk/>
            <pc:sldMk cId="0" sldId="281"/>
            <ac:grpSpMk id="26" creationId="{205A4AE8-849B-497B-9880-342B9DB8B0BF}"/>
          </ac:grpSpMkLst>
        </pc:grpChg>
        <pc:grpChg chg="add mod">
          <ac:chgData name="PHÙNG ANH KHOA" userId="ba54c450-3f2d-4f9a-8f3b-ba9051df1f8c" providerId="ADAL" clId="{999AB079-E2C5-4535-ACAF-DB6C2E99C08B}" dt="2022-03-29T05:00:31.852" v="821" actId="1076"/>
          <ac:grpSpMkLst>
            <pc:docMk/>
            <pc:sldMk cId="0" sldId="281"/>
            <ac:grpSpMk id="32" creationId="{711A9ED4-F9AF-4CFF-8A72-13D6B00C2B7B}"/>
          </ac:grpSpMkLst>
        </pc:grpChg>
        <pc:grpChg chg="del mod">
          <ac:chgData name="PHÙNG ANH KHOA" userId="ba54c450-3f2d-4f9a-8f3b-ba9051df1f8c" providerId="ADAL" clId="{999AB079-E2C5-4535-ACAF-DB6C2E99C08B}" dt="2022-03-29T05:00:26.908" v="818" actId="21"/>
          <ac:grpSpMkLst>
            <pc:docMk/>
            <pc:sldMk cId="0" sldId="281"/>
            <ac:grpSpMk id="1215" creationId="{00000000-0000-0000-0000-000000000000}"/>
          </ac:grpSpMkLst>
        </pc:grpChg>
        <pc:grpChg chg="del">
          <ac:chgData name="PHÙNG ANH KHOA" userId="ba54c450-3f2d-4f9a-8f3b-ba9051df1f8c" providerId="ADAL" clId="{999AB079-E2C5-4535-ACAF-DB6C2E99C08B}" dt="2022-03-29T05:00:03.649" v="807" actId="478"/>
          <ac:grpSpMkLst>
            <pc:docMk/>
            <pc:sldMk cId="0" sldId="281"/>
            <ac:grpSpMk id="1226" creationId="{00000000-0000-0000-0000-000000000000}"/>
          </ac:grpSpMkLst>
        </pc:grpChg>
        <pc:picChg chg="add mod">
          <ac:chgData name="PHÙNG ANH KHOA" userId="ba54c450-3f2d-4f9a-8f3b-ba9051df1f8c" providerId="ADAL" clId="{999AB079-E2C5-4535-ACAF-DB6C2E99C08B}" dt="2022-03-29T08:20:07.180" v="878" actId="1076"/>
          <ac:picMkLst>
            <pc:docMk/>
            <pc:sldMk cId="0" sldId="281"/>
            <ac:picMk id="3" creationId="{1ED08F20-38C5-4D19-AC62-ED28BEF48716}"/>
          </ac:picMkLst>
        </pc:picChg>
        <pc:picChg chg="add del mod">
          <ac:chgData name="PHÙNG ANH KHOA" userId="ba54c450-3f2d-4f9a-8f3b-ba9051df1f8c" providerId="ADAL" clId="{999AB079-E2C5-4535-ACAF-DB6C2E99C08B}" dt="2022-03-29T05:00:26.908" v="818" actId="21"/>
          <ac:picMkLst>
            <pc:docMk/>
            <pc:sldMk cId="0" sldId="281"/>
            <ac:picMk id="3" creationId="{86ABE42E-DB73-4980-A1B4-B3D6FED6C7F7}"/>
          </ac:picMkLst>
        </pc:picChg>
        <pc:picChg chg="add del mod">
          <ac:chgData name="PHÙNG ANH KHOA" userId="ba54c450-3f2d-4f9a-8f3b-ba9051df1f8c" providerId="ADAL" clId="{999AB079-E2C5-4535-ACAF-DB6C2E99C08B}" dt="2022-03-29T08:40:01.212" v="1019" actId="478"/>
          <ac:picMkLst>
            <pc:docMk/>
            <pc:sldMk cId="0" sldId="281"/>
            <ac:picMk id="4" creationId="{D689D842-36FB-4A2B-B44A-086BD46EF1CF}"/>
          </ac:picMkLst>
        </pc:picChg>
        <pc:picChg chg="add del mod">
          <ac:chgData name="PHÙNG ANH KHOA" userId="ba54c450-3f2d-4f9a-8f3b-ba9051df1f8c" providerId="ADAL" clId="{999AB079-E2C5-4535-ACAF-DB6C2E99C08B}" dt="2022-03-29T08:40:11.453" v="1023" actId="22"/>
          <ac:picMkLst>
            <pc:docMk/>
            <pc:sldMk cId="0" sldId="281"/>
            <ac:picMk id="6" creationId="{48B866CE-AAA7-400E-8C22-8952EC7B3478}"/>
          </ac:picMkLst>
        </pc:picChg>
        <pc:picChg chg="add mod">
          <ac:chgData name="PHÙNG ANH KHOA" userId="ba54c450-3f2d-4f9a-8f3b-ba9051df1f8c" providerId="ADAL" clId="{999AB079-E2C5-4535-ACAF-DB6C2E99C08B}" dt="2022-03-29T05:06:50.719" v="872" actId="1076"/>
          <ac:picMkLst>
            <pc:docMk/>
            <pc:sldMk cId="0" sldId="281"/>
            <ac:picMk id="7" creationId="{C3310390-EDA3-45DE-8046-CBD7F7D9A96E}"/>
          </ac:picMkLst>
        </pc:picChg>
        <pc:picChg chg="add del mod">
          <ac:chgData name="PHÙNG ANH KHOA" userId="ba54c450-3f2d-4f9a-8f3b-ba9051df1f8c" providerId="ADAL" clId="{999AB079-E2C5-4535-ACAF-DB6C2E99C08B}" dt="2022-03-29T08:40:26.667" v="1030" actId="478"/>
          <ac:picMkLst>
            <pc:docMk/>
            <pc:sldMk cId="0" sldId="281"/>
            <ac:picMk id="9" creationId="{F1132508-0477-4575-B5C6-B1DAF6D0E3E6}"/>
          </ac:picMkLst>
        </pc:picChg>
        <pc:picChg chg="add del mod topLvl">
          <ac:chgData name="PHÙNG ANH KHOA" userId="ba54c450-3f2d-4f9a-8f3b-ba9051df1f8c" providerId="ADAL" clId="{999AB079-E2C5-4535-ACAF-DB6C2E99C08B}" dt="2022-03-29T05:04:36.386" v="856" actId="478"/>
          <ac:picMkLst>
            <pc:docMk/>
            <pc:sldMk cId="0" sldId="281"/>
            <ac:picMk id="27" creationId="{D60C45ED-6E24-400F-BE5B-B57398CC23C0}"/>
          </ac:picMkLst>
        </pc:picChg>
        <pc:picChg chg="add mod">
          <ac:chgData name="PHÙNG ANH KHOA" userId="ba54c450-3f2d-4f9a-8f3b-ba9051df1f8c" providerId="ADAL" clId="{999AB079-E2C5-4535-ACAF-DB6C2E99C08B}" dt="2022-03-29T05:00:31.852" v="821" actId="1076"/>
          <ac:picMkLst>
            <pc:docMk/>
            <pc:sldMk cId="0" sldId="281"/>
            <ac:picMk id="38" creationId="{7F3DC24A-0C9E-48FE-B4D4-553CD9F35649}"/>
          </ac:picMkLst>
        </pc:picChg>
        <pc:picChg chg="add mod">
          <ac:chgData name="PHÙNG ANH KHOA" userId="ba54c450-3f2d-4f9a-8f3b-ba9051df1f8c" providerId="ADAL" clId="{999AB079-E2C5-4535-ACAF-DB6C2E99C08B}" dt="2022-03-29T05:00:31.852" v="821" actId="1076"/>
          <ac:picMkLst>
            <pc:docMk/>
            <pc:sldMk cId="0" sldId="281"/>
            <ac:picMk id="39" creationId="{5EB5B43D-82FB-4A10-A7DA-F178CFB24670}"/>
          </ac:picMkLst>
        </pc:picChg>
        <pc:picChg chg="del mod">
          <ac:chgData name="PHÙNG ANH KHOA" userId="ba54c450-3f2d-4f9a-8f3b-ba9051df1f8c" providerId="ADAL" clId="{999AB079-E2C5-4535-ACAF-DB6C2E99C08B}" dt="2022-03-29T05:00:26.908" v="818" actId="21"/>
          <ac:picMkLst>
            <pc:docMk/>
            <pc:sldMk cId="0" sldId="281"/>
            <ac:picMk id="1221" creationId="{00000000-0000-0000-0000-000000000000}"/>
          </ac:picMkLst>
        </pc:picChg>
        <pc:cxnChg chg="mod">
          <ac:chgData name="PHÙNG ANH KHOA" userId="ba54c450-3f2d-4f9a-8f3b-ba9051df1f8c" providerId="ADAL" clId="{999AB079-E2C5-4535-ACAF-DB6C2E99C08B}" dt="2022-03-29T05:00:28.954" v="820"/>
          <ac:cxnSpMkLst>
            <pc:docMk/>
            <pc:sldMk cId="0" sldId="281"/>
            <ac:cxnSpMk id="37" creationId="{35972795-38C0-4971-AB7A-DEA4D35819E5}"/>
          </ac:cxnSpMkLst>
        </pc:cxnChg>
      </pc:sldChg>
      <pc:sldChg chg="delSp del mod setBg">
        <pc:chgData name="PHÙNG ANH KHOA" userId="ba54c450-3f2d-4f9a-8f3b-ba9051df1f8c" providerId="ADAL" clId="{999AB079-E2C5-4535-ACAF-DB6C2E99C08B}" dt="2022-04-01T09:44:28.168" v="27668" actId="47"/>
        <pc:sldMkLst>
          <pc:docMk/>
          <pc:sldMk cId="0" sldId="282"/>
        </pc:sldMkLst>
        <pc:spChg chg="del">
          <ac:chgData name="PHÙNG ANH KHOA" userId="ba54c450-3f2d-4f9a-8f3b-ba9051df1f8c" providerId="ADAL" clId="{999AB079-E2C5-4535-ACAF-DB6C2E99C08B}" dt="2022-03-31T06:04:44.601" v="7024" actId="478"/>
          <ac:spMkLst>
            <pc:docMk/>
            <pc:sldMk cId="0" sldId="282"/>
            <ac:spMk id="1241" creationId="{00000000-0000-0000-0000-000000000000}"/>
          </ac:spMkLst>
        </pc:spChg>
      </pc:sldChg>
      <pc:sldChg chg="del">
        <pc:chgData name="PHÙNG ANH KHOA" userId="ba54c450-3f2d-4f9a-8f3b-ba9051df1f8c" providerId="ADAL" clId="{999AB079-E2C5-4535-ACAF-DB6C2E99C08B}" dt="2022-04-01T09:44:27.160" v="27667" actId="47"/>
        <pc:sldMkLst>
          <pc:docMk/>
          <pc:sldMk cId="0" sldId="283"/>
        </pc:sldMkLst>
      </pc:sldChg>
      <pc:sldChg chg="del">
        <pc:chgData name="PHÙNG ANH KHOA" userId="ba54c450-3f2d-4f9a-8f3b-ba9051df1f8c" providerId="ADAL" clId="{999AB079-E2C5-4535-ACAF-DB6C2E99C08B}" dt="2022-04-01T09:44:26.284" v="27666" actId="47"/>
        <pc:sldMkLst>
          <pc:docMk/>
          <pc:sldMk cId="0" sldId="284"/>
        </pc:sldMkLst>
      </pc:sldChg>
      <pc:sldChg chg="del">
        <pc:chgData name="PHÙNG ANH KHOA" userId="ba54c450-3f2d-4f9a-8f3b-ba9051df1f8c" providerId="ADAL" clId="{999AB079-E2C5-4535-ACAF-DB6C2E99C08B}" dt="2022-04-01T09:44:25.143" v="27665" actId="47"/>
        <pc:sldMkLst>
          <pc:docMk/>
          <pc:sldMk cId="0" sldId="285"/>
        </pc:sldMkLst>
      </pc:sldChg>
      <pc:sldChg chg="del">
        <pc:chgData name="PHÙNG ANH KHOA" userId="ba54c450-3f2d-4f9a-8f3b-ba9051df1f8c" providerId="ADAL" clId="{999AB079-E2C5-4535-ACAF-DB6C2E99C08B}" dt="2022-04-01T09:44:23.993" v="27664" actId="47"/>
        <pc:sldMkLst>
          <pc:docMk/>
          <pc:sldMk cId="0" sldId="286"/>
        </pc:sldMkLst>
      </pc:sldChg>
      <pc:sldChg chg="del">
        <pc:chgData name="PHÙNG ANH KHOA" userId="ba54c450-3f2d-4f9a-8f3b-ba9051df1f8c" providerId="ADAL" clId="{999AB079-E2C5-4535-ACAF-DB6C2E99C08B}" dt="2022-04-01T09:44:49.138" v="27691" actId="47"/>
        <pc:sldMkLst>
          <pc:docMk/>
          <pc:sldMk cId="0" sldId="287"/>
        </pc:sldMkLst>
      </pc:sldChg>
      <pc:sldChg chg="del">
        <pc:chgData name="PHÙNG ANH KHOA" userId="ba54c450-3f2d-4f9a-8f3b-ba9051df1f8c" providerId="ADAL" clId="{999AB079-E2C5-4535-ACAF-DB6C2E99C08B}" dt="2022-04-01T09:44:21.770" v="27663" actId="47"/>
        <pc:sldMkLst>
          <pc:docMk/>
          <pc:sldMk cId="0" sldId="288"/>
        </pc:sldMkLst>
      </pc:sldChg>
      <pc:sldChg chg="del">
        <pc:chgData name="PHÙNG ANH KHOA" userId="ba54c450-3f2d-4f9a-8f3b-ba9051df1f8c" providerId="ADAL" clId="{999AB079-E2C5-4535-ACAF-DB6C2E99C08B}" dt="2022-04-01T09:44:20.742" v="27662" actId="47"/>
        <pc:sldMkLst>
          <pc:docMk/>
          <pc:sldMk cId="0" sldId="289"/>
        </pc:sldMkLst>
      </pc:sldChg>
      <pc:sldChg chg="del">
        <pc:chgData name="PHÙNG ANH KHOA" userId="ba54c450-3f2d-4f9a-8f3b-ba9051df1f8c" providerId="ADAL" clId="{999AB079-E2C5-4535-ACAF-DB6C2E99C08B}" dt="2022-04-01T09:44:20.723" v="27661" actId="47"/>
        <pc:sldMkLst>
          <pc:docMk/>
          <pc:sldMk cId="0" sldId="290"/>
        </pc:sldMkLst>
      </pc:sldChg>
      <pc:sldChg chg="del">
        <pc:chgData name="PHÙNG ANH KHOA" userId="ba54c450-3f2d-4f9a-8f3b-ba9051df1f8c" providerId="ADAL" clId="{999AB079-E2C5-4535-ACAF-DB6C2E99C08B}" dt="2022-04-01T09:44:20.351" v="27660" actId="47"/>
        <pc:sldMkLst>
          <pc:docMk/>
          <pc:sldMk cId="0" sldId="291"/>
        </pc:sldMkLst>
      </pc:sldChg>
      <pc:sldChg chg="del ord">
        <pc:chgData name="PHÙNG ANH KHOA" userId="ba54c450-3f2d-4f9a-8f3b-ba9051df1f8c" providerId="ADAL" clId="{999AB079-E2C5-4535-ACAF-DB6C2E99C08B}" dt="2022-04-01T09:44:19.899" v="27659" actId="47"/>
        <pc:sldMkLst>
          <pc:docMk/>
          <pc:sldMk cId="0" sldId="292"/>
        </pc:sldMkLst>
      </pc:sldChg>
      <pc:sldChg chg="del">
        <pc:chgData name="PHÙNG ANH KHOA" userId="ba54c450-3f2d-4f9a-8f3b-ba9051df1f8c" providerId="ADAL" clId="{999AB079-E2C5-4535-ACAF-DB6C2E99C08B}" dt="2022-04-01T09:44:19.393" v="27658" actId="47"/>
        <pc:sldMkLst>
          <pc:docMk/>
          <pc:sldMk cId="0" sldId="293"/>
        </pc:sldMkLst>
      </pc:sldChg>
      <pc:sldChg chg="del">
        <pc:chgData name="PHÙNG ANH KHOA" userId="ba54c450-3f2d-4f9a-8f3b-ba9051df1f8c" providerId="ADAL" clId="{999AB079-E2C5-4535-ACAF-DB6C2E99C08B}" dt="2022-04-01T09:44:19.264" v="27657" actId="47"/>
        <pc:sldMkLst>
          <pc:docMk/>
          <pc:sldMk cId="0" sldId="294"/>
        </pc:sldMkLst>
      </pc:sldChg>
      <pc:sldChg chg="del">
        <pc:chgData name="PHÙNG ANH KHOA" userId="ba54c450-3f2d-4f9a-8f3b-ba9051df1f8c" providerId="ADAL" clId="{999AB079-E2C5-4535-ACAF-DB6C2E99C08B}" dt="2022-04-01T09:44:19.033" v="27656" actId="47"/>
        <pc:sldMkLst>
          <pc:docMk/>
          <pc:sldMk cId="0" sldId="295"/>
        </pc:sldMkLst>
      </pc:sldChg>
      <pc:sldChg chg="del">
        <pc:chgData name="PHÙNG ANH KHOA" userId="ba54c450-3f2d-4f9a-8f3b-ba9051df1f8c" providerId="ADAL" clId="{999AB079-E2C5-4535-ACAF-DB6C2E99C08B}" dt="2022-04-01T09:44:18.814" v="27655" actId="47"/>
        <pc:sldMkLst>
          <pc:docMk/>
          <pc:sldMk cId="0" sldId="296"/>
        </pc:sldMkLst>
      </pc:sldChg>
      <pc:sldChg chg="del">
        <pc:chgData name="PHÙNG ANH KHOA" userId="ba54c450-3f2d-4f9a-8f3b-ba9051df1f8c" providerId="ADAL" clId="{999AB079-E2C5-4535-ACAF-DB6C2E99C08B}" dt="2022-04-01T09:44:18.536" v="27654" actId="47"/>
        <pc:sldMkLst>
          <pc:docMk/>
          <pc:sldMk cId="0" sldId="297"/>
        </pc:sldMkLst>
      </pc:sldChg>
      <pc:sldChg chg="del">
        <pc:chgData name="PHÙNG ANH KHOA" userId="ba54c450-3f2d-4f9a-8f3b-ba9051df1f8c" providerId="ADAL" clId="{999AB079-E2C5-4535-ACAF-DB6C2E99C08B}" dt="2022-04-01T09:44:18.194" v="27653" actId="47"/>
        <pc:sldMkLst>
          <pc:docMk/>
          <pc:sldMk cId="0" sldId="298"/>
        </pc:sldMkLst>
      </pc:sldChg>
      <pc:sldChg chg="del">
        <pc:chgData name="PHÙNG ANH KHOA" userId="ba54c450-3f2d-4f9a-8f3b-ba9051df1f8c" providerId="ADAL" clId="{999AB079-E2C5-4535-ACAF-DB6C2E99C08B}" dt="2022-04-01T09:44:17.761" v="27652" actId="47"/>
        <pc:sldMkLst>
          <pc:docMk/>
          <pc:sldMk cId="0" sldId="299"/>
        </pc:sldMkLst>
      </pc:sldChg>
      <pc:sldChg chg="del">
        <pc:chgData name="PHÙNG ANH KHOA" userId="ba54c450-3f2d-4f9a-8f3b-ba9051df1f8c" providerId="ADAL" clId="{999AB079-E2C5-4535-ACAF-DB6C2E99C08B}" dt="2022-04-01T09:44:17.166" v="27651" actId="47"/>
        <pc:sldMkLst>
          <pc:docMk/>
          <pc:sldMk cId="0" sldId="300"/>
        </pc:sldMkLst>
      </pc:sldChg>
      <pc:sldChg chg="del">
        <pc:chgData name="PHÙNG ANH KHOA" userId="ba54c450-3f2d-4f9a-8f3b-ba9051df1f8c" providerId="ADAL" clId="{999AB079-E2C5-4535-ACAF-DB6C2E99C08B}" dt="2022-04-01T09:44:16.654" v="27650" actId="47"/>
        <pc:sldMkLst>
          <pc:docMk/>
          <pc:sldMk cId="0" sldId="301"/>
        </pc:sldMkLst>
      </pc:sldChg>
      <pc:sldChg chg="del ord modNotes">
        <pc:chgData name="PHÙNG ANH KHOA" userId="ba54c450-3f2d-4f9a-8f3b-ba9051df1f8c" providerId="ADAL" clId="{999AB079-E2C5-4535-ACAF-DB6C2E99C08B}" dt="2022-04-01T08:05:42.125" v="27005" actId="47"/>
        <pc:sldMkLst>
          <pc:docMk/>
          <pc:sldMk cId="0" sldId="302"/>
        </pc:sldMkLst>
      </pc:sldChg>
      <pc:sldChg chg="del">
        <pc:chgData name="PHÙNG ANH KHOA" userId="ba54c450-3f2d-4f9a-8f3b-ba9051df1f8c" providerId="ADAL" clId="{999AB079-E2C5-4535-ACAF-DB6C2E99C08B}" dt="2022-04-01T09:44:15.941" v="27649" actId="47"/>
        <pc:sldMkLst>
          <pc:docMk/>
          <pc:sldMk cId="0" sldId="303"/>
        </pc:sldMkLst>
      </pc:sldChg>
      <pc:sldChg chg="addSp delSp modSp add mod modAnim modNotesTx">
        <pc:chgData name="PHÙNG ANH KHOA" userId="ba54c450-3f2d-4f9a-8f3b-ba9051df1f8c" providerId="ADAL" clId="{999AB079-E2C5-4535-ACAF-DB6C2E99C08B}" dt="2022-03-31T08:19:00.791" v="8242" actId="20577"/>
        <pc:sldMkLst>
          <pc:docMk/>
          <pc:sldMk cId="2210123709" sldId="304"/>
        </pc:sldMkLst>
        <pc:spChg chg="del mod">
          <ac:chgData name="PHÙNG ANH KHOA" userId="ba54c450-3f2d-4f9a-8f3b-ba9051df1f8c" providerId="ADAL" clId="{999AB079-E2C5-4535-ACAF-DB6C2E99C08B}" dt="2022-03-29T04:47:36.037" v="727" actId="478"/>
          <ac:spMkLst>
            <pc:docMk/>
            <pc:sldMk cId="2210123709" sldId="304"/>
            <ac:spMk id="5" creationId="{802F4C70-0ECB-4D59-A447-DA68A3D68360}"/>
          </ac:spMkLst>
        </pc:spChg>
        <pc:spChg chg="mod">
          <ac:chgData name="PHÙNG ANH KHOA" userId="ba54c450-3f2d-4f9a-8f3b-ba9051df1f8c" providerId="ADAL" clId="{999AB079-E2C5-4535-ACAF-DB6C2E99C08B}" dt="2022-03-29T04:47:34.046" v="726"/>
          <ac:spMkLst>
            <pc:docMk/>
            <pc:sldMk cId="2210123709" sldId="304"/>
            <ac:spMk id="6" creationId="{55DD30B1-A652-4A50-BB94-D4FE9A9A3053}"/>
          </ac:spMkLst>
        </pc:spChg>
        <pc:spChg chg="mod">
          <ac:chgData name="PHÙNG ANH KHOA" userId="ba54c450-3f2d-4f9a-8f3b-ba9051df1f8c" providerId="ADAL" clId="{999AB079-E2C5-4535-ACAF-DB6C2E99C08B}" dt="2022-03-29T04:47:34.046" v="726"/>
          <ac:spMkLst>
            <pc:docMk/>
            <pc:sldMk cId="2210123709" sldId="304"/>
            <ac:spMk id="7" creationId="{D63F21E2-0DB0-4C1D-A3FD-F6B910825A32}"/>
          </ac:spMkLst>
        </pc:spChg>
        <pc:spChg chg="mod">
          <ac:chgData name="PHÙNG ANH KHOA" userId="ba54c450-3f2d-4f9a-8f3b-ba9051df1f8c" providerId="ADAL" clId="{999AB079-E2C5-4535-ACAF-DB6C2E99C08B}" dt="2022-03-29T04:47:34.046" v="726"/>
          <ac:spMkLst>
            <pc:docMk/>
            <pc:sldMk cId="2210123709" sldId="304"/>
            <ac:spMk id="8" creationId="{88CCB5C3-9158-47E1-ADE3-83F420A69537}"/>
          </ac:spMkLst>
        </pc:spChg>
        <pc:spChg chg="mod">
          <ac:chgData name="PHÙNG ANH KHOA" userId="ba54c450-3f2d-4f9a-8f3b-ba9051df1f8c" providerId="ADAL" clId="{999AB079-E2C5-4535-ACAF-DB6C2E99C08B}" dt="2022-03-29T04:47:34.046" v="726"/>
          <ac:spMkLst>
            <pc:docMk/>
            <pc:sldMk cId="2210123709" sldId="304"/>
            <ac:spMk id="9" creationId="{E5C1786B-A76D-49F1-B210-517841FD0DB8}"/>
          </ac:spMkLst>
        </pc:spChg>
        <pc:spChg chg="del mod">
          <ac:chgData name="PHÙNG ANH KHOA" userId="ba54c450-3f2d-4f9a-8f3b-ba9051df1f8c" providerId="ADAL" clId="{999AB079-E2C5-4535-ACAF-DB6C2E99C08B}" dt="2022-03-29T04:47:38.493" v="728" actId="478"/>
          <ac:spMkLst>
            <pc:docMk/>
            <pc:sldMk cId="2210123709" sldId="304"/>
            <ac:spMk id="10" creationId="{B64CD320-ABDE-4920-9056-5DEBBC6DFD9C}"/>
          </ac:spMkLst>
        </pc:spChg>
        <pc:spChg chg="mod">
          <ac:chgData name="PHÙNG ANH KHOA" userId="ba54c450-3f2d-4f9a-8f3b-ba9051df1f8c" providerId="ADAL" clId="{999AB079-E2C5-4535-ACAF-DB6C2E99C08B}" dt="2022-03-29T12:45:48.836" v="2263" actId="20577"/>
          <ac:spMkLst>
            <pc:docMk/>
            <pc:sldMk cId="2210123709" sldId="304"/>
            <ac:spMk id="635" creationId="{00000000-0000-0000-0000-000000000000}"/>
          </ac:spMkLst>
        </pc:spChg>
        <pc:grpChg chg="add del mod">
          <ac:chgData name="PHÙNG ANH KHOA" userId="ba54c450-3f2d-4f9a-8f3b-ba9051df1f8c" providerId="ADAL" clId="{999AB079-E2C5-4535-ACAF-DB6C2E99C08B}" dt="2022-03-29T04:47:50.790" v="731" actId="478"/>
          <ac:grpSpMkLst>
            <pc:docMk/>
            <pc:sldMk cId="2210123709" sldId="304"/>
            <ac:grpSpMk id="4" creationId="{74FFC208-4E9B-4271-92F8-639D40EDD31C}"/>
          </ac:grpSpMkLst>
        </pc:grpChg>
        <pc:picChg chg="add del mod">
          <ac:chgData name="PHÙNG ANH KHOA" userId="ba54c450-3f2d-4f9a-8f3b-ba9051df1f8c" providerId="ADAL" clId="{999AB079-E2C5-4535-ACAF-DB6C2E99C08B}" dt="2022-03-29T04:49:31.870" v="771" actId="478"/>
          <ac:picMkLst>
            <pc:docMk/>
            <pc:sldMk cId="2210123709" sldId="304"/>
            <ac:picMk id="3" creationId="{6E5B69F4-0EB3-46FA-BB95-A105FA88A686}"/>
          </ac:picMkLst>
        </pc:picChg>
        <pc:picChg chg="add del mod">
          <ac:chgData name="PHÙNG ANH KHOA" userId="ba54c450-3f2d-4f9a-8f3b-ba9051df1f8c" providerId="ADAL" clId="{999AB079-E2C5-4535-ACAF-DB6C2E99C08B}" dt="2022-03-29T04:49:32.636" v="772" actId="478"/>
          <ac:picMkLst>
            <pc:docMk/>
            <pc:sldMk cId="2210123709" sldId="304"/>
            <ac:picMk id="12" creationId="{DDDCC51C-3E00-4442-8541-15D919927C48}"/>
          </ac:picMkLst>
        </pc:picChg>
      </pc:sldChg>
      <pc:sldChg chg="new del">
        <pc:chgData name="PHÙNG ANH KHOA" userId="ba54c450-3f2d-4f9a-8f3b-ba9051df1f8c" providerId="ADAL" clId="{999AB079-E2C5-4535-ACAF-DB6C2E99C08B}" dt="2022-03-29T03:24:07.884" v="3" actId="47"/>
        <pc:sldMkLst>
          <pc:docMk/>
          <pc:sldMk cId="2881981839" sldId="304"/>
        </pc:sldMkLst>
      </pc:sldChg>
      <pc:sldChg chg="new del ord">
        <pc:chgData name="PHÙNG ANH KHOA" userId="ba54c450-3f2d-4f9a-8f3b-ba9051df1f8c" providerId="ADAL" clId="{999AB079-E2C5-4535-ACAF-DB6C2E99C08B}" dt="2022-03-29T04:57:00.854" v="781" actId="47"/>
        <pc:sldMkLst>
          <pc:docMk/>
          <pc:sldMk cId="1524619224" sldId="305"/>
        </pc:sldMkLst>
      </pc:sldChg>
      <pc:sldChg chg="addSp delSp modSp new del mod modShow modNotesTx">
        <pc:chgData name="PHÙNG ANH KHOA" userId="ba54c450-3f2d-4f9a-8f3b-ba9051df1f8c" providerId="ADAL" clId="{999AB079-E2C5-4535-ACAF-DB6C2E99C08B}" dt="2022-03-31T18:57:36.437" v="20780" actId="47"/>
        <pc:sldMkLst>
          <pc:docMk/>
          <pc:sldMk cId="1225093484" sldId="306"/>
        </pc:sldMkLst>
        <pc:spChg chg="mod">
          <ac:chgData name="PHÙNG ANH KHOA" userId="ba54c450-3f2d-4f9a-8f3b-ba9051df1f8c" providerId="ADAL" clId="{999AB079-E2C5-4535-ACAF-DB6C2E99C08B}" dt="2022-03-31T04:46:29.072" v="6103"/>
          <ac:spMkLst>
            <pc:docMk/>
            <pc:sldMk cId="1225093484" sldId="306"/>
            <ac:spMk id="2" creationId="{DA6FC075-FC3E-4CD0-B2AF-410D0C823B08}"/>
          </ac:spMkLst>
        </pc:spChg>
        <pc:picChg chg="add del">
          <ac:chgData name="PHÙNG ANH KHOA" userId="ba54c450-3f2d-4f9a-8f3b-ba9051df1f8c" providerId="ADAL" clId="{999AB079-E2C5-4535-ACAF-DB6C2E99C08B}" dt="2022-03-30T13:21:57.628" v="3516" actId="22"/>
          <ac:picMkLst>
            <pc:docMk/>
            <pc:sldMk cId="1225093484" sldId="306"/>
            <ac:picMk id="5" creationId="{9FDE74FB-D6BC-42B3-95BB-F0E4653172B1}"/>
          </ac:picMkLst>
        </pc:picChg>
      </pc:sldChg>
      <pc:sldChg chg="addSp delSp modSp add del mod">
        <pc:chgData name="PHÙNG ANH KHOA" userId="ba54c450-3f2d-4f9a-8f3b-ba9051df1f8c" providerId="ADAL" clId="{999AB079-E2C5-4535-ACAF-DB6C2E99C08B}" dt="2022-03-29T04:36:12.539" v="710" actId="47"/>
        <pc:sldMkLst>
          <pc:docMk/>
          <pc:sldMk cId="296030879" sldId="307"/>
        </pc:sldMkLst>
        <pc:spChg chg="mod">
          <ac:chgData name="PHÙNG ANH KHOA" userId="ba54c450-3f2d-4f9a-8f3b-ba9051df1f8c" providerId="ADAL" clId="{999AB079-E2C5-4535-ACAF-DB6C2E99C08B}" dt="2022-03-29T03:43:30.190" v="163" actId="20577"/>
          <ac:spMkLst>
            <pc:docMk/>
            <pc:sldMk cId="296030879" sldId="307"/>
            <ac:spMk id="1165" creationId="{00000000-0000-0000-0000-000000000000}"/>
          </ac:spMkLst>
        </pc:spChg>
        <pc:spChg chg="mod">
          <ac:chgData name="PHÙNG ANH KHOA" userId="ba54c450-3f2d-4f9a-8f3b-ba9051df1f8c" providerId="ADAL" clId="{999AB079-E2C5-4535-ACAF-DB6C2E99C08B}" dt="2022-03-29T04:03:52.676" v="386" actId="20577"/>
          <ac:spMkLst>
            <pc:docMk/>
            <pc:sldMk cId="296030879" sldId="307"/>
            <ac:spMk id="1170" creationId="{00000000-0000-0000-0000-000000000000}"/>
          </ac:spMkLst>
        </pc:spChg>
        <pc:spChg chg="mod">
          <ac:chgData name="PHÙNG ANH KHOA" userId="ba54c450-3f2d-4f9a-8f3b-ba9051df1f8c" providerId="ADAL" clId="{999AB079-E2C5-4535-ACAF-DB6C2E99C08B}" dt="2022-03-29T03:56:23.938" v="312" actId="20577"/>
          <ac:spMkLst>
            <pc:docMk/>
            <pc:sldMk cId="296030879" sldId="307"/>
            <ac:spMk id="1171" creationId="{00000000-0000-0000-0000-000000000000}"/>
          </ac:spMkLst>
        </pc:spChg>
        <pc:spChg chg="mod">
          <ac:chgData name="PHÙNG ANH KHOA" userId="ba54c450-3f2d-4f9a-8f3b-ba9051df1f8c" providerId="ADAL" clId="{999AB079-E2C5-4535-ACAF-DB6C2E99C08B}" dt="2022-03-29T03:57:20.153" v="364" actId="20577"/>
          <ac:spMkLst>
            <pc:docMk/>
            <pc:sldMk cId="296030879" sldId="307"/>
            <ac:spMk id="1173" creationId="{00000000-0000-0000-0000-000000000000}"/>
          </ac:spMkLst>
        </pc:spChg>
        <pc:spChg chg="mod">
          <ac:chgData name="PHÙNG ANH KHOA" userId="ba54c450-3f2d-4f9a-8f3b-ba9051df1f8c" providerId="ADAL" clId="{999AB079-E2C5-4535-ACAF-DB6C2E99C08B}" dt="2022-03-29T04:07:55.428" v="409" actId="403"/>
          <ac:spMkLst>
            <pc:docMk/>
            <pc:sldMk cId="296030879" sldId="307"/>
            <ac:spMk id="1174" creationId="{00000000-0000-0000-0000-000000000000}"/>
          </ac:spMkLst>
        </pc:spChg>
        <pc:spChg chg="mod">
          <ac:chgData name="PHÙNG ANH KHOA" userId="ba54c450-3f2d-4f9a-8f3b-ba9051df1f8c" providerId="ADAL" clId="{999AB079-E2C5-4535-ACAF-DB6C2E99C08B}" dt="2022-03-29T03:57:00.034" v="343" actId="20577"/>
          <ac:spMkLst>
            <pc:docMk/>
            <pc:sldMk cId="296030879" sldId="307"/>
            <ac:spMk id="1175" creationId="{00000000-0000-0000-0000-000000000000}"/>
          </ac:spMkLst>
        </pc:spChg>
        <pc:spChg chg="mod">
          <ac:chgData name="PHÙNG ANH KHOA" userId="ba54c450-3f2d-4f9a-8f3b-ba9051df1f8c" providerId="ADAL" clId="{999AB079-E2C5-4535-ACAF-DB6C2E99C08B}" dt="2022-03-29T03:57:24.772" v="371" actId="20577"/>
          <ac:spMkLst>
            <pc:docMk/>
            <pc:sldMk cId="296030879" sldId="307"/>
            <ac:spMk id="1177" creationId="{00000000-0000-0000-0000-000000000000}"/>
          </ac:spMkLst>
        </pc:spChg>
        <pc:picChg chg="add del">
          <ac:chgData name="PHÙNG ANH KHOA" userId="ba54c450-3f2d-4f9a-8f3b-ba9051df1f8c" providerId="ADAL" clId="{999AB079-E2C5-4535-ACAF-DB6C2E99C08B}" dt="2022-03-29T04:00:40.932" v="381" actId="478"/>
          <ac:picMkLst>
            <pc:docMk/>
            <pc:sldMk cId="296030879" sldId="307"/>
            <ac:picMk id="1168" creationId="{00000000-0000-0000-0000-000000000000}"/>
          </ac:picMkLst>
        </pc:picChg>
      </pc:sldChg>
      <pc:sldChg chg="addSp delSp modSp add mod setBg modNotesTx">
        <pc:chgData name="PHÙNG ANH KHOA" userId="ba54c450-3f2d-4f9a-8f3b-ba9051df1f8c" providerId="ADAL" clId="{999AB079-E2C5-4535-ACAF-DB6C2E99C08B}" dt="2022-04-01T09:40:39.733" v="27647" actId="207"/>
        <pc:sldMkLst>
          <pc:docMk/>
          <pc:sldMk cId="92699475" sldId="308"/>
        </pc:sldMkLst>
        <pc:spChg chg="add del mod">
          <ac:chgData name="PHÙNG ANH KHOA" userId="ba54c450-3f2d-4f9a-8f3b-ba9051df1f8c" providerId="ADAL" clId="{999AB079-E2C5-4535-ACAF-DB6C2E99C08B}" dt="2022-03-29T03:48:26.292" v="200"/>
          <ac:spMkLst>
            <pc:docMk/>
            <pc:sldMk cId="92699475" sldId="308"/>
            <ac:spMk id="17" creationId="{0AD93CFD-B8E4-475E-A79C-F9236D3C8BA8}"/>
          </ac:spMkLst>
        </pc:spChg>
        <pc:spChg chg="add del mod">
          <ac:chgData name="PHÙNG ANH KHOA" userId="ba54c450-3f2d-4f9a-8f3b-ba9051df1f8c" providerId="ADAL" clId="{999AB079-E2C5-4535-ACAF-DB6C2E99C08B}" dt="2022-03-29T03:48:56.282" v="215"/>
          <ac:spMkLst>
            <pc:docMk/>
            <pc:sldMk cId="92699475" sldId="308"/>
            <ac:spMk id="19" creationId="{D36BD9A8-10B1-4092-8B8E-98BBD1856ACD}"/>
          </ac:spMkLst>
        </pc:spChg>
        <pc:spChg chg="add mod">
          <ac:chgData name="PHÙNG ANH KHOA" userId="ba54c450-3f2d-4f9a-8f3b-ba9051df1f8c" providerId="ADAL" clId="{999AB079-E2C5-4535-ACAF-DB6C2E99C08B}" dt="2022-03-29T03:49:13.832" v="229"/>
          <ac:spMkLst>
            <pc:docMk/>
            <pc:sldMk cId="92699475" sldId="308"/>
            <ac:spMk id="20" creationId="{9FE1B074-FBE4-411B-81C9-B45BD8B9537C}"/>
          </ac:spMkLst>
        </pc:spChg>
        <pc:spChg chg="mod">
          <ac:chgData name="PHÙNG ANH KHOA" userId="ba54c450-3f2d-4f9a-8f3b-ba9051df1f8c" providerId="ADAL" clId="{999AB079-E2C5-4535-ACAF-DB6C2E99C08B}" dt="2022-03-29T03:55:00.169" v="287" actId="14100"/>
          <ac:spMkLst>
            <pc:docMk/>
            <pc:sldMk cId="92699475" sldId="308"/>
            <ac:spMk id="947" creationId="{00000000-0000-0000-0000-000000000000}"/>
          </ac:spMkLst>
        </pc:spChg>
        <pc:spChg chg="mod">
          <ac:chgData name="PHÙNG ANH KHOA" userId="ba54c450-3f2d-4f9a-8f3b-ba9051df1f8c" providerId="ADAL" clId="{999AB079-E2C5-4535-ACAF-DB6C2E99C08B}" dt="2022-04-01T09:40:39.733" v="27647" actId="207"/>
          <ac:spMkLst>
            <pc:docMk/>
            <pc:sldMk cId="92699475" sldId="308"/>
            <ac:spMk id="949" creationId="{00000000-0000-0000-0000-000000000000}"/>
          </ac:spMkLst>
        </pc:spChg>
        <pc:spChg chg="add del mod">
          <ac:chgData name="PHÙNG ANH KHOA" userId="ba54c450-3f2d-4f9a-8f3b-ba9051df1f8c" providerId="ADAL" clId="{999AB079-E2C5-4535-ACAF-DB6C2E99C08B}" dt="2022-03-29T03:49:13.095" v="228" actId="21"/>
          <ac:spMkLst>
            <pc:docMk/>
            <pc:sldMk cId="92699475" sldId="308"/>
            <ac:spMk id="958" creationId="{00000000-0000-0000-0000-000000000000}"/>
          </ac:spMkLst>
        </pc:spChg>
        <pc:grpChg chg="mod">
          <ac:chgData name="PHÙNG ANH KHOA" userId="ba54c450-3f2d-4f9a-8f3b-ba9051df1f8c" providerId="ADAL" clId="{999AB079-E2C5-4535-ACAF-DB6C2E99C08B}" dt="2022-03-29T03:55:05.968" v="288" actId="1076"/>
          <ac:grpSpMkLst>
            <pc:docMk/>
            <pc:sldMk cId="92699475" sldId="308"/>
            <ac:grpSpMk id="950" creationId="{00000000-0000-0000-0000-000000000000}"/>
          </ac:grpSpMkLst>
        </pc:grpChg>
        <pc:picChg chg="add del mod">
          <ac:chgData name="PHÙNG ANH KHOA" userId="ba54c450-3f2d-4f9a-8f3b-ba9051df1f8c" providerId="ADAL" clId="{999AB079-E2C5-4535-ACAF-DB6C2E99C08B}" dt="2022-03-29T03:48:30.541" v="204" actId="21"/>
          <ac:picMkLst>
            <pc:docMk/>
            <pc:sldMk cId="92699475" sldId="308"/>
            <ac:picMk id="3" creationId="{32D3C62F-504D-4A0E-9387-7EF83425F1D6}"/>
          </ac:picMkLst>
        </pc:picChg>
        <pc:picChg chg="add del mod">
          <ac:chgData name="PHÙNG ANH KHOA" userId="ba54c450-3f2d-4f9a-8f3b-ba9051df1f8c" providerId="ADAL" clId="{999AB079-E2C5-4535-ACAF-DB6C2E99C08B}" dt="2022-03-29T03:49:22.187" v="230" actId="1076"/>
          <ac:picMkLst>
            <pc:docMk/>
            <pc:sldMk cId="92699475" sldId="308"/>
            <ac:picMk id="18" creationId="{E90932EA-BF4B-46A8-B39F-09B1831E0E0B}"/>
          </ac:picMkLst>
        </pc:picChg>
        <pc:picChg chg="add del">
          <ac:chgData name="PHÙNG ANH KHOA" userId="ba54c450-3f2d-4f9a-8f3b-ba9051df1f8c" providerId="ADAL" clId="{999AB079-E2C5-4535-ACAF-DB6C2E99C08B}" dt="2022-03-29T03:48:59.979" v="221" actId="478"/>
          <ac:picMkLst>
            <pc:docMk/>
            <pc:sldMk cId="92699475" sldId="308"/>
            <ac:picMk id="948" creationId="{00000000-0000-0000-0000-000000000000}"/>
          </ac:picMkLst>
        </pc:picChg>
        <pc:picChg chg="add del">
          <ac:chgData name="PHÙNG ANH KHOA" userId="ba54c450-3f2d-4f9a-8f3b-ba9051df1f8c" providerId="ADAL" clId="{999AB079-E2C5-4535-ACAF-DB6C2E99C08B}" dt="2022-03-29T03:47:29.277" v="187"/>
          <ac:picMkLst>
            <pc:docMk/>
            <pc:sldMk cId="92699475" sldId="308"/>
            <ac:picMk id="1026" creationId="{928424A5-7E42-4840-9DD3-4809A14AC9B5}"/>
          </ac:picMkLst>
        </pc:picChg>
      </pc:sldChg>
      <pc:sldChg chg="addSp delSp modSp add mod modAnim modNotesTx">
        <pc:chgData name="PHÙNG ANH KHOA" userId="ba54c450-3f2d-4f9a-8f3b-ba9051df1f8c" providerId="ADAL" clId="{999AB079-E2C5-4535-ACAF-DB6C2E99C08B}" dt="2022-04-01T08:33:24.651" v="27251" actId="20577"/>
        <pc:sldMkLst>
          <pc:docMk/>
          <pc:sldMk cId="781284922" sldId="309"/>
        </pc:sldMkLst>
        <pc:spChg chg="add mod">
          <ac:chgData name="PHÙNG ANH KHOA" userId="ba54c450-3f2d-4f9a-8f3b-ba9051df1f8c" providerId="ADAL" clId="{999AB079-E2C5-4535-ACAF-DB6C2E99C08B}" dt="2022-03-29T04:27:14.053" v="603" actId="207"/>
          <ac:spMkLst>
            <pc:docMk/>
            <pc:sldMk cId="781284922" sldId="309"/>
            <ac:spMk id="73" creationId="{CF3A06D3-DA40-48F3-9910-415A5373CEAF}"/>
          </ac:spMkLst>
        </pc:spChg>
        <pc:spChg chg="mod">
          <ac:chgData name="PHÙNG ANH KHOA" userId="ba54c450-3f2d-4f9a-8f3b-ba9051df1f8c" providerId="ADAL" clId="{999AB079-E2C5-4535-ACAF-DB6C2E99C08B}" dt="2022-03-29T04:28:53.339" v="619" actId="207"/>
          <ac:spMkLst>
            <pc:docMk/>
            <pc:sldMk cId="781284922" sldId="309"/>
            <ac:spMk id="75" creationId="{40EDAE0A-A8D5-4F06-9844-5B63C2D2E9DA}"/>
          </ac:spMkLst>
        </pc:spChg>
        <pc:spChg chg="mod">
          <ac:chgData name="PHÙNG ANH KHOA" userId="ba54c450-3f2d-4f9a-8f3b-ba9051df1f8c" providerId="ADAL" clId="{999AB079-E2C5-4535-ACAF-DB6C2E99C08B}" dt="2022-03-29T04:28:53.339" v="619" actId="207"/>
          <ac:spMkLst>
            <pc:docMk/>
            <pc:sldMk cId="781284922" sldId="309"/>
            <ac:spMk id="76" creationId="{F3B91245-2211-460C-A039-69659AE2E932}"/>
          </ac:spMkLst>
        </pc:spChg>
        <pc:spChg chg="mod">
          <ac:chgData name="PHÙNG ANH KHOA" userId="ba54c450-3f2d-4f9a-8f3b-ba9051df1f8c" providerId="ADAL" clId="{999AB079-E2C5-4535-ACAF-DB6C2E99C08B}" dt="2022-03-29T04:28:53.339" v="619" actId="207"/>
          <ac:spMkLst>
            <pc:docMk/>
            <pc:sldMk cId="781284922" sldId="309"/>
            <ac:spMk id="77" creationId="{AA8307E9-0083-4C04-9F9D-06A86125B69B}"/>
          </ac:spMkLst>
        </pc:spChg>
        <pc:spChg chg="mod">
          <ac:chgData name="PHÙNG ANH KHOA" userId="ba54c450-3f2d-4f9a-8f3b-ba9051df1f8c" providerId="ADAL" clId="{999AB079-E2C5-4535-ACAF-DB6C2E99C08B}" dt="2022-03-29T04:28:53.339" v="619" actId="207"/>
          <ac:spMkLst>
            <pc:docMk/>
            <pc:sldMk cId="781284922" sldId="309"/>
            <ac:spMk id="78" creationId="{47D51C57-004B-4B31-B114-3C8E943CA716}"/>
          </ac:spMkLst>
        </pc:spChg>
        <pc:spChg chg="mod">
          <ac:chgData name="PHÙNG ANH KHOA" userId="ba54c450-3f2d-4f9a-8f3b-ba9051df1f8c" providerId="ADAL" clId="{999AB079-E2C5-4535-ACAF-DB6C2E99C08B}" dt="2022-03-29T04:28:53.339" v="619" actId="207"/>
          <ac:spMkLst>
            <pc:docMk/>
            <pc:sldMk cId="781284922" sldId="309"/>
            <ac:spMk id="79" creationId="{FED84268-DA28-44B5-9172-EF9A9F501AED}"/>
          </ac:spMkLst>
        </pc:spChg>
        <pc:spChg chg="add mod">
          <ac:chgData name="PHÙNG ANH KHOA" userId="ba54c450-3f2d-4f9a-8f3b-ba9051df1f8c" providerId="ADAL" clId="{999AB079-E2C5-4535-ACAF-DB6C2E99C08B}" dt="2022-03-29T04:27:59.882" v="607" actId="571"/>
          <ac:spMkLst>
            <pc:docMk/>
            <pc:sldMk cId="781284922" sldId="309"/>
            <ac:spMk id="80" creationId="{BC8D7979-DBBB-476B-8466-C41B4EB09EFB}"/>
          </ac:spMkLst>
        </pc:spChg>
        <pc:spChg chg="add del mod">
          <ac:chgData name="PHÙNG ANH KHOA" userId="ba54c450-3f2d-4f9a-8f3b-ba9051df1f8c" providerId="ADAL" clId="{999AB079-E2C5-4535-ACAF-DB6C2E99C08B}" dt="2022-03-29T04:29:07.004" v="627"/>
          <ac:spMkLst>
            <pc:docMk/>
            <pc:sldMk cId="781284922" sldId="309"/>
            <ac:spMk id="81" creationId="{BEA04893-5C43-4D85-AD8A-D28F5B9C80AB}"/>
          </ac:spMkLst>
        </pc:spChg>
        <pc:spChg chg="add del mod">
          <ac:chgData name="PHÙNG ANH KHOA" userId="ba54c450-3f2d-4f9a-8f3b-ba9051df1f8c" providerId="ADAL" clId="{999AB079-E2C5-4535-ACAF-DB6C2E99C08B}" dt="2022-03-29T04:29:06.524" v="626"/>
          <ac:spMkLst>
            <pc:docMk/>
            <pc:sldMk cId="781284922" sldId="309"/>
            <ac:spMk id="82" creationId="{C45A4957-0C17-4499-94D8-30FBDD9DE289}"/>
          </ac:spMkLst>
        </pc:spChg>
        <pc:spChg chg="add del mod">
          <ac:chgData name="PHÙNG ANH KHOA" userId="ba54c450-3f2d-4f9a-8f3b-ba9051df1f8c" providerId="ADAL" clId="{999AB079-E2C5-4535-ACAF-DB6C2E99C08B}" dt="2022-03-29T04:29:13.753" v="631" actId="478"/>
          <ac:spMkLst>
            <pc:docMk/>
            <pc:sldMk cId="781284922" sldId="309"/>
            <ac:spMk id="83" creationId="{D3E210C3-66F1-4917-AA49-63932E27DF11}"/>
          </ac:spMkLst>
        </pc:spChg>
        <pc:spChg chg="mod">
          <ac:chgData name="PHÙNG ANH KHOA" userId="ba54c450-3f2d-4f9a-8f3b-ba9051df1f8c" providerId="ADAL" clId="{999AB079-E2C5-4535-ACAF-DB6C2E99C08B}" dt="2022-03-29T04:31:13.560" v="663" actId="207"/>
          <ac:spMkLst>
            <pc:docMk/>
            <pc:sldMk cId="781284922" sldId="309"/>
            <ac:spMk id="85" creationId="{ADD97842-ED8E-4C04-B335-670A560EC700}"/>
          </ac:spMkLst>
        </pc:spChg>
        <pc:spChg chg="mod">
          <ac:chgData name="PHÙNG ANH KHOA" userId="ba54c450-3f2d-4f9a-8f3b-ba9051df1f8c" providerId="ADAL" clId="{999AB079-E2C5-4535-ACAF-DB6C2E99C08B}" dt="2022-03-29T04:31:13.560" v="663" actId="207"/>
          <ac:spMkLst>
            <pc:docMk/>
            <pc:sldMk cId="781284922" sldId="309"/>
            <ac:spMk id="86" creationId="{CCC69924-2DB9-4B84-8F56-0E33C0827D7D}"/>
          </ac:spMkLst>
        </pc:spChg>
        <pc:spChg chg="mod">
          <ac:chgData name="PHÙNG ANH KHOA" userId="ba54c450-3f2d-4f9a-8f3b-ba9051df1f8c" providerId="ADAL" clId="{999AB079-E2C5-4535-ACAF-DB6C2E99C08B}" dt="2022-03-29T04:32:23.990" v="667"/>
          <ac:spMkLst>
            <pc:docMk/>
            <pc:sldMk cId="781284922" sldId="309"/>
            <ac:spMk id="88" creationId="{B0B2D8B1-1781-436F-B072-30D0D17B7B6C}"/>
          </ac:spMkLst>
        </pc:spChg>
        <pc:spChg chg="mod">
          <ac:chgData name="PHÙNG ANH KHOA" userId="ba54c450-3f2d-4f9a-8f3b-ba9051df1f8c" providerId="ADAL" clId="{999AB079-E2C5-4535-ACAF-DB6C2E99C08B}" dt="2022-03-29T04:32:23.990" v="667"/>
          <ac:spMkLst>
            <pc:docMk/>
            <pc:sldMk cId="781284922" sldId="309"/>
            <ac:spMk id="89" creationId="{BDD9E67A-8C59-495D-89B7-77A000975B11}"/>
          </ac:spMkLst>
        </pc:spChg>
        <pc:spChg chg="mod">
          <ac:chgData name="PHÙNG ANH KHOA" userId="ba54c450-3f2d-4f9a-8f3b-ba9051df1f8c" providerId="ADAL" clId="{999AB079-E2C5-4535-ACAF-DB6C2E99C08B}" dt="2022-03-29T04:32:23.990" v="667"/>
          <ac:spMkLst>
            <pc:docMk/>
            <pc:sldMk cId="781284922" sldId="309"/>
            <ac:spMk id="90" creationId="{E5283F88-280F-44F7-B77D-1C0D5C602EC2}"/>
          </ac:spMkLst>
        </pc:spChg>
        <pc:spChg chg="mod">
          <ac:chgData name="PHÙNG ANH KHOA" userId="ba54c450-3f2d-4f9a-8f3b-ba9051df1f8c" providerId="ADAL" clId="{999AB079-E2C5-4535-ACAF-DB6C2E99C08B}" dt="2022-03-29T04:32:23.990" v="667"/>
          <ac:spMkLst>
            <pc:docMk/>
            <pc:sldMk cId="781284922" sldId="309"/>
            <ac:spMk id="91" creationId="{0AA9307F-32B3-4881-9D29-8D5247F5C813}"/>
          </ac:spMkLst>
        </pc:spChg>
        <pc:spChg chg="mod">
          <ac:chgData name="PHÙNG ANH KHOA" userId="ba54c450-3f2d-4f9a-8f3b-ba9051df1f8c" providerId="ADAL" clId="{999AB079-E2C5-4535-ACAF-DB6C2E99C08B}" dt="2022-03-29T04:32:23.990" v="667"/>
          <ac:spMkLst>
            <pc:docMk/>
            <pc:sldMk cId="781284922" sldId="309"/>
            <ac:spMk id="92" creationId="{C276398F-A631-4AFB-BB3F-FE64A5672E40}"/>
          </ac:spMkLst>
        </pc:spChg>
        <pc:spChg chg="mod">
          <ac:chgData name="PHÙNG ANH KHOA" userId="ba54c450-3f2d-4f9a-8f3b-ba9051df1f8c" providerId="ADAL" clId="{999AB079-E2C5-4535-ACAF-DB6C2E99C08B}" dt="2022-03-29T04:32:23.990" v="667"/>
          <ac:spMkLst>
            <pc:docMk/>
            <pc:sldMk cId="781284922" sldId="309"/>
            <ac:spMk id="93" creationId="{3F7A061C-E967-4060-ABDF-AD6CB7D1726C}"/>
          </ac:spMkLst>
        </pc:spChg>
        <pc:spChg chg="mod">
          <ac:chgData name="PHÙNG ANH KHOA" userId="ba54c450-3f2d-4f9a-8f3b-ba9051df1f8c" providerId="ADAL" clId="{999AB079-E2C5-4535-ACAF-DB6C2E99C08B}" dt="2022-03-29T04:32:23.990" v="667"/>
          <ac:spMkLst>
            <pc:docMk/>
            <pc:sldMk cId="781284922" sldId="309"/>
            <ac:spMk id="94" creationId="{1DF7D6D4-3F8F-43B1-9E1B-001032A6DCCB}"/>
          </ac:spMkLst>
        </pc:spChg>
        <pc:spChg chg="mod">
          <ac:chgData name="PHÙNG ANH KHOA" userId="ba54c450-3f2d-4f9a-8f3b-ba9051df1f8c" providerId="ADAL" clId="{999AB079-E2C5-4535-ACAF-DB6C2E99C08B}" dt="2022-03-29T04:32:23.990" v="667"/>
          <ac:spMkLst>
            <pc:docMk/>
            <pc:sldMk cId="781284922" sldId="309"/>
            <ac:spMk id="95" creationId="{3A861847-7E1D-4920-B1E8-0BA1202FF742}"/>
          </ac:spMkLst>
        </pc:spChg>
        <pc:spChg chg="mod">
          <ac:chgData name="PHÙNG ANH KHOA" userId="ba54c450-3f2d-4f9a-8f3b-ba9051df1f8c" providerId="ADAL" clId="{999AB079-E2C5-4535-ACAF-DB6C2E99C08B}" dt="2022-03-29T04:32:23.990" v="667"/>
          <ac:spMkLst>
            <pc:docMk/>
            <pc:sldMk cId="781284922" sldId="309"/>
            <ac:spMk id="96" creationId="{904ADD78-AE90-4D2F-A120-DF24B02EB0D7}"/>
          </ac:spMkLst>
        </pc:spChg>
        <pc:spChg chg="mod">
          <ac:chgData name="PHÙNG ANH KHOA" userId="ba54c450-3f2d-4f9a-8f3b-ba9051df1f8c" providerId="ADAL" clId="{999AB079-E2C5-4535-ACAF-DB6C2E99C08B}" dt="2022-03-29T04:32:23.990" v="667"/>
          <ac:spMkLst>
            <pc:docMk/>
            <pc:sldMk cId="781284922" sldId="309"/>
            <ac:spMk id="97" creationId="{00B10E80-F0CB-4BCC-8CEA-E245823E2345}"/>
          </ac:spMkLst>
        </pc:spChg>
        <pc:spChg chg="mod">
          <ac:chgData name="PHÙNG ANH KHOA" userId="ba54c450-3f2d-4f9a-8f3b-ba9051df1f8c" providerId="ADAL" clId="{999AB079-E2C5-4535-ACAF-DB6C2E99C08B}" dt="2022-03-29T04:32:23.990" v="667"/>
          <ac:spMkLst>
            <pc:docMk/>
            <pc:sldMk cId="781284922" sldId="309"/>
            <ac:spMk id="98" creationId="{97EFB418-DD18-4F81-B826-7CAE51EE33FF}"/>
          </ac:spMkLst>
        </pc:spChg>
        <pc:spChg chg="mod">
          <ac:chgData name="PHÙNG ANH KHOA" userId="ba54c450-3f2d-4f9a-8f3b-ba9051df1f8c" providerId="ADAL" clId="{999AB079-E2C5-4535-ACAF-DB6C2E99C08B}" dt="2022-03-29T04:32:23.990" v="667"/>
          <ac:spMkLst>
            <pc:docMk/>
            <pc:sldMk cId="781284922" sldId="309"/>
            <ac:spMk id="99" creationId="{F7D96A98-A3CE-48DA-B5FF-595919B59DA4}"/>
          </ac:spMkLst>
        </pc:spChg>
        <pc:spChg chg="mod">
          <ac:chgData name="PHÙNG ANH KHOA" userId="ba54c450-3f2d-4f9a-8f3b-ba9051df1f8c" providerId="ADAL" clId="{999AB079-E2C5-4535-ACAF-DB6C2E99C08B}" dt="2022-03-29T04:32:23.990" v="667"/>
          <ac:spMkLst>
            <pc:docMk/>
            <pc:sldMk cId="781284922" sldId="309"/>
            <ac:spMk id="100" creationId="{D8A51DDE-C5AA-4959-AFE5-EC5EE32385C1}"/>
          </ac:spMkLst>
        </pc:spChg>
        <pc:spChg chg="mod">
          <ac:chgData name="PHÙNG ANH KHOA" userId="ba54c450-3f2d-4f9a-8f3b-ba9051df1f8c" providerId="ADAL" clId="{999AB079-E2C5-4535-ACAF-DB6C2E99C08B}" dt="2022-03-29T04:32:23.990" v="667"/>
          <ac:spMkLst>
            <pc:docMk/>
            <pc:sldMk cId="781284922" sldId="309"/>
            <ac:spMk id="101" creationId="{C76ECDDC-0496-4B81-9A8A-C76B50F4FE93}"/>
          </ac:spMkLst>
        </pc:spChg>
        <pc:spChg chg="mod">
          <ac:chgData name="PHÙNG ANH KHOA" userId="ba54c450-3f2d-4f9a-8f3b-ba9051df1f8c" providerId="ADAL" clId="{999AB079-E2C5-4535-ACAF-DB6C2E99C08B}" dt="2022-03-29T04:32:23.990" v="667"/>
          <ac:spMkLst>
            <pc:docMk/>
            <pc:sldMk cId="781284922" sldId="309"/>
            <ac:spMk id="102" creationId="{A2C803A3-C36D-47D5-A451-E8C29592F0BE}"/>
          </ac:spMkLst>
        </pc:spChg>
        <pc:spChg chg="mod">
          <ac:chgData name="PHÙNG ANH KHOA" userId="ba54c450-3f2d-4f9a-8f3b-ba9051df1f8c" providerId="ADAL" clId="{999AB079-E2C5-4535-ACAF-DB6C2E99C08B}" dt="2022-03-29T04:32:23.990" v="667"/>
          <ac:spMkLst>
            <pc:docMk/>
            <pc:sldMk cId="781284922" sldId="309"/>
            <ac:spMk id="103" creationId="{B931F38C-3CDA-427F-A597-75D3F3548D7B}"/>
          </ac:spMkLst>
        </pc:spChg>
        <pc:spChg chg="mod">
          <ac:chgData name="PHÙNG ANH KHOA" userId="ba54c450-3f2d-4f9a-8f3b-ba9051df1f8c" providerId="ADAL" clId="{999AB079-E2C5-4535-ACAF-DB6C2E99C08B}" dt="2022-03-29T04:32:23.990" v="667"/>
          <ac:spMkLst>
            <pc:docMk/>
            <pc:sldMk cId="781284922" sldId="309"/>
            <ac:spMk id="104" creationId="{9A91E6D8-BA6F-48DF-B795-CFB1FB130240}"/>
          </ac:spMkLst>
        </pc:spChg>
        <pc:spChg chg="mod">
          <ac:chgData name="PHÙNG ANH KHOA" userId="ba54c450-3f2d-4f9a-8f3b-ba9051df1f8c" providerId="ADAL" clId="{999AB079-E2C5-4535-ACAF-DB6C2E99C08B}" dt="2022-03-29T04:32:23.990" v="667"/>
          <ac:spMkLst>
            <pc:docMk/>
            <pc:sldMk cId="781284922" sldId="309"/>
            <ac:spMk id="105" creationId="{B6205BCB-932B-4EF0-84B2-D19F4A91674A}"/>
          </ac:spMkLst>
        </pc:spChg>
        <pc:spChg chg="mod">
          <ac:chgData name="PHÙNG ANH KHOA" userId="ba54c450-3f2d-4f9a-8f3b-ba9051df1f8c" providerId="ADAL" clId="{999AB079-E2C5-4535-ACAF-DB6C2E99C08B}" dt="2022-03-29T04:32:23.990" v="667"/>
          <ac:spMkLst>
            <pc:docMk/>
            <pc:sldMk cId="781284922" sldId="309"/>
            <ac:spMk id="106" creationId="{E7AFE071-01B5-4A52-969D-6FE8655478EA}"/>
          </ac:spMkLst>
        </pc:spChg>
        <pc:spChg chg="mod">
          <ac:chgData name="PHÙNG ANH KHOA" userId="ba54c450-3f2d-4f9a-8f3b-ba9051df1f8c" providerId="ADAL" clId="{999AB079-E2C5-4535-ACAF-DB6C2E99C08B}" dt="2022-03-29T04:32:23.990" v="667"/>
          <ac:spMkLst>
            <pc:docMk/>
            <pc:sldMk cId="781284922" sldId="309"/>
            <ac:spMk id="107" creationId="{75CED80C-34BC-4E6E-B306-F35A76F7DC62}"/>
          </ac:spMkLst>
        </pc:spChg>
        <pc:spChg chg="mod">
          <ac:chgData name="PHÙNG ANH KHOA" userId="ba54c450-3f2d-4f9a-8f3b-ba9051df1f8c" providerId="ADAL" clId="{999AB079-E2C5-4535-ACAF-DB6C2E99C08B}" dt="2022-03-29T04:32:23.990" v="667"/>
          <ac:spMkLst>
            <pc:docMk/>
            <pc:sldMk cId="781284922" sldId="309"/>
            <ac:spMk id="108" creationId="{0C36B7D7-9C7F-4BBD-9E5C-12DE22B47B9B}"/>
          </ac:spMkLst>
        </pc:spChg>
        <pc:spChg chg="mod">
          <ac:chgData name="PHÙNG ANH KHOA" userId="ba54c450-3f2d-4f9a-8f3b-ba9051df1f8c" providerId="ADAL" clId="{999AB079-E2C5-4535-ACAF-DB6C2E99C08B}" dt="2022-03-29T04:32:23.990" v="667"/>
          <ac:spMkLst>
            <pc:docMk/>
            <pc:sldMk cId="781284922" sldId="309"/>
            <ac:spMk id="109" creationId="{A80D251E-0CDB-4785-BF8E-C20F1E0034FE}"/>
          </ac:spMkLst>
        </pc:spChg>
        <pc:spChg chg="mod">
          <ac:chgData name="PHÙNG ANH KHOA" userId="ba54c450-3f2d-4f9a-8f3b-ba9051df1f8c" providerId="ADAL" clId="{999AB079-E2C5-4535-ACAF-DB6C2E99C08B}" dt="2022-03-29T04:32:23.990" v="667"/>
          <ac:spMkLst>
            <pc:docMk/>
            <pc:sldMk cId="781284922" sldId="309"/>
            <ac:spMk id="110" creationId="{59E98DC7-2063-41B1-B0D0-E02B917F6CE2}"/>
          </ac:spMkLst>
        </pc:spChg>
        <pc:spChg chg="mod">
          <ac:chgData name="PHÙNG ANH KHOA" userId="ba54c450-3f2d-4f9a-8f3b-ba9051df1f8c" providerId="ADAL" clId="{999AB079-E2C5-4535-ACAF-DB6C2E99C08B}" dt="2022-03-29T04:32:28.354" v="668" actId="571"/>
          <ac:spMkLst>
            <pc:docMk/>
            <pc:sldMk cId="781284922" sldId="309"/>
            <ac:spMk id="112" creationId="{E1FC82B1-3382-4BF0-9837-107C7930E296}"/>
          </ac:spMkLst>
        </pc:spChg>
        <pc:spChg chg="mod">
          <ac:chgData name="PHÙNG ANH KHOA" userId="ba54c450-3f2d-4f9a-8f3b-ba9051df1f8c" providerId="ADAL" clId="{999AB079-E2C5-4535-ACAF-DB6C2E99C08B}" dt="2022-03-29T04:32:28.354" v="668" actId="571"/>
          <ac:spMkLst>
            <pc:docMk/>
            <pc:sldMk cId="781284922" sldId="309"/>
            <ac:spMk id="113" creationId="{7C781CBC-FD20-45F9-A377-D161A35E418F}"/>
          </ac:spMkLst>
        </pc:spChg>
        <pc:spChg chg="mod">
          <ac:chgData name="PHÙNG ANH KHOA" userId="ba54c450-3f2d-4f9a-8f3b-ba9051df1f8c" providerId="ADAL" clId="{999AB079-E2C5-4535-ACAF-DB6C2E99C08B}" dt="2022-03-29T04:32:28.354" v="668" actId="571"/>
          <ac:spMkLst>
            <pc:docMk/>
            <pc:sldMk cId="781284922" sldId="309"/>
            <ac:spMk id="114" creationId="{33F5FB60-A543-45A1-9ED8-E672441EECB9}"/>
          </ac:spMkLst>
        </pc:spChg>
        <pc:spChg chg="mod">
          <ac:chgData name="PHÙNG ANH KHOA" userId="ba54c450-3f2d-4f9a-8f3b-ba9051df1f8c" providerId="ADAL" clId="{999AB079-E2C5-4535-ACAF-DB6C2E99C08B}" dt="2022-03-29T04:32:28.354" v="668" actId="571"/>
          <ac:spMkLst>
            <pc:docMk/>
            <pc:sldMk cId="781284922" sldId="309"/>
            <ac:spMk id="115" creationId="{755F80CF-02A4-4598-8CDE-71B3D7ED6D0E}"/>
          </ac:spMkLst>
        </pc:spChg>
        <pc:spChg chg="mod">
          <ac:chgData name="PHÙNG ANH KHOA" userId="ba54c450-3f2d-4f9a-8f3b-ba9051df1f8c" providerId="ADAL" clId="{999AB079-E2C5-4535-ACAF-DB6C2E99C08B}" dt="2022-03-29T04:32:28.354" v="668" actId="571"/>
          <ac:spMkLst>
            <pc:docMk/>
            <pc:sldMk cId="781284922" sldId="309"/>
            <ac:spMk id="116" creationId="{2FCB116E-480C-4E96-A713-4A08174EA556}"/>
          </ac:spMkLst>
        </pc:spChg>
        <pc:spChg chg="mod">
          <ac:chgData name="PHÙNG ANH KHOA" userId="ba54c450-3f2d-4f9a-8f3b-ba9051df1f8c" providerId="ADAL" clId="{999AB079-E2C5-4535-ACAF-DB6C2E99C08B}" dt="2022-03-29T04:32:28.354" v="668" actId="571"/>
          <ac:spMkLst>
            <pc:docMk/>
            <pc:sldMk cId="781284922" sldId="309"/>
            <ac:spMk id="117" creationId="{9BBE763D-29D6-4BE8-B26E-25DF9C1AB405}"/>
          </ac:spMkLst>
        </pc:spChg>
        <pc:spChg chg="mod">
          <ac:chgData name="PHÙNG ANH KHOA" userId="ba54c450-3f2d-4f9a-8f3b-ba9051df1f8c" providerId="ADAL" clId="{999AB079-E2C5-4535-ACAF-DB6C2E99C08B}" dt="2022-03-29T04:32:28.354" v="668" actId="571"/>
          <ac:spMkLst>
            <pc:docMk/>
            <pc:sldMk cId="781284922" sldId="309"/>
            <ac:spMk id="118" creationId="{CCFFB6B2-322D-439D-A93C-EE5C19004B0B}"/>
          </ac:spMkLst>
        </pc:spChg>
        <pc:spChg chg="mod">
          <ac:chgData name="PHÙNG ANH KHOA" userId="ba54c450-3f2d-4f9a-8f3b-ba9051df1f8c" providerId="ADAL" clId="{999AB079-E2C5-4535-ACAF-DB6C2E99C08B}" dt="2022-03-29T04:32:28.354" v="668" actId="571"/>
          <ac:spMkLst>
            <pc:docMk/>
            <pc:sldMk cId="781284922" sldId="309"/>
            <ac:spMk id="119" creationId="{07BD8B68-35BD-4E4A-8090-C5C3C2F06689}"/>
          </ac:spMkLst>
        </pc:spChg>
        <pc:spChg chg="mod">
          <ac:chgData name="PHÙNG ANH KHOA" userId="ba54c450-3f2d-4f9a-8f3b-ba9051df1f8c" providerId="ADAL" clId="{999AB079-E2C5-4535-ACAF-DB6C2E99C08B}" dt="2022-03-29T04:32:28.354" v="668" actId="571"/>
          <ac:spMkLst>
            <pc:docMk/>
            <pc:sldMk cId="781284922" sldId="309"/>
            <ac:spMk id="120" creationId="{CCABA65C-8CD0-4A2C-80F3-77A74A5B411E}"/>
          </ac:spMkLst>
        </pc:spChg>
        <pc:spChg chg="mod">
          <ac:chgData name="PHÙNG ANH KHOA" userId="ba54c450-3f2d-4f9a-8f3b-ba9051df1f8c" providerId="ADAL" clId="{999AB079-E2C5-4535-ACAF-DB6C2E99C08B}" dt="2022-03-29T04:32:28.354" v="668" actId="571"/>
          <ac:spMkLst>
            <pc:docMk/>
            <pc:sldMk cId="781284922" sldId="309"/>
            <ac:spMk id="121" creationId="{A962A72E-33D0-4EC1-91B4-2F9F41F149AA}"/>
          </ac:spMkLst>
        </pc:spChg>
        <pc:spChg chg="mod">
          <ac:chgData name="PHÙNG ANH KHOA" userId="ba54c450-3f2d-4f9a-8f3b-ba9051df1f8c" providerId="ADAL" clId="{999AB079-E2C5-4535-ACAF-DB6C2E99C08B}" dt="2022-03-29T04:32:28.354" v="668" actId="571"/>
          <ac:spMkLst>
            <pc:docMk/>
            <pc:sldMk cId="781284922" sldId="309"/>
            <ac:spMk id="122" creationId="{8E4AEFDB-4E36-4E23-908A-3C4B5F35F4F3}"/>
          </ac:spMkLst>
        </pc:spChg>
        <pc:spChg chg="mod">
          <ac:chgData name="PHÙNG ANH KHOA" userId="ba54c450-3f2d-4f9a-8f3b-ba9051df1f8c" providerId="ADAL" clId="{999AB079-E2C5-4535-ACAF-DB6C2E99C08B}" dt="2022-03-29T04:32:28.354" v="668" actId="571"/>
          <ac:spMkLst>
            <pc:docMk/>
            <pc:sldMk cId="781284922" sldId="309"/>
            <ac:spMk id="123" creationId="{0303D26D-CE6E-4BB0-A56F-AB71A0E820BE}"/>
          </ac:spMkLst>
        </pc:spChg>
        <pc:spChg chg="mod">
          <ac:chgData name="PHÙNG ANH KHOA" userId="ba54c450-3f2d-4f9a-8f3b-ba9051df1f8c" providerId="ADAL" clId="{999AB079-E2C5-4535-ACAF-DB6C2E99C08B}" dt="2022-03-29T04:32:28.354" v="668" actId="571"/>
          <ac:spMkLst>
            <pc:docMk/>
            <pc:sldMk cId="781284922" sldId="309"/>
            <ac:spMk id="124" creationId="{9218940E-F2C1-4370-8D82-1BD622D58C7D}"/>
          </ac:spMkLst>
        </pc:spChg>
        <pc:spChg chg="mod">
          <ac:chgData name="PHÙNG ANH KHOA" userId="ba54c450-3f2d-4f9a-8f3b-ba9051df1f8c" providerId="ADAL" clId="{999AB079-E2C5-4535-ACAF-DB6C2E99C08B}" dt="2022-03-29T04:32:28.354" v="668" actId="571"/>
          <ac:spMkLst>
            <pc:docMk/>
            <pc:sldMk cId="781284922" sldId="309"/>
            <ac:spMk id="125" creationId="{8A06B1D0-4C7D-45CE-8D5E-8C76EFC52A41}"/>
          </ac:spMkLst>
        </pc:spChg>
        <pc:spChg chg="mod">
          <ac:chgData name="PHÙNG ANH KHOA" userId="ba54c450-3f2d-4f9a-8f3b-ba9051df1f8c" providerId="ADAL" clId="{999AB079-E2C5-4535-ACAF-DB6C2E99C08B}" dt="2022-03-29T04:32:28.354" v="668" actId="571"/>
          <ac:spMkLst>
            <pc:docMk/>
            <pc:sldMk cId="781284922" sldId="309"/>
            <ac:spMk id="126" creationId="{71ADA563-6547-47DA-BD62-7A4036EF5810}"/>
          </ac:spMkLst>
        </pc:spChg>
        <pc:spChg chg="mod">
          <ac:chgData name="PHÙNG ANH KHOA" userId="ba54c450-3f2d-4f9a-8f3b-ba9051df1f8c" providerId="ADAL" clId="{999AB079-E2C5-4535-ACAF-DB6C2E99C08B}" dt="2022-03-29T04:32:28.354" v="668" actId="571"/>
          <ac:spMkLst>
            <pc:docMk/>
            <pc:sldMk cId="781284922" sldId="309"/>
            <ac:spMk id="127" creationId="{7D38267C-BF5A-49CE-A351-0A3DAF4D7B32}"/>
          </ac:spMkLst>
        </pc:spChg>
        <pc:spChg chg="mod">
          <ac:chgData name="PHÙNG ANH KHOA" userId="ba54c450-3f2d-4f9a-8f3b-ba9051df1f8c" providerId="ADAL" clId="{999AB079-E2C5-4535-ACAF-DB6C2E99C08B}" dt="2022-03-29T04:32:28.354" v="668" actId="571"/>
          <ac:spMkLst>
            <pc:docMk/>
            <pc:sldMk cId="781284922" sldId="309"/>
            <ac:spMk id="128" creationId="{8F9D7F86-4150-4A00-9B33-47F19EAD9A2D}"/>
          </ac:spMkLst>
        </pc:spChg>
        <pc:spChg chg="mod">
          <ac:chgData name="PHÙNG ANH KHOA" userId="ba54c450-3f2d-4f9a-8f3b-ba9051df1f8c" providerId="ADAL" clId="{999AB079-E2C5-4535-ACAF-DB6C2E99C08B}" dt="2022-03-29T04:32:28.354" v="668" actId="571"/>
          <ac:spMkLst>
            <pc:docMk/>
            <pc:sldMk cId="781284922" sldId="309"/>
            <ac:spMk id="129" creationId="{4E010AB9-BFD9-4A43-96FD-8B30C87C4AF8}"/>
          </ac:spMkLst>
        </pc:spChg>
        <pc:spChg chg="mod">
          <ac:chgData name="PHÙNG ANH KHOA" userId="ba54c450-3f2d-4f9a-8f3b-ba9051df1f8c" providerId="ADAL" clId="{999AB079-E2C5-4535-ACAF-DB6C2E99C08B}" dt="2022-03-29T04:32:28.354" v="668" actId="571"/>
          <ac:spMkLst>
            <pc:docMk/>
            <pc:sldMk cId="781284922" sldId="309"/>
            <ac:spMk id="130" creationId="{69CE4EE1-031F-4B92-BFE9-C35727FCF9D8}"/>
          </ac:spMkLst>
        </pc:spChg>
        <pc:spChg chg="mod">
          <ac:chgData name="PHÙNG ANH KHOA" userId="ba54c450-3f2d-4f9a-8f3b-ba9051df1f8c" providerId="ADAL" clId="{999AB079-E2C5-4535-ACAF-DB6C2E99C08B}" dt="2022-03-29T04:32:28.354" v="668" actId="571"/>
          <ac:spMkLst>
            <pc:docMk/>
            <pc:sldMk cId="781284922" sldId="309"/>
            <ac:spMk id="131" creationId="{FD272FA4-DC6F-4679-BD77-F33E98BAD0E4}"/>
          </ac:spMkLst>
        </pc:spChg>
        <pc:spChg chg="mod">
          <ac:chgData name="PHÙNG ANH KHOA" userId="ba54c450-3f2d-4f9a-8f3b-ba9051df1f8c" providerId="ADAL" clId="{999AB079-E2C5-4535-ACAF-DB6C2E99C08B}" dt="2022-03-29T04:32:28.354" v="668" actId="571"/>
          <ac:spMkLst>
            <pc:docMk/>
            <pc:sldMk cId="781284922" sldId="309"/>
            <ac:spMk id="132" creationId="{2D668B95-B081-4C53-AF40-3F720D563D86}"/>
          </ac:spMkLst>
        </pc:spChg>
        <pc:spChg chg="mod">
          <ac:chgData name="PHÙNG ANH KHOA" userId="ba54c450-3f2d-4f9a-8f3b-ba9051df1f8c" providerId="ADAL" clId="{999AB079-E2C5-4535-ACAF-DB6C2E99C08B}" dt="2022-03-29T04:32:28.354" v="668" actId="571"/>
          <ac:spMkLst>
            <pc:docMk/>
            <pc:sldMk cId="781284922" sldId="309"/>
            <ac:spMk id="133" creationId="{A19EDBF4-88FF-4EA2-820A-C9E79DFC7BAA}"/>
          </ac:spMkLst>
        </pc:spChg>
        <pc:spChg chg="mod">
          <ac:chgData name="PHÙNG ANH KHOA" userId="ba54c450-3f2d-4f9a-8f3b-ba9051df1f8c" providerId="ADAL" clId="{999AB079-E2C5-4535-ACAF-DB6C2E99C08B}" dt="2022-03-29T04:32:28.354" v="668" actId="571"/>
          <ac:spMkLst>
            <pc:docMk/>
            <pc:sldMk cId="781284922" sldId="309"/>
            <ac:spMk id="134" creationId="{59868265-BC26-4C7F-B5BD-88D7BE20AAC5}"/>
          </ac:spMkLst>
        </pc:spChg>
        <pc:spChg chg="mod">
          <ac:chgData name="PHÙNG ANH KHOA" userId="ba54c450-3f2d-4f9a-8f3b-ba9051df1f8c" providerId="ADAL" clId="{999AB079-E2C5-4535-ACAF-DB6C2E99C08B}" dt="2022-03-29T04:39:03.081" v="720" actId="571"/>
          <ac:spMkLst>
            <pc:docMk/>
            <pc:sldMk cId="781284922" sldId="309"/>
            <ac:spMk id="136" creationId="{3FB0BC2B-FA3D-43CE-8C8C-FE6BED4D0026}"/>
          </ac:spMkLst>
        </pc:spChg>
        <pc:spChg chg="mod">
          <ac:chgData name="PHÙNG ANH KHOA" userId="ba54c450-3f2d-4f9a-8f3b-ba9051df1f8c" providerId="ADAL" clId="{999AB079-E2C5-4535-ACAF-DB6C2E99C08B}" dt="2022-03-29T04:39:03.081" v="720" actId="571"/>
          <ac:spMkLst>
            <pc:docMk/>
            <pc:sldMk cId="781284922" sldId="309"/>
            <ac:spMk id="137" creationId="{A8CB318B-E43C-4732-99D8-826F1FEEEBD4}"/>
          </ac:spMkLst>
        </pc:spChg>
        <pc:spChg chg="mod">
          <ac:chgData name="PHÙNG ANH KHOA" userId="ba54c450-3f2d-4f9a-8f3b-ba9051df1f8c" providerId="ADAL" clId="{999AB079-E2C5-4535-ACAF-DB6C2E99C08B}" dt="2022-03-29T04:39:03.081" v="720" actId="571"/>
          <ac:spMkLst>
            <pc:docMk/>
            <pc:sldMk cId="781284922" sldId="309"/>
            <ac:spMk id="138" creationId="{72826161-4C80-47ED-BA9E-987ABDA6AC1A}"/>
          </ac:spMkLst>
        </pc:spChg>
        <pc:spChg chg="mod">
          <ac:chgData name="PHÙNG ANH KHOA" userId="ba54c450-3f2d-4f9a-8f3b-ba9051df1f8c" providerId="ADAL" clId="{999AB079-E2C5-4535-ACAF-DB6C2E99C08B}" dt="2022-03-29T04:39:03.081" v="720" actId="571"/>
          <ac:spMkLst>
            <pc:docMk/>
            <pc:sldMk cId="781284922" sldId="309"/>
            <ac:spMk id="139" creationId="{1A3D0DC1-B3A5-4CA9-91F5-557E1650C0B7}"/>
          </ac:spMkLst>
        </pc:spChg>
        <pc:spChg chg="mod">
          <ac:chgData name="PHÙNG ANH KHOA" userId="ba54c450-3f2d-4f9a-8f3b-ba9051df1f8c" providerId="ADAL" clId="{999AB079-E2C5-4535-ACAF-DB6C2E99C08B}" dt="2022-03-29T04:39:03.081" v="720" actId="571"/>
          <ac:spMkLst>
            <pc:docMk/>
            <pc:sldMk cId="781284922" sldId="309"/>
            <ac:spMk id="140" creationId="{EFDD59C4-2010-4F90-ACD8-230C9EF7CCDB}"/>
          </ac:spMkLst>
        </pc:spChg>
        <pc:spChg chg="mod">
          <ac:chgData name="PHÙNG ANH KHOA" userId="ba54c450-3f2d-4f9a-8f3b-ba9051df1f8c" providerId="ADAL" clId="{999AB079-E2C5-4535-ACAF-DB6C2E99C08B}" dt="2022-03-29T04:39:03.081" v="720" actId="571"/>
          <ac:spMkLst>
            <pc:docMk/>
            <pc:sldMk cId="781284922" sldId="309"/>
            <ac:spMk id="141" creationId="{13594217-93BB-47BE-88B2-850C3843892C}"/>
          </ac:spMkLst>
        </pc:spChg>
        <pc:spChg chg="mod">
          <ac:chgData name="PHÙNG ANH KHOA" userId="ba54c450-3f2d-4f9a-8f3b-ba9051df1f8c" providerId="ADAL" clId="{999AB079-E2C5-4535-ACAF-DB6C2E99C08B}" dt="2022-03-29T04:39:03.081" v="720" actId="571"/>
          <ac:spMkLst>
            <pc:docMk/>
            <pc:sldMk cId="781284922" sldId="309"/>
            <ac:spMk id="142" creationId="{25FCCABA-2FBA-48B6-AB4A-6B155784340F}"/>
          </ac:spMkLst>
        </pc:spChg>
        <pc:spChg chg="mod">
          <ac:chgData name="PHÙNG ANH KHOA" userId="ba54c450-3f2d-4f9a-8f3b-ba9051df1f8c" providerId="ADAL" clId="{999AB079-E2C5-4535-ACAF-DB6C2E99C08B}" dt="2022-03-29T04:39:03.081" v="720" actId="571"/>
          <ac:spMkLst>
            <pc:docMk/>
            <pc:sldMk cId="781284922" sldId="309"/>
            <ac:spMk id="143" creationId="{438F0508-6FB4-4269-9624-4CB5191DE44C}"/>
          </ac:spMkLst>
        </pc:spChg>
        <pc:spChg chg="mod">
          <ac:chgData name="PHÙNG ANH KHOA" userId="ba54c450-3f2d-4f9a-8f3b-ba9051df1f8c" providerId="ADAL" clId="{999AB079-E2C5-4535-ACAF-DB6C2E99C08B}" dt="2022-03-29T04:39:03.081" v="720" actId="571"/>
          <ac:spMkLst>
            <pc:docMk/>
            <pc:sldMk cId="781284922" sldId="309"/>
            <ac:spMk id="144" creationId="{CE6A1979-73C3-4F78-A0E8-89B52C801C0A}"/>
          </ac:spMkLst>
        </pc:spChg>
        <pc:spChg chg="mod">
          <ac:chgData name="PHÙNG ANH KHOA" userId="ba54c450-3f2d-4f9a-8f3b-ba9051df1f8c" providerId="ADAL" clId="{999AB079-E2C5-4535-ACAF-DB6C2E99C08B}" dt="2022-03-29T04:39:03.081" v="720" actId="571"/>
          <ac:spMkLst>
            <pc:docMk/>
            <pc:sldMk cId="781284922" sldId="309"/>
            <ac:spMk id="145" creationId="{5127E286-DBD7-4576-801C-586DF187730B}"/>
          </ac:spMkLst>
        </pc:spChg>
        <pc:spChg chg="mod">
          <ac:chgData name="PHÙNG ANH KHOA" userId="ba54c450-3f2d-4f9a-8f3b-ba9051df1f8c" providerId="ADAL" clId="{999AB079-E2C5-4535-ACAF-DB6C2E99C08B}" dt="2022-03-29T04:39:03.081" v="720" actId="571"/>
          <ac:spMkLst>
            <pc:docMk/>
            <pc:sldMk cId="781284922" sldId="309"/>
            <ac:spMk id="146" creationId="{54F06AC7-ED50-4B9B-8018-9EB5FC14164D}"/>
          </ac:spMkLst>
        </pc:spChg>
        <pc:spChg chg="mod">
          <ac:chgData name="PHÙNG ANH KHOA" userId="ba54c450-3f2d-4f9a-8f3b-ba9051df1f8c" providerId="ADAL" clId="{999AB079-E2C5-4535-ACAF-DB6C2E99C08B}" dt="2022-03-29T04:39:03.081" v="720" actId="571"/>
          <ac:spMkLst>
            <pc:docMk/>
            <pc:sldMk cId="781284922" sldId="309"/>
            <ac:spMk id="147" creationId="{4100FFF7-CB3F-4BD0-A39A-781C570AD6E7}"/>
          </ac:spMkLst>
        </pc:spChg>
        <pc:spChg chg="mod">
          <ac:chgData name="PHÙNG ANH KHOA" userId="ba54c450-3f2d-4f9a-8f3b-ba9051df1f8c" providerId="ADAL" clId="{999AB079-E2C5-4535-ACAF-DB6C2E99C08B}" dt="2022-03-29T04:39:03.081" v="720" actId="571"/>
          <ac:spMkLst>
            <pc:docMk/>
            <pc:sldMk cId="781284922" sldId="309"/>
            <ac:spMk id="148" creationId="{1C01B467-7CEE-4A06-81B1-D57668B35208}"/>
          </ac:spMkLst>
        </pc:spChg>
        <pc:spChg chg="mod">
          <ac:chgData name="PHÙNG ANH KHOA" userId="ba54c450-3f2d-4f9a-8f3b-ba9051df1f8c" providerId="ADAL" clId="{999AB079-E2C5-4535-ACAF-DB6C2E99C08B}" dt="2022-03-29T04:39:03.081" v="720" actId="571"/>
          <ac:spMkLst>
            <pc:docMk/>
            <pc:sldMk cId="781284922" sldId="309"/>
            <ac:spMk id="149" creationId="{278ABA6C-8EFC-44FB-BC71-F76E35FCDA01}"/>
          </ac:spMkLst>
        </pc:spChg>
        <pc:spChg chg="mod">
          <ac:chgData name="PHÙNG ANH KHOA" userId="ba54c450-3f2d-4f9a-8f3b-ba9051df1f8c" providerId="ADAL" clId="{999AB079-E2C5-4535-ACAF-DB6C2E99C08B}" dt="2022-03-29T04:39:03.081" v="720" actId="571"/>
          <ac:spMkLst>
            <pc:docMk/>
            <pc:sldMk cId="781284922" sldId="309"/>
            <ac:spMk id="150" creationId="{48B4F8DE-AAA2-4437-844A-CDE9CF18F2A4}"/>
          </ac:spMkLst>
        </pc:spChg>
        <pc:spChg chg="mod">
          <ac:chgData name="PHÙNG ANH KHOA" userId="ba54c450-3f2d-4f9a-8f3b-ba9051df1f8c" providerId="ADAL" clId="{999AB079-E2C5-4535-ACAF-DB6C2E99C08B}" dt="2022-03-29T04:39:03.081" v="720" actId="571"/>
          <ac:spMkLst>
            <pc:docMk/>
            <pc:sldMk cId="781284922" sldId="309"/>
            <ac:spMk id="151" creationId="{8ECB73FE-BAED-445E-9B93-20E5DBB97BCB}"/>
          </ac:spMkLst>
        </pc:spChg>
        <pc:spChg chg="mod">
          <ac:chgData name="PHÙNG ANH KHOA" userId="ba54c450-3f2d-4f9a-8f3b-ba9051df1f8c" providerId="ADAL" clId="{999AB079-E2C5-4535-ACAF-DB6C2E99C08B}" dt="2022-03-29T04:39:03.081" v="720" actId="571"/>
          <ac:spMkLst>
            <pc:docMk/>
            <pc:sldMk cId="781284922" sldId="309"/>
            <ac:spMk id="152" creationId="{2359C8B2-C839-4EFC-99C8-8BFD56D715F5}"/>
          </ac:spMkLst>
        </pc:spChg>
        <pc:spChg chg="mod">
          <ac:chgData name="PHÙNG ANH KHOA" userId="ba54c450-3f2d-4f9a-8f3b-ba9051df1f8c" providerId="ADAL" clId="{999AB079-E2C5-4535-ACAF-DB6C2E99C08B}" dt="2022-03-29T04:39:03.081" v="720" actId="571"/>
          <ac:spMkLst>
            <pc:docMk/>
            <pc:sldMk cId="781284922" sldId="309"/>
            <ac:spMk id="153" creationId="{33F459C7-D5A4-486E-AD3F-C44A4475EDB6}"/>
          </ac:spMkLst>
        </pc:spChg>
        <pc:spChg chg="mod">
          <ac:chgData name="PHÙNG ANH KHOA" userId="ba54c450-3f2d-4f9a-8f3b-ba9051df1f8c" providerId="ADAL" clId="{999AB079-E2C5-4535-ACAF-DB6C2E99C08B}" dt="2022-03-29T04:39:03.081" v="720" actId="571"/>
          <ac:spMkLst>
            <pc:docMk/>
            <pc:sldMk cId="781284922" sldId="309"/>
            <ac:spMk id="154" creationId="{9E0D80E5-E596-4B05-980C-A986EB75C321}"/>
          </ac:spMkLst>
        </pc:spChg>
        <pc:spChg chg="mod">
          <ac:chgData name="PHÙNG ANH KHOA" userId="ba54c450-3f2d-4f9a-8f3b-ba9051df1f8c" providerId="ADAL" clId="{999AB079-E2C5-4535-ACAF-DB6C2E99C08B}" dt="2022-03-29T04:39:03.081" v="720" actId="571"/>
          <ac:spMkLst>
            <pc:docMk/>
            <pc:sldMk cId="781284922" sldId="309"/>
            <ac:spMk id="155" creationId="{07E02EFB-D3E2-401E-BB95-387B27B88DB3}"/>
          </ac:spMkLst>
        </pc:spChg>
        <pc:spChg chg="mod">
          <ac:chgData name="PHÙNG ANH KHOA" userId="ba54c450-3f2d-4f9a-8f3b-ba9051df1f8c" providerId="ADAL" clId="{999AB079-E2C5-4535-ACAF-DB6C2E99C08B}" dt="2022-03-29T04:39:03.081" v="720" actId="571"/>
          <ac:spMkLst>
            <pc:docMk/>
            <pc:sldMk cId="781284922" sldId="309"/>
            <ac:spMk id="156" creationId="{063469BA-6A30-4902-8AAC-3BB3B5988D8E}"/>
          </ac:spMkLst>
        </pc:spChg>
        <pc:spChg chg="mod">
          <ac:chgData name="PHÙNG ANH KHOA" userId="ba54c450-3f2d-4f9a-8f3b-ba9051df1f8c" providerId="ADAL" clId="{999AB079-E2C5-4535-ACAF-DB6C2E99C08B}" dt="2022-03-29T04:39:03.081" v="720" actId="571"/>
          <ac:spMkLst>
            <pc:docMk/>
            <pc:sldMk cId="781284922" sldId="309"/>
            <ac:spMk id="157" creationId="{5DC24B99-5003-459E-9CC0-5F23FC343E80}"/>
          </ac:spMkLst>
        </pc:spChg>
        <pc:spChg chg="mod">
          <ac:chgData name="PHÙNG ANH KHOA" userId="ba54c450-3f2d-4f9a-8f3b-ba9051df1f8c" providerId="ADAL" clId="{999AB079-E2C5-4535-ACAF-DB6C2E99C08B}" dt="2022-03-29T04:39:03.081" v="720" actId="571"/>
          <ac:spMkLst>
            <pc:docMk/>
            <pc:sldMk cId="781284922" sldId="309"/>
            <ac:spMk id="158" creationId="{C0CB8E45-351B-4D23-8339-63546C247DFA}"/>
          </ac:spMkLst>
        </pc:spChg>
        <pc:spChg chg="mod">
          <ac:chgData name="PHÙNG ANH KHOA" userId="ba54c450-3f2d-4f9a-8f3b-ba9051df1f8c" providerId="ADAL" clId="{999AB079-E2C5-4535-ACAF-DB6C2E99C08B}" dt="2022-03-29T04:35:30.558" v="699" actId="207"/>
          <ac:spMkLst>
            <pc:docMk/>
            <pc:sldMk cId="781284922" sldId="309"/>
            <ac:spMk id="160" creationId="{BF835A72-A0BF-4481-9DE2-129C18E126CE}"/>
          </ac:spMkLst>
        </pc:spChg>
        <pc:spChg chg="mod">
          <ac:chgData name="PHÙNG ANH KHOA" userId="ba54c450-3f2d-4f9a-8f3b-ba9051df1f8c" providerId="ADAL" clId="{999AB079-E2C5-4535-ACAF-DB6C2E99C08B}" dt="2022-03-29T04:35:30.558" v="699" actId="207"/>
          <ac:spMkLst>
            <pc:docMk/>
            <pc:sldMk cId="781284922" sldId="309"/>
            <ac:spMk id="161" creationId="{E05A1074-AC8A-4869-A46B-BBF99BF71F71}"/>
          </ac:spMkLst>
        </pc:spChg>
        <pc:spChg chg="mod">
          <ac:chgData name="PHÙNG ANH KHOA" userId="ba54c450-3f2d-4f9a-8f3b-ba9051df1f8c" providerId="ADAL" clId="{999AB079-E2C5-4535-ACAF-DB6C2E99C08B}" dt="2022-03-29T04:35:30.558" v="699" actId="207"/>
          <ac:spMkLst>
            <pc:docMk/>
            <pc:sldMk cId="781284922" sldId="309"/>
            <ac:spMk id="162" creationId="{5056911C-8E83-48D3-9126-E53F303F3809}"/>
          </ac:spMkLst>
        </pc:spChg>
        <pc:spChg chg="mod">
          <ac:chgData name="PHÙNG ANH KHOA" userId="ba54c450-3f2d-4f9a-8f3b-ba9051df1f8c" providerId="ADAL" clId="{999AB079-E2C5-4535-ACAF-DB6C2E99C08B}" dt="2022-03-29T04:35:30.558" v="699" actId="207"/>
          <ac:spMkLst>
            <pc:docMk/>
            <pc:sldMk cId="781284922" sldId="309"/>
            <ac:spMk id="163" creationId="{13345166-81F2-46A7-B94F-D9224CEF0D2A}"/>
          </ac:spMkLst>
        </pc:spChg>
        <pc:spChg chg="mod">
          <ac:chgData name="PHÙNG ANH KHOA" userId="ba54c450-3f2d-4f9a-8f3b-ba9051df1f8c" providerId="ADAL" clId="{999AB079-E2C5-4535-ACAF-DB6C2E99C08B}" dt="2022-03-29T04:35:30.558" v="699" actId="207"/>
          <ac:spMkLst>
            <pc:docMk/>
            <pc:sldMk cId="781284922" sldId="309"/>
            <ac:spMk id="164" creationId="{7CD93618-DCB0-4148-ABCD-32C2AD6A0DE6}"/>
          </ac:spMkLst>
        </pc:spChg>
        <pc:spChg chg="mod">
          <ac:chgData name="PHÙNG ANH KHOA" userId="ba54c450-3f2d-4f9a-8f3b-ba9051df1f8c" providerId="ADAL" clId="{999AB079-E2C5-4535-ACAF-DB6C2E99C08B}" dt="2022-03-29T04:35:30.558" v="699" actId="207"/>
          <ac:spMkLst>
            <pc:docMk/>
            <pc:sldMk cId="781284922" sldId="309"/>
            <ac:spMk id="165" creationId="{F71743D6-5EA8-490B-8F25-ECE5CBBCDB30}"/>
          </ac:spMkLst>
        </pc:spChg>
        <pc:spChg chg="add mod">
          <ac:chgData name="PHÙNG ANH KHOA" userId="ba54c450-3f2d-4f9a-8f3b-ba9051df1f8c" providerId="ADAL" clId="{999AB079-E2C5-4535-ACAF-DB6C2E99C08B}" dt="2022-03-29T04:39:03.081" v="720" actId="571"/>
          <ac:spMkLst>
            <pc:docMk/>
            <pc:sldMk cId="781284922" sldId="309"/>
            <ac:spMk id="166" creationId="{CCF82411-49BA-4C91-A43D-382F118A0122}"/>
          </ac:spMkLst>
        </pc:spChg>
        <pc:spChg chg="add mod">
          <ac:chgData name="PHÙNG ANH KHOA" userId="ba54c450-3f2d-4f9a-8f3b-ba9051df1f8c" providerId="ADAL" clId="{999AB079-E2C5-4535-ACAF-DB6C2E99C08B}" dt="2022-03-29T04:39:04.837" v="722" actId="571"/>
          <ac:spMkLst>
            <pc:docMk/>
            <pc:sldMk cId="781284922" sldId="309"/>
            <ac:spMk id="167" creationId="{FBA335F3-74CC-4AA5-8FD2-838EFB9212B7}"/>
          </ac:spMkLst>
        </pc:spChg>
        <pc:spChg chg="mod">
          <ac:chgData name="PHÙNG ANH KHOA" userId="ba54c450-3f2d-4f9a-8f3b-ba9051df1f8c" providerId="ADAL" clId="{999AB079-E2C5-4535-ACAF-DB6C2E99C08B}" dt="2022-03-29T13:10:20.066" v="2509" actId="14100"/>
          <ac:spMkLst>
            <pc:docMk/>
            <pc:sldMk cId="781284922" sldId="309"/>
            <ac:spMk id="814" creationId="{00000000-0000-0000-0000-000000000000}"/>
          </ac:spMkLst>
        </pc:spChg>
        <pc:spChg chg="mod">
          <ac:chgData name="PHÙNG ANH KHOA" userId="ba54c450-3f2d-4f9a-8f3b-ba9051df1f8c" providerId="ADAL" clId="{999AB079-E2C5-4535-ACAF-DB6C2E99C08B}" dt="2022-03-31T05:35:13.920" v="6751" actId="1076"/>
          <ac:spMkLst>
            <pc:docMk/>
            <pc:sldMk cId="781284922" sldId="309"/>
            <ac:spMk id="815" creationId="{00000000-0000-0000-0000-000000000000}"/>
          </ac:spMkLst>
        </pc:spChg>
        <pc:spChg chg="mod">
          <ac:chgData name="PHÙNG ANH KHOA" userId="ba54c450-3f2d-4f9a-8f3b-ba9051df1f8c" providerId="ADAL" clId="{999AB079-E2C5-4535-ACAF-DB6C2E99C08B}" dt="2022-03-29T04:37:42.360" v="716" actId="20577"/>
          <ac:spMkLst>
            <pc:docMk/>
            <pc:sldMk cId="781284922" sldId="309"/>
            <ac:spMk id="816" creationId="{00000000-0000-0000-0000-000000000000}"/>
          </ac:spMkLst>
        </pc:spChg>
        <pc:spChg chg="mod">
          <ac:chgData name="PHÙNG ANH KHOA" userId="ba54c450-3f2d-4f9a-8f3b-ba9051df1f8c" providerId="ADAL" clId="{999AB079-E2C5-4535-ACAF-DB6C2E99C08B}" dt="2022-03-29T04:37:38.767" v="713" actId="20577"/>
          <ac:spMkLst>
            <pc:docMk/>
            <pc:sldMk cId="781284922" sldId="309"/>
            <ac:spMk id="817" creationId="{00000000-0000-0000-0000-000000000000}"/>
          </ac:spMkLst>
        </pc:spChg>
        <pc:spChg chg="mod">
          <ac:chgData name="PHÙNG ANH KHOA" userId="ba54c450-3f2d-4f9a-8f3b-ba9051df1f8c" providerId="ADAL" clId="{999AB079-E2C5-4535-ACAF-DB6C2E99C08B}" dt="2022-03-29T04:13:35.869" v="472" actId="20577"/>
          <ac:spMkLst>
            <pc:docMk/>
            <pc:sldMk cId="781284922" sldId="309"/>
            <ac:spMk id="818" creationId="{00000000-0000-0000-0000-000000000000}"/>
          </ac:spMkLst>
        </pc:spChg>
        <pc:spChg chg="mod">
          <ac:chgData name="PHÙNG ANH KHOA" userId="ba54c450-3f2d-4f9a-8f3b-ba9051df1f8c" providerId="ADAL" clId="{999AB079-E2C5-4535-ACAF-DB6C2E99C08B}" dt="2022-03-29T04:17:17.031" v="553" actId="20577"/>
          <ac:spMkLst>
            <pc:docMk/>
            <pc:sldMk cId="781284922" sldId="309"/>
            <ac:spMk id="819" creationId="{00000000-0000-0000-0000-000000000000}"/>
          </ac:spMkLst>
        </pc:spChg>
        <pc:spChg chg="mod">
          <ac:chgData name="PHÙNG ANH KHOA" userId="ba54c450-3f2d-4f9a-8f3b-ba9051df1f8c" providerId="ADAL" clId="{999AB079-E2C5-4535-ACAF-DB6C2E99C08B}" dt="2022-03-29T13:10:39.770" v="2514" actId="1076"/>
          <ac:spMkLst>
            <pc:docMk/>
            <pc:sldMk cId="781284922" sldId="309"/>
            <ac:spMk id="820" creationId="{00000000-0000-0000-0000-000000000000}"/>
          </ac:spMkLst>
        </pc:spChg>
        <pc:spChg chg="mod">
          <ac:chgData name="PHÙNG ANH KHOA" userId="ba54c450-3f2d-4f9a-8f3b-ba9051df1f8c" providerId="ADAL" clId="{999AB079-E2C5-4535-ACAF-DB6C2E99C08B}" dt="2022-03-29T13:10:28.096" v="2511" actId="1076"/>
          <ac:spMkLst>
            <pc:docMk/>
            <pc:sldMk cId="781284922" sldId="309"/>
            <ac:spMk id="821" creationId="{00000000-0000-0000-0000-000000000000}"/>
          </ac:spMkLst>
        </pc:spChg>
        <pc:spChg chg="mod">
          <ac:chgData name="PHÙNG ANH KHOA" userId="ba54c450-3f2d-4f9a-8f3b-ba9051df1f8c" providerId="ADAL" clId="{999AB079-E2C5-4535-ACAF-DB6C2E99C08B}" dt="2022-03-29T13:10:30.714" v="2512" actId="14100"/>
          <ac:spMkLst>
            <pc:docMk/>
            <pc:sldMk cId="781284922" sldId="309"/>
            <ac:spMk id="822" creationId="{00000000-0000-0000-0000-000000000000}"/>
          </ac:spMkLst>
        </pc:spChg>
        <pc:spChg chg="mod">
          <ac:chgData name="PHÙNG ANH KHOA" userId="ba54c450-3f2d-4f9a-8f3b-ba9051df1f8c" providerId="ADAL" clId="{999AB079-E2C5-4535-ACAF-DB6C2E99C08B}" dt="2022-03-29T04:35:33.480" v="701" actId="1076"/>
          <ac:spMkLst>
            <pc:docMk/>
            <pc:sldMk cId="781284922" sldId="309"/>
            <ac:spMk id="823" creationId="{00000000-0000-0000-0000-000000000000}"/>
          </ac:spMkLst>
        </pc:spChg>
        <pc:spChg chg="mod">
          <ac:chgData name="PHÙNG ANH KHOA" userId="ba54c450-3f2d-4f9a-8f3b-ba9051df1f8c" providerId="ADAL" clId="{999AB079-E2C5-4535-ACAF-DB6C2E99C08B}" dt="2022-03-29T04:27:04.083" v="602" actId="208"/>
          <ac:spMkLst>
            <pc:docMk/>
            <pc:sldMk cId="781284922" sldId="309"/>
            <ac:spMk id="832" creationId="{00000000-0000-0000-0000-000000000000}"/>
          </ac:spMkLst>
        </pc:spChg>
        <pc:spChg chg="mod">
          <ac:chgData name="PHÙNG ANH KHOA" userId="ba54c450-3f2d-4f9a-8f3b-ba9051df1f8c" providerId="ADAL" clId="{999AB079-E2C5-4535-ACAF-DB6C2E99C08B}" dt="2022-03-29T04:38:57.978" v="718" actId="14100"/>
          <ac:spMkLst>
            <pc:docMk/>
            <pc:sldMk cId="781284922" sldId="309"/>
            <ac:spMk id="841" creationId="{00000000-0000-0000-0000-000000000000}"/>
          </ac:spMkLst>
        </pc:spChg>
        <pc:spChg chg="mod">
          <ac:chgData name="PHÙNG ANH KHOA" userId="ba54c450-3f2d-4f9a-8f3b-ba9051df1f8c" providerId="ADAL" clId="{999AB079-E2C5-4535-ACAF-DB6C2E99C08B}" dt="2022-03-29T04:34:24.343" v="695" actId="1076"/>
          <ac:spMkLst>
            <pc:docMk/>
            <pc:sldMk cId="781284922" sldId="309"/>
            <ac:spMk id="850" creationId="{00000000-0000-0000-0000-000000000000}"/>
          </ac:spMkLst>
        </pc:spChg>
        <pc:spChg chg="del">
          <ac:chgData name="PHÙNG ANH KHOA" userId="ba54c450-3f2d-4f9a-8f3b-ba9051df1f8c" providerId="ADAL" clId="{999AB079-E2C5-4535-ACAF-DB6C2E99C08B}" dt="2022-03-29T04:21:11.279" v="567" actId="478"/>
          <ac:spMkLst>
            <pc:docMk/>
            <pc:sldMk cId="781284922" sldId="309"/>
            <ac:spMk id="862" creationId="{00000000-0000-0000-0000-000000000000}"/>
          </ac:spMkLst>
        </pc:spChg>
        <pc:grpChg chg="add del mod">
          <ac:chgData name="PHÙNG ANH KHOA" userId="ba54c450-3f2d-4f9a-8f3b-ba9051df1f8c" providerId="ADAL" clId="{999AB079-E2C5-4535-ACAF-DB6C2E99C08B}" dt="2022-03-29T04:29:07.502" v="628"/>
          <ac:grpSpMkLst>
            <pc:docMk/>
            <pc:sldMk cId="781284922" sldId="309"/>
            <ac:grpSpMk id="74" creationId="{3429A0AE-B183-4EC9-88BD-D7BFBB1040C9}"/>
          </ac:grpSpMkLst>
        </pc:grpChg>
        <pc:grpChg chg="add mod">
          <ac:chgData name="PHÙNG ANH KHOA" userId="ba54c450-3f2d-4f9a-8f3b-ba9051df1f8c" providerId="ADAL" clId="{999AB079-E2C5-4535-ACAF-DB6C2E99C08B}" dt="2022-03-29T04:34:33.832" v="696" actId="1076"/>
          <ac:grpSpMkLst>
            <pc:docMk/>
            <pc:sldMk cId="781284922" sldId="309"/>
            <ac:grpSpMk id="84" creationId="{65DCD5BC-FEF2-4036-A854-266E72947E94}"/>
          </ac:grpSpMkLst>
        </pc:grpChg>
        <pc:grpChg chg="add del mod">
          <ac:chgData name="PHÙNG ANH KHOA" userId="ba54c450-3f2d-4f9a-8f3b-ba9051df1f8c" providerId="ADAL" clId="{999AB079-E2C5-4535-ACAF-DB6C2E99C08B}" dt="2022-03-29T04:32:30.318" v="669" actId="478"/>
          <ac:grpSpMkLst>
            <pc:docMk/>
            <pc:sldMk cId="781284922" sldId="309"/>
            <ac:grpSpMk id="87" creationId="{678F8C21-4F96-47FE-B821-F87929A196AC}"/>
          </ac:grpSpMkLst>
        </pc:grpChg>
        <pc:grpChg chg="add del mod">
          <ac:chgData name="PHÙNG ANH KHOA" userId="ba54c450-3f2d-4f9a-8f3b-ba9051df1f8c" providerId="ADAL" clId="{999AB079-E2C5-4535-ACAF-DB6C2E99C08B}" dt="2022-03-29T04:32:30.318" v="669" actId="478"/>
          <ac:grpSpMkLst>
            <pc:docMk/>
            <pc:sldMk cId="781284922" sldId="309"/>
            <ac:grpSpMk id="111" creationId="{66CAB1BC-F339-4B49-B4D9-04CE23AC9C35}"/>
          </ac:grpSpMkLst>
        </pc:grpChg>
        <pc:grpChg chg="add mod">
          <ac:chgData name="PHÙNG ANH KHOA" userId="ba54c450-3f2d-4f9a-8f3b-ba9051df1f8c" providerId="ADAL" clId="{999AB079-E2C5-4535-ACAF-DB6C2E99C08B}" dt="2022-03-29T04:39:09.601" v="723" actId="1076"/>
          <ac:grpSpMkLst>
            <pc:docMk/>
            <pc:sldMk cId="781284922" sldId="309"/>
            <ac:grpSpMk id="135" creationId="{05173339-3C48-4F43-8F23-A248EA407E09}"/>
          </ac:grpSpMkLst>
        </pc:grpChg>
        <pc:grpChg chg="add mod">
          <ac:chgData name="PHÙNG ANH KHOA" userId="ba54c450-3f2d-4f9a-8f3b-ba9051df1f8c" providerId="ADAL" clId="{999AB079-E2C5-4535-ACAF-DB6C2E99C08B}" dt="2022-03-29T04:35:30.558" v="699" actId="207"/>
          <ac:grpSpMkLst>
            <pc:docMk/>
            <pc:sldMk cId="781284922" sldId="309"/>
            <ac:grpSpMk id="159" creationId="{CC8FC1AF-26A8-4EC2-919C-BD0A4BEB511A}"/>
          </ac:grpSpMkLst>
        </pc:grpChg>
        <pc:grpChg chg="del">
          <ac:chgData name="PHÙNG ANH KHOA" userId="ba54c450-3f2d-4f9a-8f3b-ba9051df1f8c" providerId="ADAL" clId="{999AB079-E2C5-4535-ACAF-DB6C2E99C08B}" dt="2022-03-29T04:21:12.442" v="568" actId="478"/>
          <ac:grpSpMkLst>
            <pc:docMk/>
            <pc:sldMk cId="781284922" sldId="309"/>
            <ac:grpSpMk id="859" creationId="{00000000-0000-0000-0000-000000000000}"/>
          </ac:grpSpMkLst>
        </pc:grpChg>
        <pc:grpChg chg="del">
          <ac:chgData name="PHÙNG ANH KHOA" userId="ba54c450-3f2d-4f9a-8f3b-ba9051df1f8c" providerId="ADAL" clId="{999AB079-E2C5-4535-ACAF-DB6C2E99C08B}" dt="2022-03-29T04:26:40.713" v="593" actId="478"/>
          <ac:grpSpMkLst>
            <pc:docMk/>
            <pc:sldMk cId="781284922" sldId="309"/>
            <ac:grpSpMk id="863" creationId="{00000000-0000-0000-0000-000000000000}"/>
          </ac:grpSpMkLst>
        </pc:grpChg>
        <pc:grpChg chg="del">
          <ac:chgData name="PHÙNG ANH KHOA" userId="ba54c450-3f2d-4f9a-8f3b-ba9051df1f8c" providerId="ADAL" clId="{999AB079-E2C5-4535-ACAF-DB6C2E99C08B}" dt="2022-03-29T04:32:23.471" v="666" actId="478"/>
          <ac:grpSpMkLst>
            <pc:docMk/>
            <pc:sldMk cId="781284922" sldId="309"/>
            <ac:grpSpMk id="867" creationId="{00000000-0000-0000-0000-000000000000}"/>
          </ac:grpSpMkLst>
        </pc:grpChg>
        <pc:grpChg chg="del">
          <ac:chgData name="PHÙNG ANH KHOA" userId="ba54c450-3f2d-4f9a-8f3b-ba9051df1f8c" providerId="ADAL" clId="{999AB079-E2C5-4535-ACAF-DB6C2E99C08B}" dt="2022-03-29T04:29:57.560" v="636" actId="478"/>
          <ac:grpSpMkLst>
            <pc:docMk/>
            <pc:sldMk cId="781284922" sldId="309"/>
            <ac:grpSpMk id="880" creationId="{00000000-0000-0000-0000-000000000000}"/>
          </ac:grpSpMkLst>
        </pc:grpChg>
        <pc:picChg chg="add del mod">
          <ac:chgData name="PHÙNG ANH KHOA" userId="ba54c450-3f2d-4f9a-8f3b-ba9051df1f8c" providerId="ADAL" clId="{999AB079-E2C5-4535-ACAF-DB6C2E99C08B}" dt="2022-03-29T04:27:27.812" v="604" actId="478"/>
          <ac:picMkLst>
            <pc:docMk/>
            <pc:sldMk cId="781284922" sldId="309"/>
            <ac:picMk id="3" creationId="{0263A2FE-7CEF-4172-9C17-6451C0F9131C}"/>
          </ac:picMkLst>
        </pc:picChg>
      </pc:sldChg>
      <pc:sldChg chg="addSp delSp modSp add mod modNotesTx">
        <pc:chgData name="PHÙNG ANH KHOA" userId="ba54c450-3f2d-4f9a-8f3b-ba9051df1f8c" providerId="ADAL" clId="{999AB079-E2C5-4535-ACAF-DB6C2E99C08B}" dt="2022-03-31T08:52:39.794" v="12054" actId="20577"/>
        <pc:sldMkLst>
          <pc:docMk/>
          <pc:sldMk cId="1628876290" sldId="310"/>
        </pc:sldMkLst>
        <pc:spChg chg="mod">
          <ac:chgData name="PHÙNG ANH KHOA" userId="ba54c450-3f2d-4f9a-8f3b-ba9051df1f8c" providerId="ADAL" clId="{999AB079-E2C5-4535-ACAF-DB6C2E99C08B}" dt="2022-03-29T09:03:30.033" v="1158"/>
          <ac:spMkLst>
            <pc:docMk/>
            <pc:sldMk cId="1628876290" sldId="310"/>
            <ac:spMk id="45" creationId="{391D5348-E891-4918-BE49-9CE8B5D37E8B}"/>
          </ac:spMkLst>
        </pc:spChg>
        <pc:spChg chg="mod">
          <ac:chgData name="PHÙNG ANH KHOA" userId="ba54c450-3f2d-4f9a-8f3b-ba9051df1f8c" providerId="ADAL" clId="{999AB079-E2C5-4535-ACAF-DB6C2E99C08B}" dt="2022-03-29T09:03:30.033" v="1158"/>
          <ac:spMkLst>
            <pc:docMk/>
            <pc:sldMk cId="1628876290" sldId="310"/>
            <ac:spMk id="46" creationId="{1EABA9AB-8E11-4494-B4D7-4421E394C6E1}"/>
          </ac:spMkLst>
        </pc:spChg>
        <pc:spChg chg="mod">
          <ac:chgData name="PHÙNG ANH KHOA" userId="ba54c450-3f2d-4f9a-8f3b-ba9051df1f8c" providerId="ADAL" clId="{999AB079-E2C5-4535-ACAF-DB6C2E99C08B}" dt="2022-03-29T09:03:30.033" v="1158"/>
          <ac:spMkLst>
            <pc:docMk/>
            <pc:sldMk cId="1628876290" sldId="310"/>
            <ac:spMk id="47" creationId="{EC655760-0FF6-4DCA-8D1B-54AFA89AE78C}"/>
          </ac:spMkLst>
        </pc:spChg>
        <pc:spChg chg="mod">
          <ac:chgData name="PHÙNG ANH KHOA" userId="ba54c450-3f2d-4f9a-8f3b-ba9051df1f8c" providerId="ADAL" clId="{999AB079-E2C5-4535-ACAF-DB6C2E99C08B}" dt="2022-03-29T09:03:30.033" v="1158"/>
          <ac:spMkLst>
            <pc:docMk/>
            <pc:sldMk cId="1628876290" sldId="310"/>
            <ac:spMk id="48" creationId="{62C742E4-FB23-4EB5-B7AB-4BFFA3A76AA3}"/>
          </ac:spMkLst>
        </pc:spChg>
        <pc:spChg chg="mod">
          <ac:chgData name="PHÙNG ANH KHOA" userId="ba54c450-3f2d-4f9a-8f3b-ba9051df1f8c" providerId="ADAL" clId="{999AB079-E2C5-4535-ACAF-DB6C2E99C08B}" dt="2022-03-29T09:03:30.033" v="1158"/>
          <ac:spMkLst>
            <pc:docMk/>
            <pc:sldMk cId="1628876290" sldId="310"/>
            <ac:spMk id="49" creationId="{48321C13-A0B5-4188-B4A6-F084D2ECEBD1}"/>
          </ac:spMkLst>
        </pc:spChg>
        <pc:spChg chg="mod">
          <ac:chgData name="PHÙNG ANH KHOA" userId="ba54c450-3f2d-4f9a-8f3b-ba9051df1f8c" providerId="ADAL" clId="{999AB079-E2C5-4535-ACAF-DB6C2E99C08B}" dt="2022-03-29T09:03:30.033" v="1158"/>
          <ac:spMkLst>
            <pc:docMk/>
            <pc:sldMk cId="1628876290" sldId="310"/>
            <ac:spMk id="50" creationId="{55DBB7F4-8507-4144-8AC9-8F1CF0E0EDAB}"/>
          </ac:spMkLst>
        </pc:spChg>
        <pc:spChg chg="mod">
          <ac:chgData name="PHÙNG ANH KHOA" userId="ba54c450-3f2d-4f9a-8f3b-ba9051df1f8c" providerId="ADAL" clId="{999AB079-E2C5-4535-ACAF-DB6C2E99C08B}" dt="2022-03-29T09:03:30.033" v="1158"/>
          <ac:spMkLst>
            <pc:docMk/>
            <pc:sldMk cId="1628876290" sldId="310"/>
            <ac:spMk id="51" creationId="{9C548BFF-914B-4730-ABFF-2B2DF21BFB87}"/>
          </ac:spMkLst>
        </pc:spChg>
        <pc:spChg chg="mod">
          <ac:chgData name="PHÙNG ANH KHOA" userId="ba54c450-3f2d-4f9a-8f3b-ba9051df1f8c" providerId="ADAL" clId="{999AB079-E2C5-4535-ACAF-DB6C2E99C08B}" dt="2022-03-29T09:03:30.033" v="1158"/>
          <ac:spMkLst>
            <pc:docMk/>
            <pc:sldMk cId="1628876290" sldId="310"/>
            <ac:spMk id="52" creationId="{06DCACA4-1A75-4F8F-946A-984E12E60926}"/>
          </ac:spMkLst>
        </pc:spChg>
        <pc:spChg chg="mod">
          <ac:chgData name="PHÙNG ANH KHOA" userId="ba54c450-3f2d-4f9a-8f3b-ba9051df1f8c" providerId="ADAL" clId="{999AB079-E2C5-4535-ACAF-DB6C2E99C08B}" dt="2022-03-29T09:03:30.033" v="1158"/>
          <ac:spMkLst>
            <pc:docMk/>
            <pc:sldMk cId="1628876290" sldId="310"/>
            <ac:spMk id="53" creationId="{D649D7BC-C77B-413E-A7F9-EFC2A0E460B3}"/>
          </ac:spMkLst>
        </pc:spChg>
        <pc:spChg chg="mod">
          <ac:chgData name="PHÙNG ANH KHOA" userId="ba54c450-3f2d-4f9a-8f3b-ba9051df1f8c" providerId="ADAL" clId="{999AB079-E2C5-4535-ACAF-DB6C2E99C08B}" dt="2022-03-29T09:03:30.033" v="1158"/>
          <ac:spMkLst>
            <pc:docMk/>
            <pc:sldMk cId="1628876290" sldId="310"/>
            <ac:spMk id="54" creationId="{371BF61D-0C8F-48AA-916F-B5D1705D33D2}"/>
          </ac:spMkLst>
        </pc:spChg>
        <pc:spChg chg="mod">
          <ac:chgData name="PHÙNG ANH KHOA" userId="ba54c450-3f2d-4f9a-8f3b-ba9051df1f8c" providerId="ADAL" clId="{999AB079-E2C5-4535-ACAF-DB6C2E99C08B}" dt="2022-03-29T09:03:30.033" v="1158"/>
          <ac:spMkLst>
            <pc:docMk/>
            <pc:sldMk cId="1628876290" sldId="310"/>
            <ac:spMk id="55" creationId="{D2BE2BC7-2988-4945-90D0-73C0A5CF9AC3}"/>
          </ac:spMkLst>
        </pc:spChg>
        <pc:spChg chg="mod">
          <ac:chgData name="PHÙNG ANH KHOA" userId="ba54c450-3f2d-4f9a-8f3b-ba9051df1f8c" providerId="ADAL" clId="{999AB079-E2C5-4535-ACAF-DB6C2E99C08B}" dt="2022-03-29T09:03:30.033" v="1158"/>
          <ac:spMkLst>
            <pc:docMk/>
            <pc:sldMk cId="1628876290" sldId="310"/>
            <ac:spMk id="56" creationId="{DE492436-8D46-4F4E-A112-6FEEEE08E2D3}"/>
          </ac:spMkLst>
        </pc:spChg>
        <pc:spChg chg="mod">
          <ac:chgData name="PHÙNG ANH KHOA" userId="ba54c450-3f2d-4f9a-8f3b-ba9051df1f8c" providerId="ADAL" clId="{999AB079-E2C5-4535-ACAF-DB6C2E99C08B}" dt="2022-03-29T09:03:30.033" v="1158"/>
          <ac:spMkLst>
            <pc:docMk/>
            <pc:sldMk cId="1628876290" sldId="310"/>
            <ac:spMk id="57" creationId="{442C24FA-0550-476E-9D5F-98170F4A0086}"/>
          </ac:spMkLst>
        </pc:spChg>
        <pc:spChg chg="mod">
          <ac:chgData name="PHÙNG ANH KHOA" userId="ba54c450-3f2d-4f9a-8f3b-ba9051df1f8c" providerId="ADAL" clId="{999AB079-E2C5-4535-ACAF-DB6C2E99C08B}" dt="2022-03-29T09:03:30.033" v="1158"/>
          <ac:spMkLst>
            <pc:docMk/>
            <pc:sldMk cId="1628876290" sldId="310"/>
            <ac:spMk id="58" creationId="{95BB6548-1434-484A-8C02-97B664C6AE7B}"/>
          </ac:spMkLst>
        </pc:spChg>
        <pc:spChg chg="mod">
          <ac:chgData name="PHÙNG ANH KHOA" userId="ba54c450-3f2d-4f9a-8f3b-ba9051df1f8c" providerId="ADAL" clId="{999AB079-E2C5-4535-ACAF-DB6C2E99C08B}" dt="2022-03-29T09:03:30.033" v="1158"/>
          <ac:spMkLst>
            <pc:docMk/>
            <pc:sldMk cId="1628876290" sldId="310"/>
            <ac:spMk id="59" creationId="{BECDE3F8-E9F0-4B3E-809F-3F0EB25A62A1}"/>
          </ac:spMkLst>
        </pc:spChg>
        <pc:spChg chg="mod">
          <ac:chgData name="PHÙNG ANH KHOA" userId="ba54c450-3f2d-4f9a-8f3b-ba9051df1f8c" providerId="ADAL" clId="{999AB079-E2C5-4535-ACAF-DB6C2E99C08B}" dt="2022-03-29T09:03:30.033" v="1158"/>
          <ac:spMkLst>
            <pc:docMk/>
            <pc:sldMk cId="1628876290" sldId="310"/>
            <ac:spMk id="60" creationId="{C55F361A-8ECA-44A5-91F7-329095EAEEF6}"/>
          </ac:spMkLst>
        </pc:spChg>
        <pc:spChg chg="mod">
          <ac:chgData name="PHÙNG ANH KHOA" userId="ba54c450-3f2d-4f9a-8f3b-ba9051df1f8c" providerId="ADAL" clId="{999AB079-E2C5-4535-ACAF-DB6C2E99C08B}" dt="2022-03-29T09:03:30.033" v="1158"/>
          <ac:spMkLst>
            <pc:docMk/>
            <pc:sldMk cId="1628876290" sldId="310"/>
            <ac:spMk id="61" creationId="{06653307-700D-46FF-B3A5-507599CED9C2}"/>
          </ac:spMkLst>
        </pc:spChg>
        <pc:spChg chg="mod">
          <ac:chgData name="PHÙNG ANH KHOA" userId="ba54c450-3f2d-4f9a-8f3b-ba9051df1f8c" providerId="ADAL" clId="{999AB079-E2C5-4535-ACAF-DB6C2E99C08B}" dt="2022-03-29T09:03:30.033" v="1158"/>
          <ac:spMkLst>
            <pc:docMk/>
            <pc:sldMk cId="1628876290" sldId="310"/>
            <ac:spMk id="62" creationId="{7C8A64D5-66B1-4BE5-894F-475354C6E524}"/>
          </ac:spMkLst>
        </pc:spChg>
        <pc:spChg chg="mod">
          <ac:chgData name="PHÙNG ANH KHOA" userId="ba54c450-3f2d-4f9a-8f3b-ba9051df1f8c" providerId="ADAL" clId="{999AB079-E2C5-4535-ACAF-DB6C2E99C08B}" dt="2022-03-29T09:03:30.033" v="1158"/>
          <ac:spMkLst>
            <pc:docMk/>
            <pc:sldMk cId="1628876290" sldId="310"/>
            <ac:spMk id="63" creationId="{5C4A9E23-63FC-40E7-A0AF-C14B0952E495}"/>
          </ac:spMkLst>
        </pc:spChg>
        <pc:spChg chg="mod">
          <ac:chgData name="PHÙNG ANH KHOA" userId="ba54c450-3f2d-4f9a-8f3b-ba9051df1f8c" providerId="ADAL" clId="{999AB079-E2C5-4535-ACAF-DB6C2E99C08B}" dt="2022-03-29T09:03:30.033" v="1158"/>
          <ac:spMkLst>
            <pc:docMk/>
            <pc:sldMk cId="1628876290" sldId="310"/>
            <ac:spMk id="64" creationId="{D4945B2B-6680-448E-ACC6-9276E639C1A0}"/>
          </ac:spMkLst>
        </pc:spChg>
        <pc:spChg chg="mod">
          <ac:chgData name="PHÙNG ANH KHOA" userId="ba54c450-3f2d-4f9a-8f3b-ba9051df1f8c" providerId="ADAL" clId="{999AB079-E2C5-4535-ACAF-DB6C2E99C08B}" dt="2022-03-29T09:03:30.033" v="1158"/>
          <ac:spMkLst>
            <pc:docMk/>
            <pc:sldMk cId="1628876290" sldId="310"/>
            <ac:spMk id="65" creationId="{35E2A931-A60A-4C6B-9E23-6D8FB604575B}"/>
          </ac:spMkLst>
        </pc:spChg>
        <pc:spChg chg="mod">
          <ac:chgData name="PHÙNG ANH KHOA" userId="ba54c450-3f2d-4f9a-8f3b-ba9051df1f8c" providerId="ADAL" clId="{999AB079-E2C5-4535-ACAF-DB6C2E99C08B}" dt="2022-03-29T09:03:30.033" v="1158"/>
          <ac:spMkLst>
            <pc:docMk/>
            <pc:sldMk cId="1628876290" sldId="310"/>
            <ac:spMk id="66" creationId="{81BF4D82-E86C-4C51-8732-79FEBA30789C}"/>
          </ac:spMkLst>
        </pc:spChg>
        <pc:spChg chg="mod">
          <ac:chgData name="PHÙNG ANH KHOA" userId="ba54c450-3f2d-4f9a-8f3b-ba9051df1f8c" providerId="ADAL" clId="{999AB079-E2C5-4535-ACAF-DB6C2E99C08B}" dt="2022-03-29T09:03:30.033" v="1158"/>
          <ac:spMkLst>
            <pc:docMk/>
            <pc:sldMk cId="1628876290" sldId="310"/>
            <ac:spMk id="67" creationId="{15F01DE6-1366-43C8-8025-D7ECB6F5D0EB}"/>
          </ac:spMkLst>
        </pc:spChg>
        <pc:spChg chg="mod">
          <ac:chgData name="PHÙNG ANH KHOA" userId="ba54c450-3f2d-4f9a-8f3b-ba9051df1f8c" providerId="ADAL" clId="{999AB079-E2C5-4535-ACAF-DB6C2E99C08B}" dt="2022-03-29T09:03:30.033" v="1158"/>
          <ac:spMkLst>
            <pc:docMk/>
            <pc:sldMk cId="1628876290" sldId="310"/>
            <ac:spMk id="68" creationId="{42E0B743-6291-4356-8343-C69AC3A955D5}"/>
          </ac:spMkLst>
        </pc:spChg>
        <pc:spChg chg="mod">
          <ac:chgData name="PHÙNG ANH KHOA" userId="ba54c450-3f2d-4f9a-8f3b-ba9051df1f8c" providerId="ADAL" clId="{999AB079-E2C5-4535-ACAF-DB6C2E99C08B}" dt="2022-03-29T09:03:30.033" v="1158"/>
          <ac:spMkLst>
            <pc:docMk/>
            <pc:sldMk cId="1628876290" sldId="310"/>
            <ac:spMk id="69" creationId="{C0EFA7A4-7339-4FAB-85EB-75028D71120C}"/>
          </ac:spMkLst>
        </pc:spChg>
        <pc:spChg chg="mod">
          <ac:chgData name="PHÙNG ANH KHOA" userId="ba54c450-3f2d-4f9a-8f3b-ba9051df1f8c" providerId="ADAL" clId="{999AB079-E2C5-4535-ACAF-DB6C2E99C08B}" dt="2022-03-29T09:03:30.033" v="1158"/>
          <ac:spMkLst>
            <pc:docMk/>
            <pc:sldMk cId="1628876290" sldId="310"/>
            <ac:spMk id="70" creationId="{B2A051C1-846D-480E-BCD2-16526FCFEB0A}"/>
          </ac:spMkLst>
        </pc:spChg>
        <pc:spChg chg="mod">
          <ac:chgData name="PHÙNG ANH KHOA" userId="ba54c450-3f2d-4f9a-8f3b-ba9051df1f8c" providerId="ADAL" clId="{999AB079-E2C5-4535-ACAF-DB6C2E99C08B}" dt="2022-03-29T09:03:30.033" v="1158"/>
          <ac:spMkLst>
            <pc:docMk/>
            <pc:sldMk cId="1628876290" sldId="310"/>
            <ac:spMk id="71" creationId="{E9BD0A99-E066-44BE-BB6C-3836EDB7EF9F}"/>
          </ac:spMkLst>
        </pc:spChg>
        <pc:spChg chg="mod">
          <ac:chgData name="PHÙNG ANH KHOA" userId="ba54c450-3f2d-4f9a-8f3b-ba9051df1f8c" providerId="ADAL" clId="{999AB079-E2C5-4535-ACAF-DB6C2E99C08B}" dt="2022-03-29T09:03:30.033" v="1158"/>
          <ac:spMkLst>
            <pc:docMk/>
            <pc:sldMk cId="1628876290" sldId="310"/>
            <ac:spMk id="72" creationId="{79B7BA9D-028E-441C-A1E5-4B8FB1F4EA37}"/>
          </ac:spMkLst>
        </pc:spChg>
        <pc:spChg chg="mod">
          <ac:chgData name="PHÙNG ANH KHOA" userId="ba54c450-3f2d-4f9a-8f3b-ba9051df1f8c" providerId="ADAL" clId="{999AB079-E2C5-4535-ACAF-DB6C2E99C08B}" dt="2022-03-29T08:47:43.689" v="1110" actId="20577"/>
          <ac:spMkLst>
            <pc:docMk/>
            <pc:sldMk cId="1628876290" sldId="310"/>
            <ac:spMk id="642" creationId="{00000000-0000-0000-0000-000000000000}"/>
          </ac:spMkLst>
        </pc:spChg>
        <pc:spChg chg="mod">
          <ac:chgData name="PHÙNG ANH KHOA" userId="ba54c450-3f2d-4f9a-8f3b-ba9051df1f8c" providerId="ADAL" clId="{999AB079-E2C5-4535-ACAF-DB6C2E99C08B}" dt="2022-03-29T09:21:59.012" v="1260" actId="20577"/>
          <ac:spMkLst>
            <pc:docMk/>
            <pc:sldMk cId="1628876290" sldId="310"/>
            <ac:spMk id="643" creationId="{00000000-0000-0000-0000-000000000000}"/>
          </ac:spMkLst>
        </pc:spChg>
        <pc:grpChg chg="add mod">
          <ac:chgData name="PHÙNG ANH KHOA" userId="ba54c450-3f2d-4f9a-8f3b-ba9051df1f8c" providerId="ADAL" clId="{999AB079-E2C5-4535-ACAF-DB6C2E99C08B}" dt="2022-03-29T09:04:57.370" v="1171" actId="1076"/>
          <ac:grpSpMkLst>
            <pc:docMk/>
            <pc:sldMk cId="1628876290" sldId="310"/>
            <ac:grpSpMk id="44" creationId="{D570F210-C407-45A9-BAB7-DDD8424B505F}"/>
          </ac:grpSpMkLst>
        </pc:grpChg>
        <pc:grpChg chg="del mod">
          <ac:chgData name="PHÙNG ANH KHOA" userId="ba54c450-3f2d-4f9a-8f3b-ba9051df1f8c" providerId="ADAL" clId="{999AB079-E2C5-4535-ACAF-DB6C2E99C08B}" dt="2022-03-29T09:03:29.340" v="1157" actId="21"/>
          <ac:grpSpMkLst>
            <pc:docMk/>
            <pc:sldMk cId="1628876290" sldId="310"/>
            <ac:grpSpMk id="644" creationId="{00000000-0000-0000-0000-000000000000}"/>
          </ac:grpSpMkLst>
        </pc:grpChg>
        <pc:picChg chg="add del mod">
          <ac:chgData name="PHÙNG ANH KHOA" userId="ba54c450-3f2d-4f9a-8f3b-ba9051df1f8c" providerId="ADAL" clId="{999AB079-E2C5-4535-ACAF-DB6C2E99C08B}" dt="2022-03-29T08:55:03.839" v="1116" actId="22"/>
          <ac:picMkLst>
            <pc:docMk/>
            <pc:sldMk cId="1628876290" sldId="310"/>
            <ac:picMk id="3" creationId="{2FDFAAAD-7129-415A-91AF-408EE48CFF72}"/>
          </ac:picMkLst>
        </pc:picChg>
        <pc:picChg chg="add del mod">
          <ac:chgData name="PHÙNG ANH KHOA" userId="ba54c450-3f2d-4f9a-8f3b-ba9051df1f8c" providerId="ADAL" clId="{999AB079-E2C5-4535-ACAF-DB6C2E99C08B}" dt="2022-03-29T08:55:32.753" v="1121" actId="478"/>
          <ac:picMkLst>
            <pc:docMk/>
            <pc:sldMk cId="1628876290" sldId="310"/>
            <ac:picMk id="5" creationId="{1B91CC99-C121-40E1-AB5E-9C090615E0B4}"/>
          </ac:picMkLst>
        </pc:picChg>
        <pc:picChg chg="add del mod">
          <ac:chgData name="PHÙNG ANH KHOA" userId="ba54c450-3f2d-4f9a-8f3b-ba9051df1f8c" providerId="ADAL" clId="{999AB079-E2C5-4535-ACAF-DB6C2E99C08B}" dt="2022-03-29T08:56:04.210" v="1134" actId="22"/>
          <ac:picMkLst>
            <pc:docMk/>
            <pc:sldMk cId="1628876290" sldId="310"/>
            <ac:picMk id="7" creationId="{EC9A48A0-9AE8-48B5-9224-DB9F3F2ECADD}"/>
          </ac:picMkLst>
        </pc:picChg>
        <pc:picChg chg="add del mod">
          <ac:chgData name="PHÙNG ANH KHOA" userId="ba54c450-3f2d-4f9a-8f3b-ba9051df1f8c" providerId="ADAL" clId="{999AB079-E2C5-4535-ACAF-DB6C2E99C08B}" dt="2022-03-29T09:02:51.609" v="1146" actId="21"/>
          <ac:picMkLst>
            <pc:docMk/>
            <pc:sldMk cId="1628876290" sldId="310"/>
            <ac:picMk id="9" creationId="{90AB8D80-6A23-4500-8967-D0F5022006C7}"/>
          </ac:picMkLst>
        </pc:picChg>
        <pc:picChg chg="add mod">
          <ac:chgData name="PHÙNG ANH KHOA" userId="ba54c450-3f2d-4f9a-8f3b-ba9051df1f8c" providerId="ADAL" clId="{999AB079-E2C5-4535-ACAF-DB6C2E99C08B}" dt="2022-03-29T09:18:17.624" v="1185" actId="14100"/>
          <ac:picMkLst>
            <pc:docMk/>
            <pc:sldMk cId="1628876290" sldId="310"/>
            <ac:picMk id="11" creationId="{96AAD087-2CAA-4FA5-85F1-886C5C53E84D}"/>
          </ac:picMkLst>
        </pc:picChg>
        <pc:picChg chg="add del mod">
          <ac:chgData name="PHÙNG ANH KHOA" userId="ba54c450-3f2d-4f9a-8f3b-ba9051df1f8c" providerId="ADAL" clId="{999AB079-E2C5-4535-ACAF-DB6C2E99C08B}" dt="2022-03-29T09:18:10.381" v="1182" actId="478"/>
          <ac:picMkLst>
            <pc:docMk/>
            <pc:sldMk cId="1628876290" sldId="310"/>
            <ac:picMk id="43" creationId="{70C1FD28-44CC-42B8-AF72-3978DD23BD78}"/>
          </ac:picMkLst>
        </pc:picChg>
        <pc:picChg chg="add del">
          <ac:chgData name="PHÙNG ANH KHOA" userId="ba54c450-3f2d-4f9a-8f3b-ba9051df1f8c" providerId="ADAL" clId="{999AB079-E2C5-4535-ACAF-DB6C2E99C08B}" dt="2022-03-29T09:02:34.679" v="1138" actId="478"/>
          <ac:picMkLst>
            <pc:docMk/>
            <pc:sldMk cId="1628876290" sldId="310"/>
            <ac:picMk id="641" creationId="{00000000-0000-0000-0000-000000000000}"/>
          </ac:picMkLst>
        </pc:picChg>
      </pc:sldChg>
      <pc:sldChg chg="addSp delSp modSp add mod modAnim modNotesTx">
        <pc:chgData name="PHÙNG ANH KHOA" userId="ba54c450-3f2d-4f9a-8f3b-ba9051df1f8c" providerId="ADAL" clId="{999AB079-E2C5-4535-ACAF-DB6C2E99C08B}" dt="2022-03-31T11:15:12.159" v="15330" actId="20577"/>
        <pc:sldMkLst>
          <pc:docMk/>
          <pc:sldMk cId="2601494901" sldId="311"/>
        </pc:sldMkLst>
        <pc:spChg chg="add del mod">
          <ac:chgData name="PHÙNG ANH KHOA" userId="ba54c450-3f2d-4f9a-8f3b-ba9051df1f8c" providerId="ADAL" clId="{999AB079-E2C5-4535-ACAF-DB6C2E99C08B}" dt="2022-03-29T12:15:35.117" v="1951" actId="478"/>
          <ac:spMkLst>
            <pc:docMk/>
            <pc:sldMk cId="2601494901" sldId="311"/>
            <ac:spMk id="15" creationId="{62C8403C-B97F-411C-BEBF-2D934BFA84B1}"/>
          </ac:spMkLst>
        </pc:spChg>
        <pc:spChg chg="add del mod">
          <ac:chgData name="PHÙNG ANH KHOA" userId="ba54c450-3f2d-4f9a-8f3b-ba9051df1f8c" providerId="ADAL" clId="{999AB079-E2C5-4535-ACAF-DB6C2E99C08B}" dt="2022-03-29T12:15:36.636" v="1952" actId="478"/>
          <ac:spMkLst>
            <pc:docMk/>
            <pc:sldMk cId="2601494901" sldId="311"/>
            <ac:spMk id="28" creationId="{6336E2BA-D81D-4DD3-AFEF-236DFA62630A}"/>
          </ac:spMkLst>
        </pc:spChg>
        <pc:spChg chg="del mod">
          <ac:chgData name="PHÙNG ANH KHOA" userId="ba54c450-3f2d-4f9a-8f3b-ba9051df1f8c" providerId="ADAL" clId="{999AB079-E2C5-4535-ACAF-DB6C2E99C08B}" dt="2022-03-29T09:20:06.141" v="1234" actId="478"/>
          <ac:spMkLst>
            <pc:docMk/>
            <pc:sldMk cId="2601494901" sldId="311"/>
            <ac:spMk id="1019" creationId="{00000000-0000-0000-0000-000000000000}"/>
          </ac:spMkLst>
        </pc:spChg>
        <pc:spChg chg="del">
          <ac:chgData name="PHÙNG ANH KHOA" userId="ba54c450-3f2d-4f9a-8f3b-ba9051df1f8c" providerId="ADAL" clId="{999AB079-E2C5-4535-ACAF-DB6C2E99C08B}" dt="2022-03-29T09:20:56.361" v="1249" actId="478"/>
          <ac:spMkLst>
            <pc:docMk/>
            <pc:sldMk cId="2601494901" sldId="311"/>
            <ac:spMk id="1021" creationId="{00000000-0000-0000-0000-000000000000}"/>
          </ac:spMkLst>
        </pc:spChg>
        <pc:spChg chg="del mod">
          <ac:chgData name="PHÙNG ANH KHOA" userId="ba54c450-3f2d-4f9a-8f3b-ba9051df1f8c" providerId="ADAL" clId="{999AB079-E2C5-4535-ACAF-DB6C2E99C08B}" dt="2022-03-29T09:34:50.572" v="1267" actId="478"/>
          <ac:spMkLst>
            <pc:docMk/>
            <pc:sldMk cId="2601494901" sldId="311"/>
            <ac:spMk id="1023" creationId="{00000000-0000-0000-0000-000000000000}"/>
          </ac:spMkLst>
        </pc:spChg>
        <pc:spChg chg="del">
          <ac:chgData name="PHÙNG ANH KHOA" userId="ba54c450-3f2d-4f9a-8f3b-ba9051df1f8c" providerId="ADAL" clId="{999AB079-E2C5-4535-ACAF-DB6C2E99C08B}" dt="2022-03-29T09:20:17.245" v="1241" actId="478"/>
          <ac:spMkLst>
            <pc:docMk/>
            <pc:sldMk cId="2601494901" sldId="311"/>
            <ac:spMk id="1024" creationId="{00000000-0000-0000-0000-000000000000}"/>
          </ac:spMkLst>
        </pc:spChg>
        <pc:spChg chg="del">
          <ac:chgData name="PHÙNG ANH KHOA" userId="ba54c450-3f2d-4f9a-8f3b-ba9051df1f8c" providerId="ADAL" clId="{999AB079-E2C5-4535-ACAF-DB6C2E99C08B}" dt="2022-03-29T09:19:39.337" v="1226" actId="478"/>
          <ac:spMkLst>
            <pc:docMk/>
            <pc:sldMk cId="2601494901" sldId="311"/>
            <ac:spMk id="1025" creationId="{00000000-0000-0000-0000-000000000000}"/>
          </ac:spMkLst>
        </pc:spChg>
        <pc:spChg chg="del">
          <ac:chgData name="PHÙNG ANH KHOA" userId="ba54c450-3f2d-4f9a-8f3b-ba9051df1f8c" providerId="ADAL" clId="{999AB079-E2C5-4535-ACAF-DB6C2E99C08B}" dt="2022-03-29T09:19:21.367" v="1188" actId="478"/>
          <ac:spMkLst>
            <pc:docMk/>
            <pc:sldMk cId="2601494901" sldId="311"/>
            <ac:spMk id="1026" creationId="{00000000-0000-0000-0000-000000000000}"/>
          </ac:spMkLst>
        </pc:spChg>
        <pc:spChg chg="mod">
          <ac:chgData name="PHÙNG ANH KHOA" userId="ba54c450-3f2d-4f9a-8f3b-ba9051df1f8c" providerId="ADAL" clId="{999AB079-E2C5-4535-ACAF-DB6C2E99C08B}" dt="2022-03-29T09:19:35.539" v="1225" actId="20577"/>
          <ac:spMkLst>
            <pc:docMk/>
            <pc:sldMk cId="2601494901" sldId="311"/>
            <ac:spMk id="1027" creationId="{00000000-0000-0000-0000-000000000000}"/>
          </ac:spMkLst>
        </pc:spChg>
        <pc:spChg chg="del">
          <ac:chgData name="PHÙNG ANH KHOA" userId="ba54c450-3f2d-4f9a-8f3b-ba9051df1f8c" providerId="ADAL" clId="{999AB079-E2C5-4535-ACAF-DB6C2E99C08B}" dt="2022-03-29T09:19:20.696" v="1187" actId="478"/>
          <ac:spMkLst>
            <pc:docMk/>
            <pc:sldMk cId="2601494901" sldId="311"/>
            <ac:spMk id="1080" creationId="{00000000-0000-0000-0000-000000000000}"/>
          </ac:spMkLst>
        </pc:spChg>
        <pc:grpChg chg="del">
          <ac:chgData name="PHÙNG ANH KHOA" userId="ba54c450-3f2d-4f9a-8f3b-ba9051df1f8c" providerId="ADAL" clId="{999AB079-E2C5-4535-ACAF-DB6C2E99C08B}" dt="2022-03-29T09:19:23.960" v="1189" actId="478"/>
          <ac:grpSpMkLst>
            <pc:docMk/>
            <pc:sldMk cId="2601494901" sldId="311"/>
            <ac:grpSpMk id="1028" creationId="{00000000-0000-0000-0000-000000000000}"/>
          </ac:grpSpMkLst>
        </pc:grpChg>
        <pc:grpChg chg="del">
          <ac:chgData name="PHÙNG ANH KHOA" userId="ba54c450-3f2d-4f9a-8f3b-ba9051df1f8c" providerId="ADAL" clId="{999AB079-E2C5-4535-ACAF-DB6C2E99C08B}" dt="2022-03-29T09:20:10.065" v="1237" actId="478"/>
          <ac:grpSpMkLst>
            <pc:docMk/>
            <pc:sldMk cId="2601494901" sldId="311"/>
            <ac:grpSpMk id="1083" creationId="{00000000-0000-0000-0000-000000000000}"/>
          </ac:grpSpMkLst>
        </pc:grpChg>
        <pc:picChg chg="add del mod">
          <ac:chgData name="PHÙNG ANH KHOA" userId="ba54c450-3f2d-4f9a-8f3b-ba9051df1f8c" providerId="ADAL" clId="{999AB079-E2C5-4535-ACAF-DB6C2E99C08B}" dt="2022-03-30T02:02:15.481" v="3155" actId="478"/>
          <ac:picMkLst>
            <pc:docMk/>
            <pc:sldMk cId="2601494901" sldId="311"/>
            <ac:picMk id="2" creationId="{AB04E695-44C9-484B-8893-C4F24D3340A5}"/>
          </ac:picMkLst>
        </pc:picChg>
        <pc:picChg chg="add mod">
          <ac:chgData name="PHÙNG ANH KHOA" userId="ba54c450-3f2d-4f9a-8f3b-ba9051df1f8c" providerId="ADAL" clId="{999AB079-E2C5-4535-ACAF-DB6C2E99C08B}" dt="2022-03-30T02:03:20.581" v="3169" actId="1076"/>
          <ac:picMkLst>
            <pc:docMk/>
            <pc:sldMk cId="2601494901" sldId="311"/>
            <ac:picMk id="4" creationId="{B3206562-D882-494B-A0C5-D8A7074B8526}"/>
          </ac:picMkLst>
        </pc:picChg>
        <pc:picChg chg="add mod">
          <ac:chgData name="PHÙNG ANH KHOA" userId="ba54c450-3f2d-4f9a-8f3b-ba9051df1f8c" providerId="ADAL" clId="{999AB079-E2C5-4535-ACAF-DB6C2E99C08B}" dt="2022-03-29T13:21:38.207" v="2550" actId="1076"/>
          <ac:picMkLst>
            <pc:docMk/>
            <pc:sldMk cId="2601494901" sldId="311"/>
            <ac:picMk id="8" creationId="{EC970564-B2C6-485A-ABB5-8BF01FABD3A1}"/>
          </ac:picMkLst>
        </pc:picChg>
        <pc:picChg chg="add del mod">
          <ac:chgData name="PHÙNG ANH KHOA" userId="ba54c450-3f2d-4f9a-8f3b-ba9051df1f8c" providerId="ADAL" clId="{999AB079-E2C5-4535-ACAF-DB6C2E99C08B}" dt="2022-03-29T09:44:25.370" v="1745" actId="22"/>
          <ac:picMkLst>
            <pc:docMk/>
            <pc:sldMk cId="2601494901" sldId="311"/>
            <ac:picMk id="19" creationId="{F123BE9C-E92C-4075-AD84-D26AC26772C5}"/>
          </ac:picMkLst>
        </pc:picChg>
        <pc:picChg chg="add mod">
          <ac:chgData name="PHÙNG ANH KHOA" userId="ba54c450-3f2d-4f9a-8f3b-ba9051df1f8c" providerId="ADAL" clId="{999AB079-E2C5-4535-ACAF-DB6C2E99C08B}" dt="2022-03-29T13:21:25.381" v="2547" actId="1076"/>
          <ac:picMkLst>
            <pc:docMk/>
            <pc:sldMk cId="2601494901" sldId="311"/>
            <ac:picMk id="21" creationId="{7F0B28C0-459B-44E4-B7F6-992B64D7BCCC}"/>
          </ac:picMkLst>
        </pc:picChg>
        <pc:picChg chg="add mod">
          <ac:chgData name="PHÙNG ANH KHOA" userId="ba54c450-3f2d-4f9a-8f3b-ba9051df1f8c" providerId="ADAL" clId="{999AB079-E2C5-4535-ACAF-DB6C2E99C08B}" dt="2022-03-29T13:21:43.101" v="2551" actId="1076"/>
          <ac:picMkLst>
            <pc:docMk/>
            <pc:sldMk cId="2601494901" sldId="311"/>
            <ac:picMk id="31" creationId="{62922F93-8569-4DDC-B49C-24A4CB756A98}"/>
          </ac:picMkLst>
        </pc:picChg>
        <pc:picChg chg="add del mod">
          <ac:chgData name="PHÙNG ANH KHOA" userId="ba54c450-3f2d-4f9a-8f3b-ba9051df1f8c" providerId="ADAL" clId="{999AB079-E2C5-4535-ACAF-DB6C2E99C08B}" dt="2022-03-29T13:18:08.700" v="2528" actId="931"/>
          <ac:picMkLst>
            <pc:docMk/>
            <pc:sldMk cId="2601494901" sldId="311"/>
            <ac:picMk id="34" creationId="{723D304D-FEF6-4DD4-B184-6949F56282CF}"/>
          </ac:picMkLst>
        </pc:picChg>
        <pc:picChg chg="add del">
          <ac:chgData name="PHÙNG ANH KHOA" userId="ba54c450-3f2d-4f9a-8f3b-ba9051df1f8c" providerId="ADAL" clId="{999AB079-E2C5-4535-ACAF-DB6C2E99C08B}" dt="2022-03-29T13:17:41.050" v="2519"/>
          <ac:picMkLst>
            <pc:docMk/>
            <pc:sldMk cId="2601494901" sldId="311"/>
            <ac:picMk id="1026" creationId="{8FCBDC3D-922B-4A3B-B7D9-9F5D1F47F29F}"/>
          </ac:picMkLst>
        </pc:picChg>
        <pc:cxnChg chg="add mod">
          <ac:chgData name="PHÙNG ANH KHOA" userId="ba54c450-3f2d-4f9a-8f3b-ba9051df1f8c" providerId="ADAL" clId="{999AB079-E2C5-4535-ACAF-DB6C2E99C08B}" dt="2022-03-30T02:03:09.809" v="3168"/>
          <ac:cxnSpMkLst>
            <pc:docMk/>
            <pc:sldMk cId="2601494901" sldId="311"/>
            <ac:cxnSpMk id="14" creationId="{618D3EBB-90C7-439E-A00F-6F2D3D849868}"/>
          </ac:cxnSpMkLst>
        </pc:cxnChg>
        <pc:cxnChg chg="add del mod">
          <ac:chgData name="PHÙNG ANH KHOA" userId="ba54c450-3f2d-4f9a-8f3b-ba9051df1f8c" providerId="ADAL" clId="{999AB079-E2C5-4535-ACAF-DB6C2E99C08B}" dt="2022-03-30T02:03:08.929" v="3167" actId="21"/>
          <ac:cxnSpMkLst>
            <pc:docMk/>
            <pc:sldMk cId="2601494901" sldId="311"/>
            <ac:cxnSpMk id="82" creationId="{2EBD0EA8-CE1A-4917-8076-2B6CDA477B44}"/>
          </ac:cxnSpMkLst>
        </pc:cxnChg>
        <pc:cxnChg chg="add del mod">
          <ac:chgData name="PHÙNG ANH KHOA" userId="ba54c450-3f2d-4f9a-8f3b-ba9051df1f8c" providerId="ADAL" clId="{999AB079-E2C5-4535-ACAF-DB6C2E99C08B}" dt="2022-03-29T09:53:05.694" v="1858" actId="478"/>
          <ac:cxnSpMkLst>
            <pc:docMk/>
            <pc:sldMk cId="2601494901" sldId="311"/>
            <ac:cxnSpMk id="111" creationId="{25F6D7CE-30E3-4362-BB63-6876E775E5EF}"/>
          </ac:cxnSpMkLst>
        </pc:cxnChg>
        <pc:cxnChg chg="add mod">
          <ac:chgData name="PHÙNG ANH KHOA" userId="ba54c450-3f2d-4f9a-8f3b-ba9051df1f8c" providerId="ADAL" clId="{999AB079-E2C5-4535-ACAF-DB6C2E99C08B}" dt="2022-03-29T13:21:43.101" v="2551" actId="1076"/>
          <ac:cxnSpMkLst>
            <pc:docMk/>
            <pc:sldMk cId="2601494901" sldId="311"/>
            <ac:cxnSpMk id="134" creationId="{76ABE8EC-B589-4772-BC49-94427775C063}"/>
          </ac:cxnSpMkLst>
        </pc:cxnChg>
        <pc:cxnChg chg="del mod">
          <ac:chgData name="PHÙNG ANH KHOA" userId="ba54c450-3f2d-4f9a-8f3b-ba9051df1f8c" providerId="ADAL" clId="{999AB079-E2C5-4535-ACAF-DB6C2E99C08B}" dt="2022-03-29T09:20:01.884" v="1232" actId="21"/>
          <ac:cxnSpMkLst>
            <pc:docMk/>
            <pc:sldMk cId="2601494901" sldId="311"/>
            <ac:cxnSpMk id="1018" creationId="{00000000-0000-0000-0000-000000000000}"/>
          </ac:cxnSpMkLst>
        </pc:cxnChg>
        <pc:cxnChg chg="del mod">
          <ac:chgData name="PHÙNG ANH KHOA" userId="ba54c450-3f2d-4f9a-8f3b-ba9051df1f8c" providerId="ADAL" clId="{999AB079-E2C5-4535-ACAF-DB6C2E99C08B}" dt="2022-03-29T09:20:08.723" v="1236" actId="478"/>
          <ac:cxnSpMkLst>
            <pc:docMk/>
            <pc:sldMk cId="2601494901" sldId="311"/>
            <ac:cxnSpMk id="1020" creationId="{00000000-0000-0000-0000-000000000000}"/>
          </ac:cxnSpMkLst>
        </pc:cxnChg>
        <pc:cxnChg chg="add del mod">
          <ac:chgData name="PHÙNG ANH KHOA" userId="ba54c450-3f2d-4f9a-8f3b-ba9051df1f8c" providerId="ADAL" clId="{999AB079-E2C5-4535-ACAF-DB6C2E99C08B}" dt="2022-03-29T13:21:25.381" v="2547" actId="1076"/>
          <ac:cxnSpMkLst>
            <pc:docMk/>
            <pc:sldMk cId="2601494901" sldId="311"/>
            <ac:cxnSpMk id="1022" creationId="{00000000-0000-0000-0000-000000000000}"/>
          </ac:cxnSpMkLst>
        </pc:cxnChg>
      </pc:sldChg>
      <pc:sldChg chg="new del">
        <pc:chgData name="PHÙNG ANH KHOA" userId="ba54c450-3f2d-4f9a-8f3b-ba9051df1f8c" providerId="ADAL" clId="{999AB079-E2C5-4535-ACAF-DB6C2E99C08B}" dt="2022-03-29T12:09:17.917" v="1879" actId="680"/>
        <pc:sldMkLst>
          <pc:docMk/>
          <pc:sldMk cId="784081893" sldId="312"/>
        </pc:sldMkLst>
      </pc:sldChg>
      <pc:sldChg chg="new del">
        <pc:chgData name="PHÙNG ANH KHOA" userId="ba54c450-3f2d-4f9a-8f3b-ba9051df1f8c" providerId="ADAL" clId="{999AB079-E2C5-4535-ACAF-DB6C2E99C08B}" dt="2022-03-29T09:21:22.569" v="1251" actId="680"/>
        <pc:sldMkLst>
          <pc:docMk/>
          <pc:sldMk cId="890345035" sldId="312"/>
        </pc:sldMkLst>
      </pc:sldChg>
      <pc:sldChg chg="addSp delSp modSp add mod ord modAnim modNotesTx">
        <pc:chgData name="PHÙNG ANH KHOA" userId="ba54c450-3f2d-4f9a-8f3b-ba9051df1f8c" providerId="ADAL" clId="{999AB079-E2C5-4535-ACAF-DB6C2E99C08B}" dt="2022-03-31T09:02:19.767" v="13017" actId="20577"/>
        <pc:sldMkLst>
          <pc:docMk/>
          <pc:sldMk cId="1195993747" sldId="312"/>
        </pc:sldMkLst>
        <pc:spChg chg="add del mod">
          <ac:chgData name="PHÙNG ANH KHOA" userId="ba54c450-3f2d-4f9a-8f3b-ba9051df1f8c" providerId="ADAL" clId="{999AB079-E2C5-4535-ACAF-DB6C2E99C08B}" dt="2022-03-29T12:37:02.430" v="2142" actId="478"/>
          <ac:spMkLst>
            <pc:docMk/>
            <pc:sldMk cId="1195993747" sldId="312"/>
            <ac:spMk id="3" creationId="{48718455-9FCF-4C50-9D5C-52488737E28A}"/>
          </ac:spMkLst>
        </pc:spChg>
        <pc:spChg chg="add del mod">
          <ac:chgData name="PHÙNG ANH KHOA" userId="ba54c450-3f2d-4f9a-8f3b-ba9051df1f8c" providerId="ADAL" clId="{999AB079-E2C5-4535-ACAF-DB6C2E99C08B}" dt="2022-03-29T12:37:01.585" v="2139" actId="478"/>
          <ac:spMkLst>
            <pc:docMk/>
            <pc:sldMk cId="1195993747" sldId="312"/>
            <ac:spMk id="5" creationId="{8FB64175-A7FB-43A6-97AF-BA3FCD43E865}"/>
          </ac:spMkLst>
        </pc:spChg>
        <pc:spChg chg="add del mod">
          <ac:chgData name="PHÙNG ANH KHOA" userId="ba54c450-3f2d-4f9a-8f3b-ba9051df1f8c" providerId="ADAL" clId="{999AB079-E2C5-4535-ACAF-DB6C2E99C08B}" dt="2022-03-29T12:37:09.127" v="2147" actId="478"/>
          <ac:spMkLst>
            <pc:docMk/>
            <pc:sldMk cId="1195993747" sldId="312"/>
            <ac:spMk id="7" creationId="{49E42F01-0882-4466-BC29-B71A44435423}"/>
          </ac:spMkLst>
        </pc:spChg>
        <pc:spChg chg="add del mod">
          <ac:chgData name="PHÙNG ANH KHOA" userId="ba54c450-3f2d-4f9a-8f3b-ba9051df1f8c" providerId="ADAL" clId="{999AB079-E2C5-4535-ACAF-DB6C2E99C08B}" dt="2022-03-29T12:37:13.625" v="2150" actId="478"/>
          <ac:spMkLst>
            <pc:docMk/>
            <pc:sldMk cId="1195993747" sldId="312"/>
            <ac:spMk id="9" creationId="{ED2781C2-924A-4370-A3E1-48920FC7C2E2}"/>
          </ac:spMkLst>
        </pc:spChg>
        <pc:spChg chg="add del">
          <ac:chgData name="PHÙNG ANH KHOA" userId="ba54c450-3f2d-4f9a-8f3b-ba9051df1f8c" providerId="ADAL" clId="{999AB079-E2C5-4535-ACAF-DB6C2E99C08B}" dt="2022-03-29T12:39:27.625" v="2198" actId="22"/>
          <ac:spMkLst>
            <pc:docMk/>
            <pc:sldMk cId="1195993747" sldId="312"/>
            <ac:spMk id="46" creationId="{A1FEF5A8-520E-48F1-8E88-1B2FEEEC64FB}"/>
          </ac:spMkLst>
        </pc:spChg>
        <pc:spChg chg="mod">
          <ac:chgData name="PHÙNG ANH KHOA" userId="ba54c450-3f2d-4f9a-8f3b-ba9051df1f8c" providerId="ADAL" clId="{999AB079-E2C5-4535-ACAF-DB6C2E99C08B}" dt="2022-03-31T05:37:53.363" v="6765" actId="1076"/>
          <ac:spMkLst>
            <pc:docMk/>
            <pc:sldMk cId="1195993747" sldId="312"/>
            <ac:spMk id="903" creationId="{00000000-0000-0000-0000-000000000000}"/>
          </ac:spMkLst>
        </pc:spChg>
        <pc:spChg chg="mod">
          <ac:chgData name="PHÙNG ANH KHOA" userId="ba54c450-3f2d-4f9a-8f3b-ba9051df1f8c" providerId="ADAL" clId="{999AB079-E2C5-4535-ACAF-DB6C2E99C08B}" dt="2022-03-29T13:22:42.855" v="2555" actId="1076"/>
          <ac:spMkLst>
            <pc:docMk/>
            <pc:sldMk cId="1195993747" sldId="312"/>
            <ac:spMk id="904" creationId="{00000000-0000-0000-0000-000000000000}"/>
          </ac:spMkLst>
        </pc:spChg>
        <pc:spChg chg="del mod">
          <ac:chgData name="PHÙNG ANH KHOA" userId="ba54c450-3f2d-4f9a-8f3b-ba9051df1f8c" providerId="ADAL" clId="{999AB079-E2C5-4535-ACAF-DB6C2E99C08B}" dt="2022-03-29T12:37:12.249" v="2149" actId="478"/>
          <ac:spMkLst>
            <pc:docMk/>
            <pc:sldMk cId="1195993747" sldId="312"/>
            <ac:spMk id="905" creationId="{00000000-0000-0000-0000-000000000000}"/>
          </ac:spMkLst>
        </pc:spChg>
        <pc:spChg chg="add del mod">
          <ac:chgData name="PHÙNG ANH KHOA" userId="ba54c450-3f2d-4f9a-8f3b-ba9051df1f8c" providerId="ADAL" clId="{999AB079-E2C5-4535-ACAF-DB6C2E99C08B}" dt="2022-03-29T13:22:48.400" v="2556" actId="1076"/>
          <ac:spMkLst>
            <pc:docMk/>
            <pc:sldMk cId="1195993747" sldId="312"/>
            <ac:spMk id="906" creationId="{00000000-0000-0000-0000-000000000000}"/>
          </ac:spMkLst>
        </pc:spChg>
        <pc:spChg chg="mod">
          <ac:chgData name="PHÙNG ANH KHOA" userId="ba54c450-3f2d-4f9a-8f3b-ba9051df1f8c" providerId="ADAL" clId="{999AB079-E2C5-4535-ACAF-DB6C2E99C08B}" dt="2022-03-29T13:22:42.855" v="2555" actId="1076"/>
          <ac:spMkLst>
            <pc:docMk/>
            <pc:sldMk cId="1195993747" sldId="312"/>
            <ac:spMk id="919" creationId="{00000000-0000-0000-0000-000000000000}"/>
          </ac:spMkLst>
        </pc:spChg>
        <pc:spChg chg="del mod">
          <ac:chgData name="PHÙNG ANH KHOA" userId="ba54c450-3f2d-4f9a-8f3b-ba9051df1f8c" providerId="ADAL" clId="{999AB079-E2C5-4535-ACAF-DB6C2E99C08B}" dt="2022-03-29T12:37:08.425" v="2146" actId="478"/>
          <ac:spMkLst>
            <pc:docMk/>
            <pc:sldMk cId="1195993747" sldId="312"/>
            <ac:spMk id="920" creationId="{00000000-0000-0000-0000-000000000000}"/>
          </ac:spMkLst>
        </pc:spChg>
        <pc:spChg chg="add del mod">
          <ac:chgData name="PHÙNG ANH KHOA" userId="ba54c450-3f2d-4f9a-8f3b-ba9051df1f8c" providerId="ADAL" clId="{999AB079-E2C5-4535-ACAF-DB6C2E99C08B}" dt="2022-03-29T13:22:48.400" v="2556" actId="1076"/>
          <ac:spMkLst>
            <pc:docMk/>
            <pc:sldMk cId="1195993747" sldId="312"/>
            <ac:spMk id="921" creationId="{00000000-0000-0000-0000-000000000000}"/>
          </ac:spMkLst>
        </pc:spChg>
        <pc:grpChg chg="del">
          <ac:chgData name="PHÙNG ANH KHOA" userId="ba54c450-3f2d-4f9a-8f3b-ba9051df1f8c" providerId="ADAL" clId="{999AB079-E2C5-4535-ACAF-DB6C2E99C08B}" dt="2022-03-29T12:37:10.530" v="2148" actId="478"/>
          <ac:grpSpMkLst>
            <pc:docMk/>
            <pc:sldMk cId="1195993747" sldId="312"/>
            <ac:grpSpMk id="907" creationId="{00000000-0000-0000-0000-000000000000}"/>
          </ac:grpSpMkLst>
        </pc:grpChg>
        <pc:grpChg chg="del">
          <ac:chgData name="PHÙNG ANH KHOA" userId="ba54c450-3f2d-4f9a-8f3b-ba9051df1f8c" providerId="ADAL" clId="{999AB079-E2C5-4535-ACAF-DB6C2E99C08B}" dt="2022-03-29T12:40:44.810" v="2208" actId="478"/>
          <ac:grpSpMkLst>
            <pc:docMk/>
            <pc:sldMk cId="1195993747" sldId="312"/>
            <ac:grpSpMk id="910" creationId="{00000000-0000-0000-0000-000000000000}"/>
          </ac:grpSpMkLst>
        </pc:grpChg>
        <pc:grpChg chg="add del">
          <ac:chgData name="PHÙNG ANH KHOA" userId="ba54c450-3f2d-4f9a-8f3b-ba9051df1f8c" providerId="ADAL" clId="{999AB079-E2C5-4535-ACAF-DB6C2E99C08B}" dt="2022-03-29T12:41:31.345" v="2221" actId="478"/>
          <ac:grpSpMkLst>
            <pc:docMk/>
            <pc:sldMk cId="1195993747" sldId="312"/>
            <ac:grpSpMk id="915" creationId="{00000000-0000-0000-0000-000000000000}"/>
          </ac:grpSpMkLst>
        </pc:grpChg>
        <pc:grpChg chg="mod">
          <ac:chgData name="PHÙNG ANH KHOA" userId="ba54c450-3f2d-4f9a-8f3b-ba9051df1f8c" providerId="ADAL" clId="{999AB079-E2C5-4535-ACAF-DB6C2E99C08B}" dt="2022-03-29T12:37:23.360" v="2152" actId="1076"/>
          <ac:grpSpMkLst>
            <pc:docMk/>
            <pc:sldMk cId="1195993747" sldId="312"/>
            <ac:grpSpMk id="922" creationId="{00000000-0000-0000-0000-000000000000}"/>
          </ac:grpSpMkLst>
        </pc:grpChg>
        <pc:grpChg chg="add del">
          <ac:chgData name="PHÙNG ANH KHOA" userId="ba54c450-3f2d-4f9a-8f3b-ba9051df1f8c" providerId="ADAL" clId="{999AB079-E2C5-4535-ACAF-DB6C2E99C08B}" dt="2022-03-29T12:37:14.906" v="2151" actId="478"/>
          <ac:grpSpMkLst>
            <pc:docMk/>
            <pc:sldMk cId="1195993747" sldId="312"/>
            <ac:grpSpMk id="930" creationId="{00000000-0000-0000-0000-000000000000}"/>
          </ac:grpSpMkLst>
        </pc:grpChg>
        <pc:picChg chg="add del mod">
          <ac:chgData name="PHÙNG ANH KHOA" userId="ba54c450-3f2d-4f9a-8f3b-ba9051df1f8c" providerId="ADAL" clId="{999AB079-E2C5-4535-ACAF-DB6C2E99C08B}" dt="2022-03-29T12:41:30.616" v="2220" actId="478"/>
          <ac:picMkLst>
            <pc:docMk/>
            <pc:sldMk cId="1195993747" sldId="312"/>
            <ac:picMk id="12" creationId="{7D3B1204-CCA3-4ADA-A5E0-56A20A8161B6}"/>
          </ac:picMkLst>
        </pc:picChg>
        <pc:picChg chg="add mod">
          <ac:chgData name="PHÙNG ANH KHOA" userId="ba54c450-3f2d-4f9a-8f3b-ba9051df1f8c" providerId="ADAL" clId="{999AB079-E2C5-4535-ACAF-DB6C2E99C08B}" dt="2022-03-29T13:22:42.855" v="2555" actId="1076"/>
          <ac:picMkLst>
            <pc:docMk/>
            <pc:sldMk cId="1195993747" sldId="312"/>
            <ac:picMk id="14" creationId="{832A4E1B-0D24-46A2-9877-841679B29BAA}"/>
          </ac:picMkLst>
        </pc:picChg>
        <pc:picChg chg="add mod">
          <ac:chgData name="PHÙNG ANH KHOA" userId="ba54c450-3f2d-4f9a-8f3b-ba9051df1f8c" providerId="ADAL" clId="{999AB079-E2C5-4535-ACAF-DB6C2E99C08B}" dt="2022-03-29T13:22:48.400" v="2556" actId="1076"/>
          <ac:picMkLst>
            <pc:docMk/>
            <pc:sldMk cId="1195993747" sldId="312"/>
            <ac:picMk id="16" creationId="{0366B8FE-114E-496B-B881-8FEF9AD2B902}"/>
          </ac:picMkLst>
        </pc:picChg>
      </pc:sldChg>
      <pc:sldChg chg="addSp delSp modSp add mod ord addAnim delAnim modAnim modNotesTx">
        <pc:chgData name="PHÙNG ANH KHOA" userId="ba54c450-3f2d-4f9a-8f3b-ba9051df1f8c" providerId="ADAL" clId="{999AB079-E2C5-4535-ACAF-DB6C2E99C08B}" dt="2022-04-01T07:36:05.019" v="26852" actId="1076"/>
        <pc:sldMkLst>
          <pc:docMk/>
          <pc:sldMk cId="2891149100" sldId="313"/>
        </pc:sldMkLst>
        <pc:spChg chg="add mod">
          <ac:chgData name="PHÙNG ANH KHOA" userId="ba54c450-3f2d-4f9a-8f3b-ba9051df1f8c" providerId="ADAL" clId="{999AB079-E2C5-4535-ACAF-DB6C2E99C08B}" dt="2022-03-31T19:16:02.432" v="20922" actId="1076"/>
          <ac:spMkLst>
            <pc:docMk/>
            <pc:sldMk cId="2891149100" sldId="313"/>
            <ac:spMk id="2" creationId="{30F392F4-F117-497C-9D60-4CC1B6C2F5BF}"/>
          </ac:spMkLst>
        </pc:spChg>
        <pc:spChg chg="add mod">
          <ac:chgData name="PHÙNG ANH KHOA" userId="ba54c450-3f2d-4f9a-8f3b-ba9051df1f8c" providerId="ADAL" clId="{999AB079-E2C5-4535-ACAF-DB6C2E99C08B}" dt="2022-03-31T19:10:31.818" v="20849" actId="1076"/>
          <ac:spMkLst>
            <pc:docMk/>
            <pc:sldMk cId="2891149100" sldId="313"/>
            <ac:spMk id="8" creationId="{3162F999-A03A-49B7-960E-0AA0FA9CB8D7}"/>
          </ac:spMkLst>
        </pc:spChg>
        <pc:spChg chg="add del mod">
          <ac:chgData name="PHÙNG ANH KHOA" userId="ba54c450-3f2d-4f9a-8f3b-ba9051df1f8c" providerId="ADAL" clId="{999AB079-E2C5-4535-ACAF-DB6C2E99C08B}" dt="2022-03-30T13:01:49.185" v="3391" actId="478"/>
          <ac:spMkLst>
            <pc:docMk/>
            <pc:sldMk cId="2891149100" sldId="313"/>
            <ac:spMk id="9" creationId="{185E96DE-7500-473F-BF3B-01D9B5C0875D}"/>
          </ac:spMkLst>
        </pc:spChg>
        <pc:spChg chg="add del mod">
          <ac:chgData name="PHÙNG ANH KHOA" userId="ba54c450-3f2d-4f9a-8f3b-ba9051df1f8c" providerId="ADAL" clId="{999AB079-E2C5-4535-ACAF-DB6C2E99C08B}" dt="2022-04-01T03:00:19.565" v="25686" actId="478"/>
          <ac:spMkLst>
            <pc:docMk/>
            <pc:sldMk cId="2891149100" sldId="313"/>
            <ac:spMk id="16" creationId="{7C26BCB9-DCB9-4427-805F-49A60116F536}"/>
          </ac:spMkLst>
        </pc:spChg>
        <pc:spChg chg="add del mod">
          <ac:chgData name="PHÙNG ANH KHOA" userId="ba54c450-3f2d-4f9a-8f3b-ba9051df1f8c" providerId="ADAL" clId="{999AB079-E2C5-4535-ACAF-DB6C2E99C08B}" dt="2022-03-30T13:17:28.734" v="3514" actId="478"/>
          <ac:spMkLst>
            <pc:docMk/>
            <pc:sldMk cId="2891149100" sldId="313"/>
            <ac:spMk id="17" creationId="{1CB07894-6064-40D2-99F9-ED31ECDDB101}"/>
          </ac:spMkLst>
        </pc:spChg>
        <pc:spChg chg="add del mod">
          <ac:chgData name="PHÙNG ANH KHOA" userId="ba54c450-3f2d-4f9a-8f3b-ba9051df1f8c" providerId="ADAL" clId="{999AB079-E2C5-4535-ACAF-DB6C2E99C08B}" dt="2022-04-01T07:35:28.249" v="26847" actId="478"/>
          <ac:spMkLst>
            <pc:docMk/>
            <pc:sldMk cId="2891149100" sldId="313"/>
            <ac:spMk id="17" creationId="{1DE3D869-02E9-4599-B107-CE4F3304E237}"/>
          </ac:spMkLst>
        </pc:spChg>
        <pc:spChg chg="add del mod">
          <ac:chgData name="PHÙNG ANH KHOA" userId="ba54c450-3f2d-4f9a-8f3b-ba9051df1f8c" providerId="ADAL" clId="{999AB079-E2C5-4535-ACAF-DB6C2E99C08B}" dt="2022-04-01T07:35:28.249" v="26847" actId="478"/>
          <ac:spMkLst>
            <pc:docMk/>
            <pc:sldMk cId="2891149100" sldId="313"/>
            <ac:spMk id="18" creationId="{D31FDB74-BFEF-4870-B0B0-A8D7862764ED}"/>
          </ac:spMkLst>
        </pc:spChg>
        <pc:spChg chg="add del mod">
          <ac:chgData name="PHÙNG ANH KHOA" userId="ba54c450-3f2d-4f9a-8f3b-ba9051df1f8c" providerId="ADAL" clId="{999AB079-E2C5-4535-ACAF-DB6C2E99C08B}" dt="2022-03-30T14:07:11.699" v="4204" actId="478"/>
          <ac:spMkLst>
            <pc:docMk/>
            <pc:sldMk cId="2891149100" sldId="313"/>
            <ac:spMk id="19" creationId="{471E7CD8-7E78-4813-8AF3-B8B0993D2C60}"/>
          </ac:spMkLst>
        </pc:spChg>
        <pc:spChg chg="add del mod">
          <ac:chgData name="PHÙNG ANH KHOA" userId="ba54c450-3f2d-4f9a-8f3b-ba9051df1f8c" providerId="ADAL" clId="{999AB079-E2C5-4535-ACAF-DB6C2E99C08B}" dt="2022-04-01T07:35:28.249" v="26847" actId="478"/>
          <ac:spMkLst>
            <pc:docMk/>
            <pc:sldMk cId="2891149100" sldId="313"/>
            <ac:spMk id="19" creationId="{51DD6F33-F55A-47A5-A366-DEA54E9192E1}"/>
          </ac:spMkLst>
        </pc:spChg>
        <pc:spChg chg="add del mod">
          <ac:chgData name="PHÙNG ANH KHOA" userId="ba54c450-3f2d-4f9a-8f3b-ba9051df1f8c" providerId="ADAL" clId="{999AB079-E2C5-4535-ACAF-DB6C2E99C08B}" dt="2022-04-01T07:33:41.123" v="26834" actId="478"/>
          <ac:spMkLst>
            <pc:docMk/>
            <pc:sldMk cId="2891149100" sldId="313"/>
            <ac:spMk id="20" creationId="{C452F9F7-BC8E-42C6-B95B-6347C3711983}"/>
          </ac:spMkLst>
        </pc:spChg>
        <pc:spChg chg="add del mod">
          <ac:chgData name="PHÙNG ANH KHOA" userId="ba54c450-3f2d-4f9a-8f3b-ba9051df1f8c" providerId="ADAL" clId="{999AB079-E2C5-4535-ACAF-DB6C2E99C08B}" dt="2022-04-01T07:33:41.123" v="26834" actId="478"/>
          <ac:spMkLst>
            <pc:docMk/>
            <pc:sldMk cId="2891149100" sldId="313"/>
            <ac:spMk id="21" creationId="{7E0990AF-9687-4057-977C-7C6CDA05412C}"/>
          </ac:spMkLst>
        </pc:spChg>
        <pc:spChg chg="add del mod">
          <ac:chgData name="PHÙNG ANH KHOA" userId="ba54c450-3f2d-4f9a-8f3b-ba9051df1f8c" providerId="ADAL" clId="{999AB079-E2C5-4535-ACAF-DB6C2E99C08B}" dt="2022-04-01T07:35:31.201" v="26850" actId="478"/>
          <ac:spMkLst>
            <pc:docMk/>
            <pc:sldMk cId="2891149100" sldId="313"/>
            <ac:spMk id="22" creationId="{66039218-6F73-4813-AE44-A3D89CD5C732}"/>
          </ac:spMkLst>
        </pc:spChg>
        <pc:spChg chg="add del mod">
          <ac:chgData name="PHÙNG ANH KHOA" userId="ba54c450-3f2d-4f9a-8f3b-ba9051df1f8c" providerId="ADAL" clId="{999AB079-E2C5-4535-ACAF-DB6C2E99C08B}" dt="2022-04-01T07:32:14.709" v="26826" actId="478"/>
          <ac:spMkLst>
            <pc:docMk/>
            <pc:sldMk cId="2891149100" sldId="313"/>
            <ac:spMk id="23" creationId="{1DD05143-DE75-4C6C-BEA2-4D96E1075F04}"/>
          </ac:spMkLst>
        </pc:spChg>
        <pc:spChg chg="add del mod">
          <ac:chgData name="PHÙNG ANH KHOA" userId="ba54c450-3f2d-4f9a-8f3b-ba9051df1f8c" providerId="ADAL" clId="{999AB079-E2C5-4535-ACAF-DB6C2E99C08B}" dt="2022-04-01T07:35:30.807" v="26849" actId="478"/>
          <ac:spMkLst>
            <pc:docMk/>
            <pc:sldMk cId="2891149100" sldId="313"/>
            <ac:spMk id="24" creationId="{19D8E722-FCAB-4B11-AC3F-4DEFECBD196E}"/>
          </ac:spMkLst>
        </pc:spChg>
        <pc:spChg chg="add del mod">
          <ac:chgData name="PHÙNG ANH KHOA" userId="ba54c450-3f2d-4f9a-8f3b-ba9051df1f8c" providerId="ADAL" clId="{999AB079-E2C5-4535-ACAF-DB6C2E99C08B}" dt="2022-04-01T07:32:14.709" v="26826" actId="478"/>
          <ac:spMkLst>
            <pc:docMk/>
            <pc:sldMk cId="2891149100" sldId="313"/>
            <ac:spMk id="26" creationId="{F83C6598-B34A-4EBD-93E5-A77553B78686}"/>
          </ac:spMkLst>
        </pc:spChg>
        <pc:spChg chg="add del mod">
          <ac:chgData name="PHÙNG ANH KHOA" userId="ba54c450-3f2d-4f9a-8f3b-ba9051df1f8c" providerId="ADAL" clId="{999AB079-E2C5-4535-ACAF-DB6C2E99C08B}" dt="2022-03-31T19:07:05.557" v="20832"/>
          <ac:spMkLst>
            <pc:docMk/>
            <pc:sldMk cId="2891149100" sldId="313"/>
            <ac:spMk id="27" creationId="{01F2F7E8-5A04-4F48-9AF0-7D6E231E33A0}"/>
          </ac:spMkLst>
        </pc:spChg>
        <pc:spChg chg="add del mod">
          <ac:chgData name="PHÙNG ANH KHOA" userId="ba54c450-3f2d-4f9a-8f3b-ba9051df1f8c" providerId="ADAL" clId="{999AB079-E2C5-4535-ACAF-DB6C2E99C08B}" dt="2022-03-31T19:07:05.557" v="20832"/>
          <ac:spMkLst>
            <pc:docMk/>
            <pc:sldMk cId="2891149100" sldId="313"/>
            <ac:spMk id="28" creationId="{58B3E36A-DE67-4941-B567-CBFC354B8BFD}"/>
          </ac:spMkLst>
        </pc:spChg>
        <pc:spChg chg="add del mod">
          <ac:chgData name="PHÙNG ANH KHOA" userId="ba54c450-3f2d-4f9a-8f3b-ba9051df1f8c" providerId="ADAL" clId="{999AB079-E2C5-4535-ACAF-DB6C2E99C08B}" dt="2022-03-31T19:07:05.557" v="20832"/>
          <ac:spMkLst>
            <pc:docMk/>
            <pc:sldMk cId="2891149100" sldId="313"/>
            <ac:spMk id="29" creationId="{CFB73C45-92E3-4217-9223-99BBD58D09D2}"/>
          </ac:spMkLst>
        </pc:spChg>
        <pc:spChg chg="add del mod">
          <ac:chgData name="PHÙNG ANH KHOA" userId="ba54c450-3f2d-4f9a-8f3b-ba9051df1f8c" providerId="ADAL" clId="{999AB079-E2C5-4535-ACAF-DB6C2E99C08B}" dt="2022-03-31T19:01:52.711" v="20800" actId="21"/>
          <ac:spMkLst>
            <pc:docMk/>
            <pc:sldMk cId="2891149100" sldId="313"/>
            <ac:spMk id="30" creationId="{828E148F-7D98-409A-A9F3-0DDA461FE52C}"/>
          </ac:spMkLst>
        </pc:spChg>
        <pc:spChg chg="add del mod">
          <ac:chgData name="PHÙNG ANH KHOA" userId="ba54c450-3f2d-4f9a-8f3b-ba9051df1f8c" providerId="ADAL" clId="{999AB079-E2C5-4535-ACAF-DB6C2E99C08B}" dt="2022-03-31T19:07:24.039" v="20838"/>
          <ac:spMkLst>
            <pc:docMk/>
            <pc:sldMk cId="2891149100" sldId="313"/>
            <ac:spMk id="31" creationId="{ADDF2227-14CA-4E36-932B-D606FCE644FC}"/>
          </ac:spMkLst>
        </pc:spChg>
        <pc:spChg chg="add del mod">
          <ac:chgData name="PHÙNG ANH KHOA" userId="ba54c450-3f2d-4f9a-8f3b-ba9051df1f8c" providerId="ADAL" clId="{999AB079-E2C5-4535-ACAF-DB6C2E99C08B}" dt="2022-03-31T19:07:24.039" v="20838"/>
          <ac:spMkLst>
            <pc:docMk/>
            <pc:sldMk cId="2891149100" sldId="313"/>
            <ac:spMk id="32" creationId="{5F6064B0-AFC5-4DB7-9DB2-9706AE9C7BE0}"/>
          </ac:spMkLst>
        </pc:spChg>
        <pc:spChg chg="add del mod">
          <ac:chgData name="PHÙNG ANH KHOA" userId="ba54c450-3f2d-4f9a-8f3b-ba9051df1f8c" providerId="ADAL" clId="{999AB079-E2C5-4535-ACAF-DB6C2E99C08B}" dt="2022-03-30T14:05:59.708" v="4188"/>
          <ac:spMkLst>
            <pc:docMk/>
            <pc:sldMk cId="2891149100" sldId="313"/>
            <ac:spMk id="32" creationId="{96FC72A6-C53C-4A71-85F3-0DA886836D73}"/>
          </ac:spMkLst>
        </pc:spChg>
        <pc:spChg chg="add del mod">
          <ac:chgData name="PHÙNG ANH KHOA" userId="ba54c450-3f2d-4f9a-8f3b-ba9051df1f8c" providerId="ADAL" clId="{999AB079-E2C5-4535-ACAF-DB6C2E99C08B}" dt="2022-03-31T19:07:24.039" v="20838"/>
          <ac:spMkLst>
            <pc:docMk/>
            <pc:sldMk cId="2891149100" sldId="313"/>
            <ac:spMk id="33" creationId="{4BB83756-460C-464E-95C4-5214502F29E7}"/>
          </ac:spMkLst>
        </pc:spChg>
        <pc:spChg chg="add del mod">
          <ac:chgData name="PHÙNG ANH KHOA" userId="ba54c450-3f2d-4f9a-8f3b-ba9051df1f8c" providerId="ADAL" clId="{999AB079-E2C5-4535-ACAF-DB6C2E99C08B}" dt="2022-04-01T07:32:14.709" v="26826" actId="478"/>
          <ac:spMkLst>
            <pc:docMk/>
            <pc:sldMk cId="2891149100" sldId="313"/>
            <ac:spMk id="34" creationId="{CD49F54E-4E6D-402E-8646-2C12AC0A76D8}"/>
          </ac:spMkLst>
        </pc:spChg>
        <pc:spChg chg="add del mod">
          <ac:chgData name="PHÙNG ANH KHOA" userId="ba54c450-3f2d-4f9a-8f3b-ba9051df1f8c" providerId="ADAL" clId="{999AB079-E2C5-4535-ACAF-DB6C2E99C08B}" dt="2022-04-01T07:32:14.709" v="26826" actId="478"/>
          <ac:spMkLst>
            <pc:docMk/>
            <pc:sldMk cId="2891149100" sldId="313"/>
            <ac:spMk id="35" creationId="{DE1F5D95-F32D-4360-A9DF-808013973C1E}"/>
          </ac:spMkLst>
        </pc:spChg>
        <pc:spChg chg="add del mod">
          <ac:chgData name="PHÙNG ANH KHOA" userId="ba54c450-3f2d-4f9a-8f3b-ba9051df1f8c" providerId="ADAL" clId="{999AB079-E2C5-4535-ACAF-DB6C2E99C08B}" dt="2022-04-01T07:32:14.709" v="26826" actId="478"/>
          <ac:spMkLst>
            <pc:docMk/>
            <pc:sldMk cId="2891149100" sldId="313"/>
            <ac:spMk id="36" creationId="{A940F653-B0A6-40F9-97F8-6D6F0CC4CB90}"/>
          </ac:spMkLst>
        </pc:spChg>
        <pc:spChg chg="add mod">
          <ac:chgData name="PHÙNG ANH KHOA" userId="ba54c450-3f2d-4f9a-8f3b-ba9051df1f8c" providerId="ADAL" clId="{999AB079-E2C5-4535-ACAF-DB6C2E99C08B}" dt="2022-04-01T03:00:22.088" v="25687" actId="14100"/>
          <ac:spMkLst>
            <pc:docMk/>
            <pc:sldMk cId="2891149100" sldId="313"/>
            <ac:spMk id="37" creationId="{36433C83-95BE-4B8E-A9DA-6C695F731B8C}"/>
          </ac:spMkLst>
        </pc:spChg>
        <pc:spChg chg="add del mod">
          <ac:chgData name="PHÙNG ANH KHOA" userId="ba54c450-3f2d-4f9a-8f3b-ba9051df1f8c" providerId="ADAL" clId="{999AB079-E2C5-4535-ACAF-DB6C2E99C08B}" dt="2022-03-31T19:32:08.518" v="22366"/>
          <ac:spMkLst>
            <pc:docMk/>
            <pc:sldMk cId="2891149100" sldId="313"/>
            <ac:spMk id="38" creationId="{C5E0317D-E343-41F5-9D0F-3EF9773C0001}"/>
          </ac:spMkLst>
        </pc:spChg>
        <pc:spChg chg="add del mod">
          <ac:chgData name="PHÙNG ANH KHOA" userId="ba54c450-3f2d-4f9a-8f3b-ba9051df1f8c" providerId="ADAL" clId="{999AB079-E2C5-4535-ACAF-DB6C2E99C08B}" dt="2022-03-31T19:32:57.569" v="22383" actId="478"/>
          <ac:spMkLst>
            <pc:docMk/>
            <pc:sldMk cId="2891149100" sldId="313"/>
            <ac:spMk id="40" creationId="{3773DDEE-9558-4826-9B84-ABFDF35D0A42}"/>
          </ac:spMkLst>
        </pc:spChg>
        <pc:spChg chg="add del mod">
          <ac:chgData name="PHÙNG ANH KHOA" userId="ba54c450-3f2d-4f9a-8f3b-ba9051df1f8c" providerId="ADAL" clId="{999AB079-E2C5-4535-ACAF-DB6C2E99C08B}" dt="2022-04-01T07:34:21.156" v="26836" actId="478"/>
          <ac:spMkLst>
            <pc:docMk/>
            <pc:sldMk cId="2891149100" sldId="313"/>
            <ac:spMk id="41" creationId="{DBFB360F-DC3A-492F-B7EB-DAF49FFFCA1E}"/>
          </ac:spMkLst>
        </pc:spChg>
        <pc:spChg chg="add del mod">
          <ac:chgData name="PHÙNG ANH KHOA" userId="ba54c450-3f2d-4f9a-8f3b-ba9051df1f8c" providerId="ADAL" clId="{999AB079-E2C5-4535-ACAF-DB6C2E99C08B}" dt="2022-04-01T07:35:30.269" v="26848" actId="1076"/>
          <ac:spMkLst>
            <pc:docMk/>
            <pc:sldMk cId="2891149100" sldId="313"/>
            <ac:spMk id="42" creationId="{DE182E43-8EF7-47FE-B757-C73261CB1096}"/>
          </ac:spMkLst>
        </pc:spChg>
        <pc:spChg chg="mod">
          <ac:chgData name="PHÙNG ANH KHOA" userId="ba54c450-3f2d-4f9a-8f3b-ba9051df1f8c" providerId="ADAL" clId="{999AB079-E2C5-4535-ACAF-DB6C2E99C08B}" dt="2022-03-29T12:20:37.151" v="2008" actId="20577"/>
          <ac:spMkLst>
            <pc:docMk/>
            <pc:sldMk cId="2891149100" sldId="313"/>
            <ac:spMk id="1095" creationId="{00000000-0000-0000-0000-000000000000}"/>
          </ac:spMkLst>
        </pc:spChg>
        <pc:spChg chg="mod">
          <ac:chgData name="PHÙNG ANH KHOA" userId="ba54c450-3f2d-4f9a-8f3b-ba9051df1f8c" providerId="ADAL" clId="{999AB079-E2C5-4535-ACAF-DB6C2E99C08B}" dt="2022-04-01T01:31:47.415" v="23404" actId="20577"/>
          <ac:spMkLst>
            <pc:docMk/>
            <pc:sldMk cId="2891149100" sldId="313"/>
            <ac:spMk id="1096" creationId="{00000000-0000-0000-0000-000000000000}"/>
          </ac:spMkLst>
        </pc:spChg>
        <pc:spChg chg="del mod">
          <ac:chgData name="PHÙNG ANH KHOA" userId="ba54c450-3f2d-4f9a-8f3b-ba9051df1f8c" providerId="ADAL" clId="{999AB079-E2C5-4535-ACAF-DB6C2E99C08B}" dt="2022-03-31T18:57:30.141" v="20779" actId="478"/>
          <ac:spMkLst>
            <pc:docMk/>
            <pc:sldMk cId="2891149100" sldId="313"/>
            <ac:spMk id="1097" creationId="{00000000-0000-0000-0000-000000000000}"/>
          </ac:spMkLst>
        </pc:spChg>
        <pc:spChg chg="mod">
          <ac:chgData name="PHÙNG ANH KHOA" userId="ba54c450-3f2d-4f9a-8f3b-ba9051df1f8c" providerId="ADAL" clId="{999AB079-E2C5-4535-ACAF-DB6C2E99C08B}" dt="2022-03-31T19:13:13.096" v="20867" actId="1076"/>
          <ac:spMkLst>
            <pc:docMk/>
            <pc:sldMk cId="2891149100" sldId="313"/>
            <ac:spMk id="1099" creationId="{00000000-0000-0000-0000-000000000000}"/>
          </ac:spMkLst>
        </pc:spChg>
        <pc:spChg chg="mod">
          <ac:chgData name="PHÙNG ANH KHOA" userId="ba54c450-3f2d-4f9a-8f3b-ba9051df1f8c" providerId="ADAL" clId="{999AB079-E2C5-4535-ACAF-DB6C2E99C08B}" dt="2022-03-29T13:01:50.949" v="2391" actId="20577"/>
          <ac:spMkLst>
            <pc:docMk/>
            <pc:sldMk cId="2891149100" sldId="313"/>
            <ac:spMk id="1100" creationId="{00000000-0000-0000-0000-000000000000}"/>
          </ac:spMkLst>
        </pc:spChg>
        <pc:spChg chg="mod">
          <ac:chgData name="PHÙNG ANH KHOA" userId="ba54c450-3f2d-4f9a-8f3b-ba9051df1f8c" providerId="ADAL" clId="{999AB079-E2C5-4535-ACAF-DB6C2E99C08B}" dt="2022-03-29T13:02:55.825" v="2403" actId="20577"/>
          <ac:spMkLst>
            <pc:docMk/>
            <pc:sldMk cId="2891149100" sldId="313"/>
            <ac:spMk id="1101" creationId="{00000000-0000-0000-0000-000000000000}"/>
          </ac:spMkLst>
        </pc:spChg>
        <pc:picChg chg="add del mod">
          <ac:chgData name="PHÙNG ANH KHOA" userId="ba54c450-3f2d-4f9a-8f3b-ba9051df1f8c" providerId="ADAL" clId="{999AB079-E2C5-4535-ACAF-DB6C2E99C08B}" dt="2022-03-30T12:48:48.189" v="3352" actId="478"/>
          <ac:picMkLst>
            <pc:docMk/>
            <pc:sldMk cId="2891149100" sldId="313"/>
            <ac:picMk id="3" creationId="{15487B50-0522-4C2D-B6E2-D3B4100F514A}"/>
          </ac:picMkLst>
        </pc:picChg>
        <pc:picChg chg="add del mod">
          <ac:chgData name="PHÙNG ANH KHOA" userId="ba54c450-3f2d-4f9a-8f3b-ba9051df1f8c" providerId="ADAL" clId="{999AB079-E2C5-4535-ACAF-DB6C2E99C08B}" dt="2022-03-31T19:32:22.018" v="22371" actId="478"/>
          <ac:picMkLst>
            <pc:docMk/>
            <pc:sldMk cId="2891149100" sldId="313"/>
            <ac:picMk id="4" creationId="{E54F61B0-3F6F-4FAE-94E2-CD0118C90DC9}"/>
          </ac:picMkLst>
        </pc:picChg>
        <pc:picChg chg="add del mod">
          <ac:chgData name="PHÙNG ANH KHOA" userId="ba54c450-3f2d-4f9a-8f3b-ba9051df1f8c" providerId="ADAL" clId="{999AB079-E2C5-4535-ACAF-DB6C2E99C08B}" dt="2022-03-30T14:07:24.968" v="4208" actId="478"/>
          <ac:picMkLst>
            <pc:docMk/>
            <pc:sldMk cId="2891149100" sldId="313"/>
            <ac:picMk id="5" creationId="{4DE5E3DE-D2DA-4A50-86D6-1E16D12FA971}"/>
          </ac:picMkLst>
        </pc:picChg>
        <pc:picChg chg="add del mod">
          <ac:chgData name="PHÙNG ANH KHOA" userId="ba54c450-3f2d-4f9a-8f3b-ba9051df1f8c" providerId="ADAL" clId="{999AB079-E2C5-4535-ACAF-DB6C2E99C08B}" dt="2022-03-30T13:08:32.204" v="3419" actId="478"/>
          <ac:picMkLst>
            <pc:docMk/>
            <pc:sldMk cId="2891149100" sldId="313"/>
            <ac:picMk id="11" creationId="{0CF6A2B7-C80C-4978-B9D4-9C26B831350A}"/>
          </ac:picMkLst>
        </pc:picChg>
        <pc:picChg chg="add mod">
          <ac:chgData name="PHÙNG ANH KHOA" userId="ba54c450-3f2d-4f9a-8f3b-ba9051df1f8c" providerId="ADAL" clId="{999AB079-E2C5-4535-ACAF-DB6C2E99C08B}" dt="2022-03-31T19:06:35.031" v="20823" actId="1076"/>
          <ac:picMkLst>
            <pc:docMk/>
            <pc:sldMk cId="2891149100" sldId="313"/>
            <ac:picMk id="13" creationId="{7F248487-DEB1-4F96-A22D-738DFD724AD6}"/>
          </ac:picMkLst>
        </pc:picChg>
        <pc:picChg chg="add del">
          <ac:chgData name="PHÙNG ANH KHOA" userId="ba54c450-3f2d-4f9a-8f3b-ba9051df1f8c" providerId="ADAL" clId="{999AB079-E2C5-4535-ACAF-DB6C2E99C08B}" dt="2022-03-30T13:02:55.951" v="3397" actId="22"/>
          <ac:picMkLst>
            <pc:docMk/>
            <pc:sldMk cId="2891149100" sldId="313"/>
            <ac:picMk id="14" creationId="{3F190FE5-DB58-4B39-B79E-8A6F8208555F}"/>
          </ac:picMkLst>
        </pc:picChg>
        <pc:picChg chg="add del mod">
          <ac:chgData name="PHÙNG ANH KHOA" userId="ba54c450-3f2d-4f9a-8f3b-ba9051df1f8c" providerId="ADAL" clId="{999AB079-E2C5-4535-ACAF-DB6C2E99C08B}" dt="2022-03-30T13:03:05.880" v="3407" actId="22"/>
          <ac:picMkLst>
            <pc:docMk/>
            <pc:sldMk cId="2891149100" sldId="313"/>
            <ac:picMk id="16" creationId="{77540F92-569E-4218-98AC-6F39804C8F6F}"/>
          </ac:picMkLst>
        </pc:picChg>
        <pc:picChg chg="add del mod">
          <ac:chgData name="PHÙNG ANH KHOA" userId="ba54c450-3f2d-4f9a-8f3b-ba9051df1f8c" providerId="ADAL" clId="{999AB079-E2C5-4535-ACAF-DB6C2E99C08B}" dt="2022-03-30T14:07:05.021" v="4198" actId="22"/>
          <ac:picMkLst>
            <pc:docMk/>
            <pc:sldMk cId="2891149100" sldId="313"/>
            <ac:picMk id="21" creationId="{68CCE225-2290-4345-B584-E50052CB91F4}"/>
          </ac:picMkLst>
        </pc:picChg>
        <pc:picChg chg="add del">
          <ac:chgData name="PHÙNG ANH KHOA" userId="ba54c450-3f2d-4f9a-8f3b-ba9051df1f8c" providerId="ADAL" clId="{999AB079-E2C5-4535-ACAF-DB6C2E99C08B}" dt="2022-03-30T14:07:10.303" v="4203" actId="478"/>
          <ac:picMkLst>
            <pc:docMk/>
            <pc:sldMk cId="2891149100" sldId="313"/>
            <ac:picMk id="23" creationId="{636057E1-A9D9-415D-A12C-9AC8ED895B3D}"/>
          </ac:picMkLst>
        </pc:picChg>
        <pc:picChg chg="add mod">
          <ac:chgData name="PHÙNG ANH KHOA" userId="ba54c450-3f2d-4f9a-8f3b-ba9051df1f8c" providerId="ADAL" clId="{999AB079-E2C5-4535-ACAF-DB6C2E99C08B}" dt="2022-03-31T19:10:31.818" v="20849" actId="1076"/>
          <ac:picMkLst>
            <pc:docMk/>
            <pc:sldMk cId="2891149100" sldId="313"/>
            <ac:picMk id="25" creationId="{28F921E2-E0A1-4EFE-886F-3EFEF3C10792}"/>
          </ac:picMkLst>
        </pc:picChg>
        <pc:picChg chg="add mod">
          <ac:chgData name="PHÙNG ANH KHOA" userId="ba54c450-3f2d-4f9a-8f3b-ba9051df1f8c" providerId="ADAL" clId="{999AB079-E2C5-4535-ACAF-DB6C2E99C08B}" dt="2022-03-30T14:05:10.693" v="4173" actId="571"/>
          <ac:picMkLst>
            <pc:docMk/>
            <pc:sldMk cId="2891149100" sldId="313"/>
            <ac:picMk id="33" creationId="{8BA2C8A5-D9D0-4895-B6E9-75BBF7CAA835}"/>
          </ac:picMkLst>
        </pc:picChg>
        <pc:picChg chg="add del mod">
          <ac:chgData name="PHÙNG ANH KHOA" userId="ba54c450-3f2d-4f9a-8f3b-ba9051df1f8c" providerId="ADAL" clId="{999AB079-E2C5-4535-ACAF-DB6C2E99C08B}" dt="2022-03-30T13:59:01.191" v="4136" actId="478"/>
          <ac:picMkLst>
            <pc:docMk/>
            <pc:sldMk cId="2891149100" sldId="313"/>
            <ac:picMk id="1026" creationId="{AFBAC0BC-0C18-4ADE-90D2-7A87E41022B7}"/>
          </ac:picMkLst>
        </pc:picChg>
        <pc:picChg chg="del">
          <ac:chgData name="PHÙNG ANH KHOA" userId="ba54c450-3f2d-4f9a-8f3b-ba9051df1f8c" providerId="ADAL" clId="{999AB079-E2C5-4535-ACAF-DB6C2E99C08B}" dt="2022-03-29T12:19:14.002" v="1977" actId="478"/>
          <ac:picMkLst>
            <pc:docMk/>
            <pc:sldMk cId="2891149100" sldId="313"/>
            <ac:picMk id="1098" creationId="{00000000-0000-0000-0000-000000000000}"/>
          </ac:picMkLst>
        </pc:picChg>
        <pc:picChg chg="add mod">
          <ac:chgData name="PHÙNG ANH KHOA" userId="ba54c450-3f2d-4f9a-8f3b-ba9051df1f8c" providerId="ADAL" clId="{999AB079-E2C5-4535-ACAF-DB6C2E99C08B}" dt="2022-04-01T07:36:05.019" v="26852" actId="1076"/>
          <ac:picMkLst>
            <pc:docMk/>
            <pc:sldMk cId="2891149100" sldId="313"/>
            <ac:picMk id="2050" creationId="{E7ECB192-845C-4EFF-92EF-117383564C7F}"/>
          </ac:picMkLst>
        </pc:picChg>
        <pc:cxnChg chg="add del mod">
          <ac:chgData name="PHÙNG ANH KHOA" userId="ba54c450-3f2d-4f9a-8f3b-ba9051df1f8c" providerId="ADAL" clId="{999AB079-E2C5-4535-ACAF-DB6C2E99C08B}" dt="2022-03-30T12:54:58.783" v="3371" actId="478"/>
          <ac:cxnSpMkLst>
            <pc:docMk/>
            <pc:sldMk cId="2891149100" sldId="313"/>
            <ac:cxnSpMk id="7" creationId="{A6FB688C-044A-4FAF-AD21-655F5498829A}"/>
          </ac:cxnSpMkLst>
        </pc:cxnChg>
      </pc:sldChg>
      <pc:sldChg chg="new del">
        <pc:chgData name="PHÙNG ANH KHOA" userId="ba54c450-3f2d-4f9a-8f3b-ba9051df1f8c" providerId="ADAL" clId="{999AB079-E2C5-4535-ACAF-DB6C2E99C08B}" dt="2022-03-29T12:09:17.233" v="1878" actId="680"/>
        <pc:sldMkLst>
          <pc:docMk/>
          <pc:sldMk cId="3218551193" sldId="313"/>
        </pc:sldMkLst>
      </pc:sldChg>
      <pc:sldChg chg="new del">
        <pc:chgData name="PHÙNG ANH KHOA" userId="ba54c450-3f2d-4f9a-8f3b-ba9051df1f8c" providerId="ADAL" clId="{999AB079-E2C5-4535-ACAF-DB6C2E99C08B}" dt="2022-03-29T16:12:23.914" v="2926" actId="47"/>
        <pc:sldMkLst>
          <pc:docMk/>
          <pc:sldMk cId="2172529104" sldId="314"/>
        </pc:sldMkLst>
      </pc:sldChg>
      <pc:sldChg chg="new add del">
        <pc:chgData name="PHÙNG ANH KHOA" userId="ba54c450-3f2d-4f9a-8f3b-ba9051df1f8c" providerId="ADAL" clId="{999AB079-E2C5-4535-ACAF-DB6C2E99C08B}" dt="2022-03-29T12:09:16.618" v="1877" actId="680"/>
        <pc:sldMkLst>
          <pc:docMk/>
          <pc:sldMk cId="3445177898" sldId="314"/>
        </pc:sldMkLst>
      </pc:sldChg>
      <pc:sldChg chg="addSp delSp modSp add mod ord modAnim modNotesTx">
        <pc:chgData name="PHÙNG ANH KHOA" userId="ba54c450-3f2d-4f9a-8f3b-ba9051df1f8c" providerId="ADAL" clId="{999AB079-E2C5-4535-ACAF-DB6C2E99C08B}" dt="2022-04-01T12:10:36.978" v="27775"/>
        <pc:sldMkLst>
          <pc:docMk/>
          <pc:sldMk cId="3078098198" sldId="315"/>
        </pc:sldMkLst>
        <pc:spChg chg="add del mod">
          <ac:chgData name="PHÙNG ANH KHOA" userId="ba54c450-3f2d-4f9a-8f3b-ba9051df1f8c" providerId="ADAL" clId="{999AB079-E2C5-4535-ACAF-DB6C2E99C08B}" dt="2022-03-29T15:47:57.604" v="2769" actId="21"/>
          <ac:spMkLst>
            <pc:docMk/>
            <pc:sldMk cId="3078098198" sldId="315"/>
            <ac:spMk id="3" creationId="{FF0E1FA6-8141-4F80-833C-A09AE2EED051}"/>
          </ac:spMkLst>
        </pc:spChg>
        <pc:spChg chg="mod">
          <ac:chgData name="PHÙNG ANH KHOA" userId="ba54c450-3f2d-4f9a-8f3b-ba9051df1f8c" providerId="ADAL" clId="{999AB079-E2C5-4535-ACAF-DB6C2E99C08B}" dt="2022-03-30T04:50:18.056" v="3295" actId="20577"/>
          <ac:spMkLst>
            <pc:docMk/>
            <pc:sldMk cId="3078098198" sldId="315"/>
            <ac:spMk id="4" creationId="{52B01A13-7329-493C-987D-66252475F550}"/>
          </ac:spMkLst>
        </pc:spChg>
        <pc:spChg chg="add mod">
          <ac:chgData name="PHÙNG ANH KHOA" userId="ba54c450-3f2d-4f9a-8f3b-ba9051df1f8c" providerId="ADAL" clId="{999AB079-E2C5-4535-ACAF-DB6C2E99C08B}" dt="2022-03-29T15:46:37.601" v="2757" actId="571"/>
          <ac:spMkLst>
            <pc:docMk/>
            <pc:sldMk cId="3078098198" sldId="315"/>
            <ac:spMk id="21" creationId="{116959C1-1A60-44D9-8BF7-9631CE8A09B9}"/>
          </ac:spMkLst>
        </pc:spChg>
        <pc:spChg chg="add del mod">
          <ac:chgData name="PHÙNG ANH KHOA" userId="ba54c450-3f2d-4f9a-8f3b-ba9051df1f8c" providerId="ADAL" clId="{999AB079-E2C5-4535-ACAF-DB6C2E99C08B}" dt="2022-03-29T15:48:50.119" v="2777" actId="478"/>
          <ac:spMkLst>
            <pc:docMk/>
            <pc:sldMk cId="3078098198" sldId="315"/>
            <ac:spMk id="22" creationId="{C24ED272-B593-4C29-8521-1D9018597575}"/>
          </ac:spMkLst>
        </pc:spChg>
        <pc:spChg chg="add del mod">
          <ac:chgData name="PHÙNG ANH KHOA" userId="ba54c450-3f2d-4f9a-8f3b-ba9051df1f8c" providerId="ADAL" clId="{999AB079-E2C5-4535-ACAF-DB6C2E99C08B}" dt="2022-03-29T15:48:50.119" v="2777" actId="478"/>
          <ac:spMkLst>
            <pc:docMk/>
            <pc:sldMk cId="3078098198" sldId="315"/>
            <ac:spMk id="23" creationId="{5765EA61-4B02-4C67-83CB-A8C6E06DEEEF}"/>
          </ac:spMkLst>
        </pc:spChg>
        <pc:spChg chg="add del mod">
          <ac:chgData name="PHÙNG ANH KHOA" userId="ba54c450-3f2d-4f9a-8f3b-ba9051df1f8c" providerId="ADAL" clId="{999AB079-E2C5-4535-ACAF-DB6C2E99C08B}" dt="2022-03-29T15:48:50.119" v="2777" actId="478"/>
          <ac:spMkLst>
            <pc:docMk/>
            <pc:sldMk cId="3078098198" sldId="315"/>
            <ac:spMk id="24" creationId="{BDC93F22-F701-4934-86C2-A81DD552DDA2}"/>
          </ac:spMkLst>
        </pc:spChg>
        <pc:spChg chg="add mod">
          <ac:chgData name="PHÙNG ANH KHOA" userId="ba54c450-3f2d-4f9a-8f3b-ba9051df1f8c" providerId="ADAL" clId="{999AB079-E2C5-4535-ACAF-DB6C2E99C08B}" dt="2022-03-29T15:48:00.006" v="2772" actId="571"/>
          <ac:spMkLst>
            <pc:docMk/>
            <pc:sldMk cId="3078098198" sldId="315"/>
            <ac:spMk id="27" creationId="{24C15DF5-DE50-4A30-92C8-A2FBCC692001}"/>
          </ac:spMkLst>
        </pc:spChg>
        <pc:spChg chg="add mod">
          <ac:chgData name="PHÙNG ANH KHOA" userId="ba54c450-3f2d-4f9a-8f3b-ba9051df1f8c" providerId="ADAL" clId="{999AB079-E2C5-4535-ACAF-DB6C2E99C08B}" dt="2022-03-30T04:49:44.858" v="3291" actId="14100"/>
          <ac:spMkLst>
            <pc:docMk/>
            <pc:sldMk cId="3078098198" sldId="315"/>
            <ac:spMk id="28" creationId="{79AB3E8F-AB7B-410E-A254-08201A560185}"/>
          </ac:spMkLst>
        </pc:spChg>
        <pc:spChg chg="add mod">
          <ac:chgData name="PHÙNG ANH KHOA" userId="ba54c450-3f2d-4f9a-8f3b-ba9051df1f8c" providerId="ADAL" clId="{999AB079-E2C5-4535-ACAF-DB6C2E99C08B}" dt="2022-03-30T12:16:47.908" v="3302"/>
          <ac:spMkLst>
            <pc:docMk/>
            <pc:sldMk cId="3078098198" sldId="315"/>
            <ac:spMk id="29" creationId="{EBFFCFA6-5FE1-48BB-A266-D57E95094C34}"/>
          </ac:spMkLst>
        </pc:spChg>
        <pc:spChg chg="add mod">
          <ac:chgData name="PHÙNG ANH KHOA" userId="ba54c450-3f2d-4f9a-8f3b-ba9051df1f8c" providerId="ADAL" clId="{999AB079-E2C5-4535-ACAF-DB6C2E99C08B}" dt="2022-03-30T04:45:37.424" v="3183" actId="571"/>
          <ac:spMkLst>
            <pc:docMk/>
            <pc:sldMk cId="3078098198" sldId="315"/>
            <ac:spMk id="30" creationId="{C5CDAD29-17B4-406C-971F-4FB17DE71108}"/>
          </ac:spMkLst>
        </pc:spChg>
        <pc:spChg chg="add del mod">
          <ac:chgData name="PHÙNG ANH KHOA" userId="ba54c450-3f2d-4f9a-8f3b-ba9051df1f8c" providerId="ADAL" clId="{999AB079-E2C5-4535-ACAF-DB6C2E99C08B}" dt="2022-03-29T15:49:42.609" v="2781" actId="478"/>
          <ac:spMkLst>
            <pc:docMk/>
            <pc:sldMk cId="3078098198" sldId="315"/>
            <ac:spMk id="30" creationId="{DF0AA132-549F-4108-9B42-B8926AC8E61B}"/>
          </ac:spMkLst>
        </pc:spChg>
        <pc:spChg chg="add del">
          <ac:chgData name="PHÙNG ANH KHOA" userId="ba54c450-3f2d-4f9a-8f3b-ba9051df1f8c" providerId="ADAL" clId="{999AB079-E2C5-4535-ACAF-DB6C2E99C08B}" dt="2022-03-29T17:35:30.277" v="3127" actId="22"/>
          <ac:spMkLst>
            <pc:docMk/>
            <pc:sldMk cId="3078098198" sldId="315"/>
            <ac:spMk id="30" creationId="{F94A3FDD-EBFD-457A-B5A5-A5BDC0C73561}"/>
          </ac:spMkLst>
        </pc:spChg>
        <pc:spChg chg="add del mod">
          <ac:chgData name="PHÙNG ANH KHOA" userId="ba54c450-3f2d-4f9a-8f3b-ba9051df1f8c" providerId="ADAL" clId="{999AB079-E2C5-4535-ACAF-DB6C2E99C08B}" dt="2022-03-29T16:09:06.772" v="2911" actId="478"/>
          <ac:spMkLst>
            <pc:docMk/>
            <pc:sldMk cId="3078098198" sldId="315"/>
            <ac:spMk id="31" creationId="{6B33F0C2-A9FB-436C-9D2B-46C935CC3F12}"/>
          </ac:spMkLst>
        </pc:spChg>
        <pc:spChg chg="add mod">
          <ac:chgData name="PHÙNG ANH KHOA" userId="ba54c450-3f2d-4f9a-8f3b-ba9051df1f8c" providerId="ADAL" clId="{999AB079-E2C5-4535-ACAF-DB6C2E99C08B}" dt="2022-03-31T09:55:52.397" v="14531" actId="1076"/>
          <ac:spMkLst>
            <pc:docMk/>
            <pc:sldMk cId="3078098198" sldId="315"/>
            <ac:spMk id="32" creationId="{0DDC498D-19DA-42ED-9D6E-E097EEF11231}"/>
          </ac:spMkLst>
        </pc:spChg>
        <pc:spChg chg="add del mod">
          <ac:chgData name="PHÙNG ANH KHOA" userId="ba54c450-3f2d-4f9a-8f3b-ba9051df1f8c" providerId="ADAL" clId="{999AB079-E2C5-4535-ACAF-DB6C2E99C08B}" dt="2022-03-30T12:17:00.309" v="3303" actId="20577"/>
          <ac:spMkLst>
            <pc:docMk/>
            <pc:sldMk cId="3078098198" sldId="315"/>
            <ac:spMk id="33" creationId="{4ABE667D-7C79-43B0-BB7A-DCAF2A9D308F}"/>
          </ac:spMkLst>
        </pc:spChg>
        <pc:spChg chg="add del mod">
          <ac:chgData name="PHÙNG ANH KHOA" userId="ba54c450-3f2d-4f9a-8f3b-ba9051df1f8c" providerId="ADAL" clId="{999AB079-E2C5-4535-ACAF-DB6C2E99C08B}" dt="2022-03-29T16:11:12.497" v="2919" actId="478"/>
          <ac:spMkLst>
            <pc:docMk/>
            <pc:sldMk cId="3078098198" sldId="315"/>
            <ac:spMk id="34" creationId="{49EBA0C1-E37E-41E6-96EF-4B17791615A0}"/>
          </ac:spMkLst>
        </pc:spChg>
        <pc:spChg chg="add del">
          <ac:chgData name="PHÙNG ANH KHOA" userId="ba54c450-3f2d-4f9a-8f3b-ba9051df1f8c" providerId="ADAL" clId="{999AB079-E2C5-4535-ACAF-DB6C2E99C08B}" dt="2022-03-29T17:35:31.629" v="3129" actId="22"/>
          <ac:spMkLst>
            <pc:docMk/>
            <pc:sldMk cId="3078098198" sldId="315"/>
            <ac:spMk id="34" creationId="{648F343E-F0A1-46CE-A746-FEC50443A1C0}"/>
          </ac:spMkLst>
        </pc:spChg>
        <pc:spChg chg="add del">
          <ac:chgData name="PHÙNG ANH KHOA" userId="ba54c450-3f2d-4f9a-8f3b-ba9051df1f8c" providerId="ADAL" clId="{999AB079-E2C5-4535-ACAF-DB6C2E99C08B}" dt="2022-03-29T15:56:09.395" v="2830" actId="22"/>
          <ac:spMkLst>
            <pc:docMk/>
            <pc:sldMk cId="3078098198" sldId="315"/>
            <ac:spMk id="36" creationId="{E0AAF2CB-A76B-4653-8B30-FA9DF915CB94}"/>
          </ac:spMkLst>
        </pc:spChg>
        <pc:spChg chg="add del">
          <ac:chgData name="PHÙNG ANH KHOA" userId="ba54c450-3f2d-4f9a-8f3b-ba9051df1f8c" providerId="ADAL" clId="{999AB079-E2C5-4535-ACAF-DB6C2E99C08B}" dt="2022-03-29T15:56:11.937" v="2832" actId="22"/>
          <ac:spMkLst>
            <pc:docMk/>
            <pc:sldMk cId="3078098198" sldId="315"/>
            <ac:spMk id="38" creationId="{B17E92E3-79EA-492C-B792-2AC95C0DE665}"/>
          </ac:spMkLst>
        </pc:spChg>
        <pc:spChg chg="add mod">
          <ac:chgData name="PHÙNG ANH KHOA" userId="ba54c450-3f2d-4f9a-8f3b-ba9051df1f8c" providerId="ADAL" clId="{999AB079-E2C5-4535-ACAF-DB6C2E99C08B}" dt="2022-03-29T17:30:51.905" v="3119" actId="1076"/>
          <ac:spMkLst>
            <pc:docMk/>
            <pc:sldMk cId="3078098198" sldId="315"/>
            <ac:spMk id="65" creationId="{A58D55A9-4E9F-4CA1-9E78-57F4E3026D47}"/>
          </ac:spMkLst>
        </pc:spChg>
        <pc:spChg chg="add mod">
          <ac:chgData name="PHÙNG ANH KHOA" userId="ba54c450-3f2d-4f9a-8f3b-ba9051df1f8c" providerId="ADAL" clId="{999AB079-E2C5-4535-ACAF-DB6C2E99C08B}" dt="2022-03-29T17:30:52.191" v="3120" actId="1076"/>
          <ac:spMkLst>
            <pc:docMk/>
            <pc:sldMk cId="3078098198" sldId="315"/>
            <ac:spMk id="66" creationId="{1C8A88BB-3F46-4288-ADA8-49EEB0276DBB}"/>
          </ac:spMkLst>
        </pc:spChg>
        <pc:spChg chg="mod">
          <ac:chgData name="PHÙNG ANH KHOA" userId="ba54c450-3f2d-4f9a-8f3b-ba9051df1f8c" providerId="ADAL" clId="{999AB079-E2C5-4535-ACAF-DB6C2E99C08B}" dt="2022-03-29T16:14:52.305" v="2943" actId="14100"/>
          <ac:spMkLst>
            <pc:docMk/>
            <pc:sldMk cId="3078098198" sldId="315"/>
            <ac:spMk id="754" creationId="{00000000-0000-0000-0000-000000000000}"/>
          </ac:spMkLst>
        </pc:spChg>
        <pc:spChg chg="add del mod">
          <ac:chgData name="PHÙNG ANH KHOA" userId="ba54c450-3f2d-4f9a-8f3b-ba9051df1f8c" providerId="ADAL" clId="{999AB079-E2C5-4535-ACAF-DB6C2E99C08B}" dt="2022-03-29T16:14:47.775" v="2941" actId="14100"/>
          <ac:spMkLst>
            <pc:docMk/>
            <pc:sldMk cId="3078098198" sldId="315"/>
            <ac:spMk id="755" creationId="{00000000-0000-0000-0000-000000000000}"/>
          </ac:spMkLst>
        </pc:spChg>
        <pc:spChg chg="mod">
          <ac:chgData name="PHÙNG ANH KHOA" userId="ba54c450-3f2d-4f9a-8f3b-ba9051df1f8c" providerId="ADAL" clId="{999AB079-E2C5-4535-ACAF-DB6C2E99C08B}" dt="2022-03-29T16:14:50.033" v="2942" actId="14100"/>
          <ac:spMkLst>
            <pc:docMk/>
            <pc:sldMk cId="3078098198" sldId="315"/>
            <ac:spMk id="756" creationId="{00000000-0000-0000-0000-000000000000}"/>
          </ac:spMkLst>
        </pc:spChg>
        <pc:spChg chg="mod">
          <ac:chgData name="PHÙNG ANH KHOA" userId="ba54c450-3f2d-4f9a-8f3b-ba9051df1f8c" providerId="ADAL" clId="{999AB079-E2C5-4535-ACAF-DB6C2E99C08B}" dt="2022-03-30T04:49:52.330" v="3293" actId="14100"/>
          <ac:spMkLst>
            <pc:docMk/>
            <pc:sldMk cId="3078098198" sldId="315"/>
            <ac:spMk id="757" creationId="{00000000-0000-0000-0000-000000000000}"/>
          </ac:spMkLst>
        </pc:spChg>
        <pc:spChg chg="mod">
          <ac:chgData name="PHÙNG ANH KHOA" userId="ba54c450-3f2d-4f9a-8f3b-ba9051df1f8c" providerId="ADAL" clId="{999AB079-E2C5-4535-ACAF-DB6C2E99C08B}" dt="2022-03-29T17:08:14.810" v="3072" actId="400"/>
          <ac:spMkLst>
            <pc:docMk/>
            <pc:sldMk cId="3078098198" sldId="315"/>
            <ac:spMk id="758" creationId="{00000000-0000-0000-0000-000000000000}"/>
          </ac:spMkLst>
        </pc:spChg>
        <pc:spChg chg="mod">
          <ac:chgData name="PHÙNG ANH KHOA" userId="ba54c450-3f2d-4f9a-8f3b-ba9051df1f8c" providerId="ADAL" clId="{999AB079-E2C5-4535-ACAF-DB6C2E99C08B}" dt="2022-03-29T16:14:54.105" v="2944" actId="14100"/>
          <ac:spMkLst>
            <pc:docMk/>
            <pc:sldMk cId="3078098198" sldId="315"/>
            <ac:spMk id="759" creationId="{00000000-0000-0000-0000-000000000000}"/>
          </ac:spMkLst>
        </pc:spChg>
        <pc:spChg chg="mod">
          <ac:chgData name="PHÙNG ANH KHOA" userId="ba54c450-3f2d-4f9a-8f3b-ba9051df1f8c" providerId="ADAL" clId="{999AB079-E2C5-4535-ACAF-DB6C2E99C08B}" dt="2022-03-29T16:14:39.450" v="2940" actId="1076"/>
          <ac:spMkLst>
            <pc:docMk/>
            <pc:sldMk cId="3078098198" sldId="315"/>
            <ac:spMk id="760" creationId="{00000000-0000-0000-0000-000000000000}"/>
          </ac:spMkLst>
        </pc:spChg>
        <pc:spChg chg="mod">
          <ac:chgData name="PHÙNG ANH KHOA" userId="ba54c450-3f2d-4f9a-8f3b-ba9051df1f8c" providerId="ADAL" clId="{999AB079-E2C5-4535-ACAF-DB6C2E99C08B}" dt="2022-03-29T15:47:53.982" v="2766" actId="1076"/>
          <ac:spMkLst>
            <pc:docMk/>
            <pc:sldMk cId="3078098198" sldId="315"/>
            <ac:spMk id="761" creationId="{00000000-0000-0000-0000-000000000000}"/>
          </ac:spMkLst>
        </pc:spChg>
        <pc:spChg chg="mod">
          <ac:chgData name="PHÙNG ANH KHOA" userId="ba54c450-3f2d-4f9a-8f3b-ba9051df1f8c" providerId="ADAL" clId="{999AB079-E2C5-4535-ACAF-DB6C2E99C08B}" dt="2022-03-29T16:14:36.639" v="2939" actId="1076"/>
          <ac:spMkLst>
            <pc:docMk/>
            <pc:sldMk cId="3078098198" sldId="315"/>
            <ac:spMk id="762" creationId="{00000000-0000-0000-0000-000000000000}"/>
          </ac:spMkLst>
        </pc:spChg>
        <pc:spChg chg="mod">
          <ac:chgData name="PHÙNG ANH KHOA" userId="ba54c450-3f2d-4f9a-8f3b-ba9051df1f8c" providerId="ADAL" clId="{999AB079-E2C5-4535-ACAF-DB6C2E99C08B}" dt="2022-03-30T04:49:06.608" v="3243" actId="1076"/>
          <ac:spMkLst>
            <pc:docMk/>
            <pc:sldMk cId="3078098198" sldId="315"/>
            <ac:spMk id="763" creationId="{00000000-0000-0000-0000-000000000000}"/>
          </ac:spMkLst>
        </pc:spChg>
        <pc:spChg chg="mod">
          <ac:chgData name="PHÙNG ANH KHOA" userId="ba54c450-3f2d-4f9a-8f3b-ba9051df1f8c" providerId="ADAL" clId="{999AB079-E2C5-4535-ACAF-DB6C2E99C08B}" dt="2022-03-29T15:47:53.982" v="2766" actId="1076"/>
          <ac:spMkLst>
            <pc:docMk/>
            <pc:sldMk cId="3078098198" sldId="315"/>
            <ac:spMk id="764" creationId="{00000000-0000-0000-0000-000000000000}"/>
          </ac:spMkLst>
        </pc:spChg>
        <pc:spChg chg="del mod">
          <ac:chgData name="PHÙNG ANH KHOA" userId="ba54c450-3f2d-4f9a-8f3b-ba9051df1f8c" providerId="ADAL" clId="{999AB079-E2C5-4535-ACAF-DB6C2E99C08B}" dt="2022-03-29T15:56:28.942" v="2838" actId="478"/>
          <ac:spMkLst>
            <pc:docMk/>
            <pc:sldMk cId="3078098198" sldId="315"/>
            <ac:spMk id="765" creationId="{00000000-0000-0000-0000-000000000000}"/>
          </ac:spMkLst>
        </pc:spChg>
        <pc:spChg chg="del mod">
          <ac:chgData name="PHÙNG ANH KHOA" userId="ba54c450-3f2d-4f9a-8f3b-ba9051df1f8c" providerId="ADAL" clId="{999AB079-E2C5-4535-ACAF-DB6C2E99C08B}" dt="2022-03-29T16:02:47.304" v="2871" actId="478"/>
          <ac:spMkLst>
            <pc:docMk/>
            <pc:sldMk cId="3078098198" sldId="315"/>
            <ac:spMk id="766" creationId="{00000000-0000-0000-0000-000000000000}"/>
          </ac:spMkLst>
        </pc:spChg>
        <pc:spChg chg="del mod">
          <ac:chgData name="PHÙNG ANH KHOA" userId="ba54c450-3f2d-4f9a-8f3b-ba9051df1f8c" providerId="ADAL" clId="{999AB079-E2C5-4535-ACAF-DB6C2E99C08B}" dt="2022-03-29T15:57:38.984" v="2849" actId="478"/>
          <ac:spMkLst>
            <pc:docMk/>
            <pc:sldMk cId="3078098198" sldId="315"/>
            <ac:spMk id="767" creationId="{00000000-0000-0000-0000-000000000000}"/>
          </ac:spMkLst>
        </pc:spChg>
        <pc:spChg chg="del mod">
          <ac:chgData name="PHÙNG ANH KHOA" userId="ba54c450-3f2d-4f9a-8f3b-ba9051df1f8c" providerId="ADAL" clId="{999AB079-E2C5-4535-ACAF-DB6C2E99C08B}" dt="2022-03-29T16:04:16.827" v="2877" actId="478"/>
          <ac:spMkLst>
            <pc:docMk/>
            <pc:sldMk cId="3078098198" sldId="315"/>
            <ac:spMk id="768" creationId="{00000000-0000-0000-0000-000000000000}"/>
          </ac:spMkLst>
        </pc:spChg>
        <pc:spChg chg="del mod">
          <ac:chgData name="PHÙNG ANH KHOA" userId="ba54c450-3f2d-4f9a-8f3b-ba9051df1f8c" providerId="ADAL" clId="{999AB079-E2C5-4535-ACAF-DB6C2E99C08B}" dt="2022-03-29T15:59:34.549" v="2861" actId="478"/>
          <ac:spMkLst>
            <pc:docMk/>
            <pc:sldMk cId="3078098198" sldId="315"/>
            <ac:spMk id="769" creationId="{00000000-0000-0000-0000-000000000000}"/>
          </ac:spMkLst>
        </pc:spChg>
        <pc:spChg chg="del mod">
          <ac:chgData name="PHÙNG ANH KHOA" userId="ba54c450-3f2d-4f9a-8f3b-ba9051df1f8c" providerId="ADAL" clId="{999AB079-E2C5-4535-ACAF-DB6C2E99C08B}" dt="2022-03-29T16:06:40.425" v="2884" actId="478"/>
          <ac:spMkLst>
            <pc:docMk/>
            <pc:sldMk cId="3078098198" sldId="315"/>
            <ac:spMk id="770" creationId="{00000000-0000-0000-0000-000000000000}"/>
          </ac:spMkLst>
        </pc:spChg>
        <pc:spChg chg="mod">
          <ac:chgData name="PHÙNG ANH KHOA" userId="ba54c450-3f2d-4f9a-8f3b-ba9051df1f8c" providerId="ADAL" clId="{999AB079-E2C5-4535-ACAF-DB6C2E99C08B}" dt="2022-03-30T12:16:37.304" v="3300" actId="20577"/>
          <ac:spMkLst>
            <pc:docMk/>
            <pc:sldMk cId="3078098198" sldId="315"/>
            <ac:spMk id="771" creationId="{00000000-0000-0000-0000-000000000000}"/>
          </ac:spMkLst>
        </pc:spChg>
        <pc:spChg chg="mod">
          <ac:chgData name="PHÙNG ANH KHOA" userId="ba54c450-3f2d-4f9a-8f3b-ba9051df1f8c" providerId="ADAL" clId="{999AB079-E2C5-4535-ACAF-DB6C2E99C08B}" dt="2022-03-29T15:47:53.982" v="2766" actId="1076"/>
          <ac:spMkLst>
            <pc:docMk/>
            <pc:sldMk cId="3078098198" sldId="315"/>
            <ac:spMk id="772" creationId="{00000000-0000-0000-0000-000000000000}"/>
          </ac:spMkLst>
        </pc:spChg>
        <pc:picChg chg="add mod">
          <ac:chgData name="PHÙNG ANH KHOA" userId="ba54c450-3f2d-4f9a-8f3b-ba9051df1f8c" providerId="ADAL" clId="{999AB079-E2C5-4535-ACAF-DB6C2E99C08B}" dt="2022-03-30T04:49:06.608" v="3243" actId="1076"/>
          <ac:picMkLst>
            <pc:docMk/>
            <pc:sldMk cId="3078098198" sldId="315"/>
            <ac:picMk id="5" creationId="{07856E53-0177-4189-A2DF-2D9D6E2DAE4C}"/>
          </ac:picMkLst>
        </pc:picChg>
        <pc:picChg chg="add mod">
          <ac:chgData name="PHÙNG ANH KHOA" userId="ba54c450-3f2d-4f9a-8f3b-ba9051df1f8c" providerId="ADAL" clId="{999AB079-E2C5-4535-ACAF-DB6C2E99C08B}" dt="2022-03-29T15:59:41.071" v="2863"/>
          <ac:picMkLst>
            <pc:docMk/>
            <pc:sldMk cId="3078098198" sldId="315"/>
            <ac:picMk id="7" creationId="{D0004CF4-B7E1-4317-923D-BB605E15E07F}"/>
          </ac:picMkLst>
        </pc:picChg>
        <pc:picChg chg="add mod">
          <ac:chgData name="PHÙNG ANH KHOA" userId="ba54c450-3f2d-4f9a-8f3b-ba9051df1f8c" providerId="ADAL" clId="{999AB079-E2C5-4535-ACAF-DB6C2E99C08B}" dt="2022-03-29T15:58:25.875" v="2856" actId="1076"/>
          <ac:picMkLst>
            <pc:docMk/>
            <pc:sldMk cId="3078098198" sldId="315"/>
            <ac:picMk id="9" creationId="{56EC3264-6D1B-4EC5-B413-1A14EFAB19FF}"/>
          </ac:picMkLst>
        </pc:picChg>
        <pc:picChg chg="add mod">
          <ac:chgData name="PHÙNG ANH KHOA" userId="ba54c450-3f2d-4f9a-8f3b-ba9051df1f8c" providerId="ADAL" clId="{999AB079-E2C5-4535-ACAF-DB6C2E99C08B}" dt="2022-03-29T16:00:00.443" v="2867" actId="1076"/>
          <ac:picMkLst>
            <pc:docMk/>
            <pc:sldMk cId="3078098198" sldId="315"/>
            <ac:picMk id="11" creationId="{748C9EB0-1A33-4467-9F14-89DF6D69C6DC}"/>
          </ac:picMkLst>
        </pc:picChg>
        <pc:picChg chg="add mod">
          <ac:chgData name="PHÙNG ANH KHOA" userId="ba54c450-3f2d-4f9a-8f3b-ba9051df1f8c" providerId="ADAL" clId="{999AB079-E2C5-4535-ACAF-DB6C2E99C08B}" dt="2022-03-29T16:14:39.450" v="2940" actId="1076"/>
          <ac:picMkLst>
            <pc:docMk/>
            <pc:sldMk cId="3078098198" sldId="315"/>
            <ac:picMk id="13" creationId="{F4F76A01-EB81-452A-8824-37C946D2A56F}"/>
          </ac:picMkLst>
        </pc:picChg>
        <pc:picChg chg="add mod">
          <ac:chgData name="PHÙNG ANH KHOA" userId="ba54c450-3f2d-4f9a-8f3b-ba9051df1f8c" providerId="ADAL" clId="{999AB079-E2C5-4535-ACAF-DB6C2E99C08B}" dt="2022-03-30T04:49:06.608" v="3243" actId="1076"/>
          <ac:picMkLst>
            <pc:docMk/>
            <pc:sldMk cId="3078098198" sldId="315"/>
            <ac:picMk id="15" creationId="{7947C310-BE23-4474-AAB5-6E80AA688E02}"/>
          </ac:picMkLst>
        </pc:picChg>
        <pc:picChg chg="add del mod">
          <ac:chgData name="PHÙNG ANH KHOA" userId="ba54c450-3f2d-4f9a-8f3b-ba9051df1f8c" providerId="ADAL" clId="{999AB079-E2C5-4535-ACAF-DB6C2E99C08B}" dt="2022-03-29T16:06:52.171" v="2889" actId="478"/>
          <ac:picMkLst>
            <pc:docMk/>
            <pc:sldMk cId="3078098198" sldId="315"/>
            <ac:picMk id="17" creationId="{9B923C6E-3DAB-4806-BE3E-6F70FAF342F0}"/>
          </ac:picMkLst>
        </pc:picChg>
        <pc:picChg chg="add del mod">
          <ac:chgData name="PHÙNG ANH KHOA" userId="ba54c450-3f2d-4f9a-8f3b-ba9051df1f8c" providerId="ADAL" clId="{999AB079-E2C5-4535-ACAF-DB6C2E99C08B}" dt="2022-03-29T16:07:22.468" v="2895" actId="478"/>
          <ac:picMkLst>
            <pc:docMk/>
            <pc:sldMk cId="3078098198" sldId="315"/>
            <ac:picMk id="19" creationId="{580AA661-7907-421B-9D18-076F28EEA659}"/>
          </ac:picMkLst>
        </pc:picChg>
        <pc:picChg chg="add del">
          <ac:chgData name="PHÙNG ANH KHOA" userId="ba54c450-3f2d-4f9a-8f3b-ba9051df1f8c" providerId="ADAL" clId="{999AB079-E2C5-4535-ACAF-DB6C2E99C08B}" dt="2022-03-29T16:07:24.978" v="2897" actId="22"/>
          <ac:picMkLst>
            <pc:docMk/>
            <pc:sldMk cId="3078098198" sldId="315"/>
            <ac:picMk id="25" creationId="{0A2B3260-3355-4A9E-AF35-8B89A736789F}"/>
          </ac:picMkLst>
        </pc:picChg>
        <pc:picChg chg="add mod">
          <ac:chgData name="PHÙNG ANH KHOA" userId="ba54c450-3f2d-4f9a-8f3b-ba9051df1f8c" providerId="ADAL" clId="{999AB079-E2C5-4535-ACAF-DB6C2E99C08B}" dt="2022-03-30T04:49:06.608" v="3243" actId="1076"/>
          <ac:picMkLst>
            <pc:docMk/>
            <pc:sldMk cId="3078098198" sldId="315"/>
            <ac:picMk id="35" creationId="{38AE79BB-DF52-4220-8BF0-C1CB66B7A26F}"/>
          </ac:picMkLst>
        </pc:picChg>
        <pc:picChg chg="add del">
          <ac:chgData name="PHÙNG ANH KHOA" userId="ba54c450-3f2d-4f9a-8f3b-ba9051df1f8c" providerId="ADAL" clId="{999AB079-E2C5-4535-ACAF-DB6C2E99C08B}" dt="2022-03-29T16:08:50.781" v="2905" actId="22"/>
          <ac:picMkLst>
            <pc:docMk/>
            <pc:sldMk cId="3078098198" sldId="315"/>
            <ac:picMk id="39" creationId="{8274627C-ACBC-407B-838C-13554921B9B1}"/>
          </ac:picMkLst>
        </pc:picChg>
        <pc:picChg chg="add del">
          <ac:chgData name="PHÙNG ANH KHOA" userId="ba54c450-3f2d-4f9a-8f3b-ba9051df1f8c" providerId="ADAL" clId="{999AB079-E2C5-4535-ACAF-DB6C2E99C08B}" dt="2022-03-29T16:08:53.467" v="2907" actId="22"/>
          <ac:picMkLst>
            <pc:docMk/>
            <pc:sldMk cId="3078098198" sldId="315"/>
            <ac:picMk id="41" creationId="{3D1EA564-E8AD-4581-B20B-21DED6968D91}"/>
          </ac:picMkLst>
        </pc:picChg>
        <pc:picChg chg="add del mod">
          <ac:chgData name="PHÙNG ANH KHOA" userId="ba54c450-3f2d-4f9a-8f3b-ba9051df1f8c" providerId="ADAL" clId="{999AB079-E2C5-4535-ACAF-DB6C2E99C08B}" dt="2022-03-29T17:36:23.700" v="3153" actId="478"/>
          <ac:picMkLst>
            <pc:docMk/>
            <pc:sldMk cId="3078098198" sldId="315"/>
            <ac:picMk id="43" creationId="{04B18A87-9B9D-4000-BA71-BBE6AFCFD108}"/>
          </ac:picMkLst>
        </pc:picChg>
        <pc:picChg chg="add mod">
          <ac:chgData name="PHÙNG ANH KHOA" userId="ba54c450-3f2d-4f9a-8f3b-ba9051df1f8c" providerId="ADAL" clId="{999AB079-E2C5-4535-ACAF-DB6C2E99C08B}" dt="2022-03-30T04:49:06.608" v="3243" actId="1076"/>
          <ac:picMkLst>
            <pc:docMk/>
            <pc:sldMk cId="3078098198" sldId="315"/>
            <ac:picMk id="45" creationId="{3CFE03F9-3500-49AC-B28C-4FE196678A73}"/>
          </ac:picMkLst>
        </pc:picChg>
      </pc:sldChg>
      <pc:sldChg chg="addSp delSp modSp add del mod">
        <pc:chgData name="PHÙNG ANH KHOA" userId="ba54c450-3f2d-4f9a-8f3b-ba9051df1f8c" providerId="ADAL" clId="{999AB079-E2C5-4535-ACAF-DB6C2E99C08B}" dt="2022-03-29T13:26:24.434" v="2577" actId="47"/>
        <pc:sldMkLst>
          <pc:docMk/>
          <pc:sldMk cId="3135590792" sldId="315"/>
        </pc:sldMkLst>
        <pc:spChg chg="add del mod">
          <ac:chgData name="PHÙNG ANH KHOA" userId="ba54c450-3f2d-4f9a-8f3b-ba9051df1f8c" providerId="ADAL" clId="{999AB079-E2C5-4535-ACAF-DB6C2E99C08B}" dt="2022-03-29T13:24:14.664" v="2569" actId="478"/>
          <ac:spMkLst>
            <pc:docMk/>
            <pc:sldMk cId="3135590792" sldId="315"/>
            <ac:spMk id="3" creationId="{95AD9D65-0F90-48B9-A55F-E242A1BE6BEF}"/>
          </ac:spMkLst>
        </pc:spChg>
        <pc:spChg chg="mod">
          <ac:chgData name="PHÙNG ANH KHOA" userId="ba54c450-3f2d-4f9a-8f3b-ba9051df1f8c" providerId="ADAL" clId="{999AB079-E2C5-4535-ACAF-DB6C2E99C08B}" dt="2022-03-29T13:23:10.683" v="2567" actId="20577"/>
          <ac:spMkLst>
            <pc:docMk/>
            <pc:sldMk cId="3135590792" sldId="315"/>
            <ac:spMk id="969" creationId="{00000000-0000-0000-0000-000000000000}"/>
          </ac:spMkLst>
        </pc:spChg>
        <pc:spChg chg="del">
          <ac:chgData name="PHÙNG ANH KHOA" userId="ba54c450-3f2d-4f9a-8f3b-ba9051df1f8c" providerId="ADAL" clId="{999AB079-E2C5-4535-ACAF-DB6C2E99C08B}" dt="2022-03-29T13:24:10.679" v="2568" actId="478"/>
          <ac:spMkLst>
            <pc:docMk/>
            <pc:sldMk cId="3135590792" sldId="315"/>
            <ac:spMk id="970" creationId="{00000000-0000-0000-0000-000000000000}"/>
          </ac:spMkLst>
        </pc:spChg>
        <pc:grpChg chg="mod">
          <ac:chgData name="PHÙNG ANH KHOA" userId="ba54c450-3f2d-4f9a-8f3b-ba9051df1f8c" providerId="ADAL" clId="{999AB079-E2C5-4535-ACAF-DB6C2E99C08B}" dt="2022-03-29T13:24:17.110" v="2570" actId="1076"/>
          <ac:grpSpMkLst>
            <pc:docMk/>
            <pc:sldMk cId="3135590792" sldId="315"/>
            <ac:grpSpMk id="995" creationId="{00000000-0000-0000-0000-000000000000}"/>
          </ac:grpSpMkLst>
        </pc:grpChg>
      </pc:sldChg>
      <pc:sldChg chg="addSp delSp modSp add mod ord modAnim modNotesTx">
        <pc:chgData name="PHÙNG ANH KHOA" userId="ba54c450-3f2d-4f9a-8f3b-ba9051df1f8c" providerId="ADAL" clId="{999AB079-E2C5-4535-ACAF-DB6C2E99C08B}" dt="2022-04-02T12:32:33.319" v="28283" actId="20577"/>
        <pc:sldMkLst>
          <pc:docMk/>
          <pc:sldMk cId="607615906" sldId="316"/>
        </pc:sldMkLst>
        <pc:spChg chg="add del mod">
          <ac:chgData name="PHÙNG ANH KHOA" userId="ba54c450-3f2d-4f9a-8f3b-ba9051df1f8c" providerId="ADAL" clId="{999AB079-E2C5-4535-ACAF-DB6C2E99C08B}" dt="2022-03-29T17:24:25.465" v="3078" actId="478"/>
          <ac:spMkLst>
            <pc:docMk/>
            <pc:sldMk cId="607615906" sldId="316"/>
            <ac:spMk id="3" creationId="{EC1FA195-625F-4698-9258-8F37AB302699}"/>
          </ac:spMkLst>
        </pc:spChg>
        <pc:spChg chg="add del mod">
          <ac:chgData name="PHÙNG ANH KHOA" userId="ba54c450-3f2d-4f9a-8f3b-ba9051df1f8c" providerId="ADAL" clId="{999AB079-E2C5-4535-ACAF-DB6C2E99C08B}" dt="2022-03-29T17:24:47.477" v="3086"/>
          <ac:spMkLst>
            <pc:docMk/>
            <pc:sldMk cId="607615906" sldId="316"/>
            <ac:spMk id="47" creationId="{6F79BD7F-C6FC-4AB2-BE84-27D57DBA316F}"/>
          </ac:spMkLst>
        </pc:spChg>
        <pc:spChg chg="add del mod">
          <ac:chgData name="PHÙNG ANH KHOA" userId="ba54c450-3f2d-4f9a-8f3b-ba9051df1f8c" providerId="ADAL" clId="{999AB079-E2C5-4535-ACAF-DB6C2E99C08B}" dt="2022-03-29T17:24:47.477" v="3086"/>
          <ac:spMkLst>
            <pc:docMk/>
            <pc:sldMk cId="607615906" sldId="316"/>
            <ac:spMk id="48" creationId="{8E1B939A-6F37-400E-A521-1104E64F9324}"/>
          </ac:spMkLst>
        </pc:spChg>
        <pc:spChg chg="add del mod">
          <ac:chgData name="PHÙNG ANH KHOA" userId="ba54c450-3f2d-4f9a-8f3b-ba9051df1f8c" providerId="ADAL" clId="{999AB079-E2C5-4535-ACAF-DB6C2E99C08B}" dt="2022-03-29T17:24:47.477" v="3086"/>
          <ac:spMkLst>
            <pc:docMk/>
            <pc:sldMk cId="607615906" sldId="316"/>
            <ac:spMk id="49" creationId="{D06DC624-58A5-49E3-9FA1-6E711BA82EA4}"/>
          </ac:spMkLst>
        </pc:spChg>
        <pc:spChg chg="add del mod">
          <ac:chgData name="PHÙNG ANH KHOA" userId="ba54c450-3f2d-4f9a-8f3b-ba9051df1f8c" providerId="ADAL" clId="{999AB079-E2C5-4535-ACAF-DB6C2E99C08B}" dt="2022-03-29T17:24:47.477" v="3086"/>
          <ac:spMkLst>
            <pc:docMk/>
            <pc:sldMk cId="607615906" sldId="316"/>
            <ac:spMk id="50" creationId="{2A793966-BBC3-432E-8F26-8CD01BF5F2D9}"/>
          </ac:spMkLst>
        </pc:spChg>
        <pc:spChg chg="add mod">
          <ac:chgData name="PHÙNG ANH KHOA" userId="ba54c450-3f2d-4f9a-8f3b-ba9051df1f8c" providerId="ADAL" clId="{999AB079-E2C5-4535-ACAF-DB6C2E99C08B}" dt="2022-03-29T17:28:19.616" v="3111" actId="1076"/>
          <ac:spMkLst>
            <pc:docMk/>
            <pc:sldMk cId="607615906" sldId="316"/>
            <ac:spMk id="51" creationId="{08FE4AF6-8512-427A-9D04-918622BA2443}"/>
          </ac:spMkLst>
        </pc:spChg>
        <pc:spChg chg="add mod">
          <ac:chgData name="PHÙNG ANH KHOA" userId="ba54c450-3f2d-4f9a-8f3b-ba9051df1f8c" providerId="ADAL" clId="{999AB079-E2C5-4535-ACAF-DB6C2E99C08B}" dt="2022-03-29T17:28:25.129" v="3113" actId="1076"/>
          <ac:spMkLst>
            <pc:docMk/>
            <pc:sldMk cId="607615906" sldId="316"/>
            <ac:spMk id="52" creationId="{3B295B53-45D7-417A-947D-A7AB51039482}"/>
          </ac:spMkLst>
        </pc:spChg>
        <pc:spChg chg="add mod">
          <ac:chgData name="PHÙNG ANH KHOA" userId="ba54c450-3f2d-4f9a-8f3b-ba9051df1f8c" providerId="ADAL" clId="{999AB079-E2C5-4535-ACAF-DB6C2E99C08B}" dt="2022-03-31T10:01:20.706" v="15113" actId="1076"/>
          <ac:spMkLst>
            <pc:docMk/>
            <pc:sldMk cId="607615906" sldId="316"/>
            <ac:spMk id="53" creationId="{DC5A964A-1568-4A4D-B6BF-502CC1FE3543}"/>
          </ac:spMkLst>
        </pc:spChg>
        <pc:spChg chg="add mod">
          <ac:chgData name="PHÙNG ANH KHOA" userId="ba54c450-3f2d-4f9a-8f3b-ba9051df1f8c" providerId="ADAL" clId="{999AB079-E2C5-4535-ACAF-DB6C2E99C08B}" dt="2022-03-29T17:29:44.486" v="3116" actId="20577"/>
          <ac:spMkLst>
            <pc:docMk/>
            <pc:sldMk cId="607615906" sldId="316"/>
            <ac:spMk id="54" creationId="{C8B6B447-B299-45B6-8E1C-F6EC25B9E719}"/>
          </ac:spMkLst>
        </pc:spChg>
        <pc:spChg chg="del">
          <ac:chgData name="PHÙNG ANH KHOA" userId="ba54c450-3f2d-4f9a-8f3b-ba9051df1f8c" providerId="ADAL" clId="{999AB079-E2C5-4535-ACAF-DB6C2E99C08B}" dt="2022-03-29T17:24:27.994" v="3079" actId="478"/>
          <ac:spMkLst>
            <pc:docMk/>
            <pc:sldMk cId="607615906" sldId="316"/>
            <ac:spMk id="963" creationId="{00000000-0000-0000-0000-000000000000}"/>
          </ac:spMkLst>
        </pc:spChg>
        <pc:spChg chg="del">
          <ac:chgData name="PHÙNG ANH KHOA" userId="ba54c450-3f2d-4f9a-8f3b-ba9051df1f8c" providerId="ADAL" clId="{999AB079-E2C5-4535-ACAF-DB6C2E99C08B}" dt="2022-03-29T17:24:44.540" v="3083" actId="21"/>
          <ac:spMkLst>
            <pc:docMk/>
            <pc:sldMk cId="607615906" sldId="316"/>
            <ac:spMk id="964" creationId="{00000000-0000-0000-0000-000000000000}"/>
          </ac:spMkLst>
        </pc:spChg>
        <pc:spChg chg="del">
          <ac:chgData name="PHÙNG ANH KHOA" userId="ba54c450-3f2d-4f9a-8f3b-ba9051df1f8c" providerId="ADAL" clId="{999AB079-E2C5-4535-ACAF-DB6C2E99C08B}" dt="2022-03-29T17:24:44.540" v="3083" actId="21"/>
          <ac:spMkLst>
            <pc:docMk/>
            <pc:sldMk cId="607615906" sldId="316"/>
            <ac:spMk id="965" creationId="{00000000-0000-0000-0000-000000000000}"/>
          </ac:spMkLst>
        </pc:spChg>
        <pc:spChg chg="del">
          <ac:chgData name="PHÙNG ANH KHOA" userId="ba54c450-3f2d-4f9a-8f3b-ba9051df1f8c" providerId="ADAL" clId="{999AB079-E2C5-4535-ACAF-DB6C2E99C08B}" dt="2022-03-29T17:24:44.540" v="3083" actId="21"/>
          <ac:spMkLst>
            <pc:docMk/>
            <pc:sldMk cId="607615906" sldId="316"/>
            <ac:spMk id="966" creationId="{00000000-0000-0000-0000-000000000000}"/>
          </ac:spMkLst>
        </pc:spChg>
        <pc:spChg chg="del">
          <ac:chgData name="PHÙNG ANH KHOA" userId="ba54c450-3f2d-4f9a-8f3b-ba9051df1f8c" providerId="ADAL" clId="{999AB079-E2C5-4535-ACAF-DB6C2E99C08B}" dt="2022-03-29T17:24:44.540" v="3083" actId="21"/>
          <ac:spMkLst>
            <pc:docMk/>
            <pc:sldMk cId="607615906" sldId="316"/>
            <ac:spMk id="967" creationId="{00000000-0000-0000-0000-000000000000}"/>
          </ac:spMkLst>
        </pc:spChg>
        <pc:spChg chg="del">
          <ac:chgData name="PHÙNG ANH KHOA" userId="ba54c450-3f2d-4f9a-8f3b-ba9051df1f8c" providerId="ADAL" clId="{999AB079-E2C5-4535-ACAF-DB6C2E99C08B}" dt="2022-03-29T17:24:27.994" v="3079" actId="478"/>
          <ac:spMkLst>
            <pc:docMk/>
            <pc:sldMk cId="607615906" sldId="316"/>
            <ac:spMk id="968" creationId="{00000000-0000-0000-0000-000000000000}"/>
          </ac:spMkLst>
        </pc:spChg>
        <pc:spChg chg="mod">
          <ac:chgData name="PHÙNG ANH KHOA" userId="ba54c450-3f2d-4f9a-8f3b-ba9051df1f8c" providerId="ADAL" clId="{999AB079-E2C5-4535-ACAF-DB6C2E99C08B}" dt="2022-03-29T16:26:37.379" v="3055" actId="20577"/>
          <ac:spMkLst>
            <pc:docMk/>
            <pc:sldMk cId="607615906" sldId="316"/>
            <ac:spMk id="969" creationId="{00000000-0000-0000-0000-000000000000}"/>
          </ac:spMkLst>
        </pc:spChg>
        <pc:spChg chg="del mod">
          <ac:chgData name="PHÙNG ANH KHOA" userId="ba54c450-3f2d-4f9a-8f3b-ba9051df1f8c" providerId="ADAL" clId="{999AB079-E2C5-4535-ACAF-DB6C2E99C08B}" dt="2022-03-29T17:24:23.759" v="3077" actId="478"/>
          <ac:spMkLst>
            <pc:docMk/>
            <pc:sldMk cId="607615906" sldId="316"/>
            <ac:spMk id="970" creationId="{00000000-0000-0000-0000-000000000000}"/>
          </ac:spMkLst>
        </pc:spChg>
        <pc:grpChg chg="del">
          <ac:chgData name="PHÙNG ANH KHOA" userId="ba54c450-3f2d-4f9a-8f3b-ba9051df1f8c" providerId="ADAL" clId="{999AB079-E2C5-4535-ACAF-DB6C2E99C08B}" dt="2022-03-29T17:24:27.994" v="3079" actId="478"/>
          <ac:grpSpMkLst>
            <pc:docMk/>
            <pc:sldMk cId="607615906" sldId="316"/>
            <ac:grpSpMk id="971" creationId="{00000000-0000-0000-0000-000000000000}"/>
          </ac:grpSpMkLst>
        </pc:grpChg>
        <pc:grpChg chg="del">
          <ac:chgData name="PHÙNG ANH KHOA" userId="ba54c450-3f2d-4f9a-8f3b-ba9051df1f8c" providerId="ADAL" clId="{999AB079-E2C5-4535-ACAF-DB6C2E99C08B}" dt="2022-03-29T17:24:27.994" v="3079" actId="478"/>
          <ac:grpSpMkLst>
            <pc:docMk/>
            <pc:sldMk cId="607615906" sldId="316"/>
            <ac:grpSpMk id="985" creationId="{00000000-0000-0000-0000-000000000000}"/>
          </ac:grpSpMkLst>
        </pc:grpChg>
        <pc:grpChg chg="del">
          <ac:chgData name="PHÙNG ANH KHOA" userId="ba54c450-3f2d-4f9a-8f3b-ba9051df1f8c" providerId="ADAL" clId="{999AB079-E2C5-4535-ACAF-DB6C2E99C08B}" dt="2022-03-29T17:24:27.994" v="3079" actId="478"/>
          <ac:grpSpMkLst>
            <pc:docMk/>
            <pc:sldMk cId="607615906" sldId="316"/>
            <ac:grpSpMk id="995" creationId="{00000000-0000-0000-0000-000000000000}"/>
          </ac:grpSpMkLst>
        </pc:grpChg>
        <pc:grpChg chg="del">
          <ac:chgData name="PHÙNG ANH KHOA" userId="ba54c450-3f2d-4f9a-8f3b-ba9051df1f8c" providerId="ADAL" clId="{999AB079-E2C5-4535-ACAF-DB6C2E99C08B}" dt="2022-03-29T17:24:27.994" v="3079" actId="478"/>
          <ac:grpSpMkLst>
            <pc:docMk/>
            <pc:sldMk cId="607615906" sldId="316"/>
            <ac:grpSpMk id="1001" creationId="{00000000-0000-0000-0000-000000000000}"/>
          </ac:grpSpMkLst>
        </pc:grpChg>
        <pc:picChg chg="add mod">
          <ac:chgData name="PHÙNG ANH KHOA" userId="ba54c450-3f2d-4f9a-8f3b-ba9051df1f8c" providerId="ADAL" clId="{999AB079-E2C5-4535-ACAF-DB6C2E99C08B}" dt="2022-03-29T17:26:20.856" v="3104" actId="1076"/>
          <ac:picMkLst>
            <pc:docMk/>
            <pc:sldMk cId="607615906" sldId="316"/>
            <ac:picMk id="1026" creationId="{19D501E6-FE40-4AF7-8D9E-1B953C8E65D8}"/>
          </ac:picMkLst>
        </pc:picChg>
        <pc:cxnChg chg="del mod">
          <ac:chgData name="PHÙNG ANH KHOA" userId="ba54c450-3f2d-4f9a-8f3b-ba9051df1f8c" providerId="ADAL" clId="{999AB079-E2C5-4535-ACAF-DB6C2E99C08B}" dt="2022-03-29T17:24:27.994" v="3079" actId="478"/>
          <ac:cxnSpMkLst>
            <pc:docMk/>
            <pc:sldMk cId="607615906" sldId="316"/>
            <ac:cxnSpMk id="1000" creationId="{00000000-0000-0000-0000-000000000000}"/>
          </ac:cxnSpMkLst>
        </pc:cxnChg>
      </pc:sldChg>
      <pc:sldChg chg="addSp delSp modSp mod">
        <pc:chgData name="PHÙNG ANH KHOA" userId="ba54c450-3f2d-4f9a-8f3b-ba9051df1f8c" providerId="ADAL" clId="{999AB079-E2C5-4535-ACAF-DB6C2E99C08B}" dt="2022-03-30T13:27:33.863" v="3576" actId="14100"/>
        <pc:sldMkLst>
          <pc:docMk/>
          <pc:sldMk cId="1567272843" sldId="318"/>
        </pc:sldMkLst>
        <pc:spChg chg="mod">
          <ac:chgData name="PHÙNG ANH KHOA" userId="ba54c450-3f2d-4f9a-8f3b-ba9051df1f8c" providerId="ADAL" clId="{999AB079-E2C5-4535-ACAF-DB6C2E99C08B}" dt="2022-03-30T13:27:33.863" v="3576" actId="14100"/>
          <ac:spMkLst>
            <pc:docMk/>
            <pc:sldMk cId="1567272843" sldId="318"/>
            <ac:spMk id="780" creationId="{00000000-0000-0000-0000-000000000000}"/>
          </ac:spMkLst>
        </pc:spChg>
        <pc:grpChg chg="mod">
          <ac:chgData name="PHÙNG ANH KHOA" userId="ba54c450-3f2d-4f9a-8f3b-ba9051df1f8c" providerId="ADAL" clId="{999AB079-E2C5-4535-ACAF-DB6C2E99C08B}" dt="2022-03-30T13:14:17.528" v="3467" actId="1076"/>
          <ac:grpSpMkLst>
            <pc:docMk/>
            <pc:sldMk cId="1567272843" sldId="318"/>
            <ac:grpSpMk id="781" creationId="{00000000-0000-0000-0000-000000000000}"/>
          </ac:grpSpMkLst>
        </pc:grpChg>
        <pc:picChg chg="add del mod">
          <ac:chgData name="PHÙNG ANH KHOA" userId="ba54c450-3f2d-4f9a-8f3b-ba9051df1f8c" providerId="ADAL" clId="{999AB079-E2C5-4535-ACAF-DB6C2E99C08B}" dt="2022-03-30T13:14:52.414" v="3483" actId="478"/>
          <ac:picMkLst>
            <pc:docMk/>
            <pc:sldMk cId="1567272843" sldId="318"/>
            <ac:picMk id="3" creationId="{3E74FD9C-C382-4547-A15D-61F01929D35B}"/>
          </ac:picMkLst>
        </pc:picChg>
        <pc:picChg chg="add del mod">
          <ac:chgData name="PHÙNG ANH KHOA" userId="ba54c450-3f2d-4f9a-8f3b-ba9051df1f8c" providerId="ADAL" clId="{999AB079-E2C5-4535-ACAF-DB6C2E99C08B}" dt="2022-03-30T13:10:44.891" v="3457" actId="22"/>
          <ac:picMkLst>
            <pc:docMk/>
            <pc:sldMk cId="1567272843" sldId="318"/>
            <ac:picMk id="5" creationId="{0595A371-5FB7-4710-8918-DEDB859F5268}"/>
          </ac:picMkLst>
        </pc:picChg>
        <pc:picChg chg="add del">
          <ac:chgData name="PHÙNG ANH KHOA" userId="ba54c450-3f2d-4f9a-8f3b-ba9051df1f8c" providerId="ADAL" clId="{999AB079-E2C5-4535-ACAF-DB6C2E99C08B}" dt="2022-03-30T13:13:40.417" v="3461" actId="22"/>
          <ac:picMkLst>
            <pc:docMk/>
            <pc:sldMk cId="1567272843" sldId="318"/>
            <ac:picMk id="7" creationId="{FEBA4116-A40F-48D7-8DED-C35EF5A7F5F0}"/>
          </ac:picMkLst>
        </pc:picChg>
        <pc:picChg chg="add del mod">
          <ac:chgData name="PHÙNG ANH KHOA" userId="ba54c450-3f2d-4f9a-8f3b-ba9051df1f8c" providerId="ADAL" clId="{999AB079-E2C5-4535-ACAF-DB6C2E99C08B}" dt="2022-03-30T13:24:42.135" v="3518" actId="478"/>
          <ac:picMkLst>
            <pc:docMk/>
            <pc:sldMk cId="1567272843" sldId="318"/>
            <ac:picMk id="9" creationId="{4F2F762E-E827-4D5A-AC33-E7E86C37DAB1}"/>
          </ac:picMkLst>
        </pc:picChg>
        <pc:picChg chg="add del mod">
          <ac:chgData name="PHÙNG ANH KHOA" userId="ba54c450-3f2d-4f9a-8f3b-ba9051df1f8c" providerId="ADAL" clId="{999AB079-E2C5-4535-ACAF-DB6C2E99C08B}" dt="2022-03-30T13:14:49.677" v="3479" actId="22"/>
          <ac:picMkLst>
            <pc:docMk/>
            <pc:sldMk cId="1567272843" sldId="318"/>
            <ac:picMk id="11" creationId="{45071AF1-2C18-469D-AFA9-B11249B214D2}"/>
          </ac:picMkLst>
        </pc:picChg>
        <pc:picChg chg="add del mod">
          <ac:chgData name="PHÙNG ANH KHOA" userId="ba54c450-3f2d-4f9a-8f3b-ba9051df1f8c" providerId="ADAL" clId="{999AB079-E2C5-4535-ACAF-DB6C2E99C08B}" dt="2022-03-30T13:25:06.198" v="3523" actId="478"/>
          <ac:picMkLst>
            <pc:docMk/>
            <pc:sldMk cId="1567272843" sldId="318"/>
            <ac:picMk id="13" creationId="{22BFAB9B-2BF8-4247-B6EB-33BD66ED417E}"/>
          </ac:picMkLst>
        </pc:picChg>
        <pc:picChg chg="add del mod">
          <ac:chgData name="PHÙNG ANH KHOA" userId="ba54c450-3f2d-4f9a-8f3b-ba9051df1f8c" providerId="ADAL" clId="{999AB079-E2C5-4535-ACAF-DB6C2E99C08B}" dt="2022-03-30T13:25:44.101" v="3528" actId="478"/>
          <ac:picMkLst>
            <pc:docMk/>
            <pc:sldMk cId="1567272843" sldId="318"/>
            <ac:picMk id="15" creationId="{49A4869A-DDE1-4BC5-9F6F-8CD4A0C793D3}"/>
          </ac:picMkLst>
        </pc:picChg>
        <pc:picChg chg="add del mod">
          <ac:chgData name="PHÙNG ANH KHOA" userId="ba54c450-3f2d-4f9a-8f3b-ba9051df1f8c" providerId="ADAL" clId="{999AB079-E2C5-4535-ACAF-DB6C2E99C08B}" dt="2022-03-30T13:26:36.064" v="3537" actId="478"/>
          <ac:picMkLst>
            <pc:docMk/>
            <pc:sldMk cId="1567272843" sldId="318"/>
            <ac:picMk id="17" creationId="{3827C285-E687-4B8F-A1F4-1D240836A322}"/>
          </ac:picMkLst>
        </pc:picChg>
        <pc:picChg chg="add mod">
          <ac:chgData name="PHÙNG ANH KHOA" userId="ba54c450-3f2d-4f9a-8f3b-ba9051df1f8c" providerId="ADAL" clId="{999AB079-E2C5-4535-ACAF-DB6C2E99C08B}" dt="2022-03-30T13:26:41.867" v="3540" actId="14100"/>
          <ac:picMkLst>
            <pc:docMk/>
            <pc:sldMk cId="1567272843" sldId="318"/>
            <ac:picMk id="19" creationId="{B05CEDBD-8DC8-43B0-B464-C54F54042A19}"/>
          </ac:picMkLst>
        </pc:picChg>
      </pc:sldChg>
      <pc:sldChg chg="new del">
        <pc:chgData name="PHÙNG ANH KHOA" userId="ba54c450-3f2d-4f9a-8f3b-ba9051df1f8c" providerId="ADAL" clId="{999AB079-E2C5-4535-ACAF-DB6C2E99C08B}" dt="2022-03-30T12:14:37.519" v="3298" actId="47"/>
        <pc:sldMkLst>
          <pc:docMk/>
          <pc:sldMk cId="887367875" sldId="319"/>
        </pc:sldMkLst>
      </pc:sldChg>
      <pc:sldChg chg="addSp delSp modSp add del mod">
        <pc:chgData name="PHÙNG ANH KHOA" userId="ba54c450-3f2d-4f9a-8f3b-ba9051df1f8c" providerId="ADAL" clId="{999AB079-E2C5-4535-ACAF-DB6C2E99C08B}" dt="2022-03-30T13:28:50.995" v="3592" actId="47"/>
        <pc:sldMkLst>
          <pc:docMk/>
          <pc:sldMk cId="2136732665" sldId="319"/>
        </pc:sldMkLst>
        <pc:picChg chg="add del mod">
          <ac:chgData name="PHÙNG ANH KHOA" userId="ba54c450-3f2d-4f9a-8f3b-ba9051df1f8c" providerId="ADAL" clId="{999AB079-E2C5-4535-ACAF-DB6C2E99C08B}" dt="2022-03-30T13:28:49.477" v="3591" actId="478"/>
          <ac:picMkLst>
            <pc:docMk/>
            <pc:sldMk cId="2136732665" sldId="319"/>
            <ac:picMk id="3" creationId="{8723122E-53D3-46CB-A1A3-309B9297EFEE}"/>
          </ac:picMkLst>
        </pc:picChg>
        <pc:picChg chg="del">
          <ac:chgData name="PHÙNG ANH KHOA" userId="ba54c450-3f2d-4f9a-8f3b-ba9051df1f8c" providerId="ADAL" clId="{999AB079-E2C5-4535-ACAF-DB6C2E99C08B}" dt="2022-03-30T13:28:24.783" v="3578" actId="478"/>
          <ac:picMkLst>
            <pc:docMk/>
            <pc:sldMk cId="2136732665" sldId="319"/>
            <ac:picMk id="680" creationId="{00000000-0000-0000-0000-000000000000}"/>
          </ac:picMkLst>
        </pc:picChg>
      </pc:sldChg>
      <pc:sldChg chg="addSp delSp modSp add mod modAnim modNotesTx">
        <pc:chgData name="PHÙNG ANH KHOA" userId="ba54c450-3f2d-4f9a-8f3b-ba9051df1f8c" providerId="ADAL" clId="{999AB079-E2C5-4535-ACAF-DB6C2E99C08B}" dt="2022-03-31T16:00:23.414" v="20708"/>
        <pc:sldMkLst>
          <pc:docMk/>
          <pc:sldMk cId="3039655536" sldId="319"/>
        </pc:sldMkLst>
        <pc:spChg chg="add mod">
          <ac:chgData name="PHÙNG ANH KHOA" userId="ba54c450-3f2d-4f9a-8f3b-ba9051df1f8c" providerId="ADAL" clId="{999AB079-E2C5-4535-ACAF-DB6C2E99C08B}" dt="2022-03-30T13:30:04.510" v="3612"/>
          <ac:spMkLst>
            <pc:docMk/>
            <pc:sldMk cId="3039655536" sldId="319"/>
            <ac:spMk id="9" creationId="{5028D53A-756D-4E9C-BAD9-895B80D6B5F8}"/>
          </ac:spMkLst>
        </pc:spChg>
        <pc:spChg chg="add mod">
          <ac:chgData name="PHÙNG ANH KHOA" userId="ba54c450-3f2d-4f9a-8f3b-ba9051df1f8c" providerId="ADAL" clId="{999AB079-E2C5-4535-ACAF-DB6C2E99C08B}" dt="2022-03-30T14:13:03.731" v="4320" actId="20577"/>
          <ac:spMkLst>
            <pc:docMk/>
            <pc:sldMk cId="3039655536" sldId="319"/>
            <ac:spMk id="10" creationId="{82D33A63-CA6B-4A51-A0E7-7FF0D3538083}"/>
          </ac:spMkLst>
        </pc:spChg>
        <pc:spChg chg="add mod">
          <ac:chgData name="PHÙNG ANH KHOA" userId="ba54c450-3f2d-4f9a-8f3b-ba9051df1f8c" providerId="ADAL" clId="{999AB079-E2C5-4535-ACAF-DB6C2E99C08B}" dt="2022-03-30T14:12:56.822" v="4303"/>
          <ac:spMkLst>
            <pc:docMk/>
            <pc:sldMk cId="3039655536" sldId="319"/>
            <ac:spMk id="11" creationId="{F3D2B3D5-26D3-4CA1-8EF6-3FAB8A12FC25}"/>
          </ac:spMkLst>
        </pc:spChg>
        <pc:spChg chg="add mod">
          <ac:chgData name="PHÙNG ANH KHOA" userId="ba54c450-3f2d-4f9a-8f3b-ba9051df1f8c" providerId="ADAL" clId="{999AB079-E2C5-4535-ACAF-DB6C2E99C08B}" dt="2022-03-30T13:35:05.070" v="3658" actId="20577"/>
          <ac:spMkLst>
            <pc:docMk/>
            <pc:sldMk cId="3039655536" sldId="319"/>
            <ac:spMk id="12" creationId="{594E2854-89B4-4551-BBB6-A873431F5F5F}"/>
          </ac:spMkLst>
        </pc:spChg>
        <pc:spChg chg="add mod">
          <ac:chgData name="PHÙNG ANH KHOA" userId="ba54c450-3f2d-4f9a-8f3b-ba9051df1f8c" providerId="ADAL" clId="{999AB079-E2C5-4535-ACAF-DB6C2E99C08B}" dt="2022-03-30T14:13:12.368" v="4321" actId="20577"/>
          <ac:spMkLst>
            <pc:docMk/>
            <pc:sldMk cId="3039655536" sldId="319"/>
            <ac:spMk id="13" creationId="{9B7BB947-6DB2-45D1-99D0-A07717A67EDF}"/>
          </ac:spMkLst>
        </pc:spChg>
        <pc:spChg chg="add del mod">
          <ac:chgData name="PHÙNG ANH KHOA" userId="ba54c450-3f2d-4f9a-8f3b-ba9051df1f8c" providerId="ADAL" clId="{999AB079-E2C5-4535-ACAF-DB6C2E99C08B}" dt="2022-03-30T13:30:15.682" v="3616" actId="478"/>
          <ac:spMkLst>
            <pc:docMk/>
            <pc:sldMk cId="3039655536" sldId="319"/>
            <ac:spMk id="14" creationId="{82CD3FF6-DDD9-486B-B336-E9ACD630DFF5}"/>
          </ac:spMkLst>
        </pc:spChg>
        <pc:spChg chg="mod">
          <ac:chgData name="PHÙNG ANH KHOA" userId="ba54c450-3f2d-4f9a-8f3b-ba9051df1f8c" providerId="ADAL" clId="{999AB079-E2C5-4535-ACAF-DB6C2E99C08B}" dt="2022-03-30T13:30:04.510" v="3612"/>
          <ac:spMkLst>
            <pc:docMk/>
            <pc:sldMk cId="3039655536" sldId="319"/>
            <ac:spMk id="16" creationId="{DC05A2B2-5804-4BB5-9B25-4015744D9C7D}"/>
          </ac:spMkLst>
        </pc:spChg>
        <pc:spChg chg="mod">
          <ac:chgData name="PHÙNG ANH KHOA" userId="ba54c450-3f2d-4f9a-8f3b-ba9051df1f8c" providerId="ADAL" clId="{999AB079-E2C5-4535-ACAF-DB6C2E99C08B}" dt="2022-03-30T13:30:04.510" v="3612"/>
          <ac:spMkLst>
            <pc:docMk/>
            <pc:sldMk cId="3039655536" sldId="319"/>
            <ac:spMk id="17" creationId="{8FDD29F5-10B3-4E01-B6DD-A9F4F7C1AB29}"/>
          </ac:spMkLst>
        </pc:spChg>
        <pc:spChg chg="mod">
          <ac:chgData name="PHÙNG ANH KHOA" userId="ba54c450-3f2d-4f9a-8f3b-ba9051df1f8c" providerId="ADAL" clId="{999AB079-E2C5-4535-ACAF-DB6C2E99C08B}" dt="2022-03-30T13:30:04.510" v="3612"/>
          <ac:spMkLst>
            <pc:docMk/>
            <pc:sldMk cId="3039655536" sldId="319"/>
            <ac:spMk id="18" creationId="{6CE1BF30-CC5B-49A9-A61C-16B337E756FA}"/>
          </ac:spMkLst>
        </pc:spChg>
        <pc:spChg chg="mod">
          <ac:chgData name="PHÙNG ANH KHOA" userId="ba54c450-3f2d-4f9a-8f3b-ba9051df1f8c" providerId="ADAL" clId="{999AB079-E2C5-4535-ACAF-DB6C2E99C08B}" dt="2022-03-30T13:30:04.510" v="3612"/>
          <ac:spMkLst>
            <pc:docMk/>
            <pc:sldMk cId="3039655536" sldId="319"/>
            <ac:spMk id="19" creationId="{D538B111-EDC7-4C41-AE66-6426AA7064D6}"/>
          </ac:spMkLst>
        </pc:spChg>
        <pc:spChg chg="mod">
          <ac:chgData name="PHÙNG ANH KHOA" userId="ba54c450-3f2d-4f9a-8f3b-ba9051df1f8c" providerId="ADAL" clId="{999AB079-E2C5-4535-ACAF-DB6C2E99C08B}" dt="2022-03-30T13:30:04.510" v="3612"/>
          <ac:spMkLst>
            <pc:docMk/>
            <pc:sldMk cId="3039655536" sldId="319"/>
            <ac:spMk id="20" creationId="{7A4D4407-AFB7-4709-A1F6-4D1C20D41B4B}"/>
          </ac:spMkLst>
        </pc:spChg>
        <pc:spChg chg="mod">
          <ac:chgData name="PHÙNG ANH KHOA" userId="ba54c450-3f2d-4f9a-8f3b-ba9051df1f8c" providerId="ADAL" clId="{999AB079-E2C5-4535-ACAF-DB6C2E99C08B}" dt="2022-03-30T13:30:04.510" v="3612"/>
          <ac:spMkLst>
            <pc:docMk/>
            <pc:sldMk cId="3039655536" sldId="319"/>
            <ac:spMk id="21" creationId="{B02A46D8-902E-445A-9396-F7F2DC086B99}"/>
          </ac:spMkLst>
        </pc:spChg>
        <pc:spChg chg="mod">
          <ac:chgData name="PHÙNG ANH KHOA" userId="ba54c450-3f2d-4f9a-8f3b-ba9051df1f8c" providerId="ADAL" clId="{999AB079-E2C5-4535-ACAF-DB6C2E99C08B}" dt="2022-03-30T13:30:04.510" v="3612"/>
          <ac:spMkLst>
            <pc:docMk/>
            <pc:sldMk cId="3039655536" sldId="319"/>
            <ac:spMk id="22" creationId="{CCDFE06D-0C17-4D2C-B06D-B703CF3B1A88}"/>
          </ac:spMkLst>
        </pc:spChg>
        <pc:spChg chg="mod">
          <ac:chgData name="PHÙNG ANH KHOA" userId="ba54c450-3f2d-4f9a-8f3b-ba9051df1f8c" providerId="ADAL" clId="{999AB079-E2C5-4535-ACAF-DB6C2E99C08B}" dt="2022-03-30T13:30:04.510" v="3612"/>
          <ac:spMkLst>
            <pc:docMk/>
            <pc:sldMk cId="3039655536" sldId="319"/>
            <ac:spMk id="23" creationId="{2CDD38CA-B44B-4B32-A366-3A432700DC07}"/>
          </ac:spMkLst>
        </pc:spChg>
        <pc:spChg chg="mod">
          <ac:chgData name="PHÙNG ANH KHOA" userId="ba54c450-3f2d-4f9a-8f3b-ba9051df1f8c" providerId="ADAL" clId="{999AB079-E2C5-4535-ACAF-DB6C2E99C08B}" dt="2022-03-30T13:30:04.510" v="3612"/>
          <ac:spMkLst>
            <pc:docMk/>
            <pc:sldMk cId="3039655536" sldId="319"/>
            <ac:spMk id="24" creationId="{37A25B40-0E80-485B-A990-8235C22EC651}"/>
          </ac:spMkLst>
        </pc:spChg>
        <pc:spChg chg="mod">
          <ac:chgData name="PHÙNG ANH KHOA" userId="ba54c450-3f2d-4f9a-8f3b-ba9051df1f8c" providerId="ADAL" clId="{999AB079-E2C5-4535-ACAF-DB6C2E99C08B}" dt="2022-03-30T13:30:04.510" v="3612"/>
          <ac:spMkLst>
            <pc:docMk/>
            <pc:sldMk cId="3039655536" sldId="319"/>
            <ac:spMk id="25" creationId="{558AA6C0-C219-459F-8698-BC539BA93C30}"/>
          </ac:spMkLst>
        </pc:spChg>
        <pc:spChg chg="mod">
          <ac:chgData name="PHÙNG ANH KHOA" userId="ba54c450-3f2d-4f9a-8f3b-ba9051df1f8c" providerId="ADAL" clId="{999AB079-E2C5-4535-ACAF-DB6C2E99C08B}" dt="2022-03-30T13:30:04.510" v="3612"/>
          <ac:spMkLst>
            <pc:docMk/>
            <pc:sldMk cId="3039655536" sldId="319"/>
            <ac:spMk id="26" creationId="{45DAACD6-CA60-46C5-9B1A-2502242BC526}"/>
          </ac:spMkLst>
        </pc:spChg>
        <pc:spChg chg="mod">
          <ac:chgData name="PHÙNG ANH KHOA" userId="ba54c450-3f2d-4f9a-8f3b-ba9051df1f8c" providerId="ADAL" clId="{999AB079-E2C5-4535-ACAF-DB6C2E99C08B}" dt="2022-03-30T13:30:04.510" v="3612"/>
          <ac:spMkLst>
            <pc:docMk/>
            <pc:sldMk cId="3039655536" sldId="319"/>
            <ac:spMk id="27" creationId="{D5B6F0A0-5EA6-4943-8639-E6AB840B3DEF}"/>
          </ac:spMkLst>
        </pc:spChg>
        <pc:spChg chg="mod">
          <ac:chgData name="PHÙNG ANH KHOA" userId="ba54c450-3f2d-4f9a-8f3b-ba9051df1f8c" providerId="ADAL" clId="{999AB079-E2C5-4535-ACAF-DB6C2E99C08B}" dt="2022-03-30T13:30:04.510" v="3612"/>
          <ac:spMkLst>
            <pc:docMk/>
            <pc:sldMk cId="3039655536" sldId="319"/>
            <ac:spMk id="28" creationId="{52137575-69A0-4C68-B397-729CE8287178}"/>
          </ac:spMkLst>
        </pc:spChg>
        <pc:spChg chg="mod">
          <ac:chgData name="PHÙNG ANH KHOA" userId="ba54c450-3f2d-4f9a-8f3b-ba9051df1f8c" providerId="ADAL" clId="{999AB079-E2C5-4535-ACAF-DB6C2E99C08B}" dt="2022-03-30T13:30:04.510" v="3612"/>
          <ac:spMkLst>
            <pc:docMk/>
            <pc:sldMk cId="3039655536" sldId="319"/>
            <ac:spMk id="30" creationId="{189202BC-7586-4240-9FA6-4571C28475A3}"/>
          </ac:spMkLst>
        </pc:spChg>
        <pc:spChg chg="mod">
          <ac:chgData name="PHÙNG ANH KHOA" userId="ba54c450-3f2d-4f9a-8f3b-ba9051df1f8c" providerId="ADAL" clId="{999AB079-E2C5-4535-ACAF-DB6C2E99C08B}" dt="2022-03-30T13:30:04.510" v="3612"/>
          <ac:spMkLst>
            <pc:docMk/>
            <pc:sldMk cId="3039655536" sldId="319"/>
            <ac:spMk id="31" creationId="{839CF5EF-A5B6-47C5-AF32-C9A44D30A0BA}"/>
          </ac:spMkLst>
        </pc:spChg>
        <pc:spChg chg="mod">
          <ac:chgData name="PHÙNG ANH KHOA" userId="ba54c450-3f2d-4f9a-8f3b-ba9051df1f8c" providerId="ADAL" clId="{999AB079-E2C5-4535-ACAF-DB6C2E99C08B}" dt="2022-03-30T13:30:04.510" v="3612"/>
          <ac:spMkLst>
            <pc:docMk/>
            <pc:sldMk cId="3039655536" sldId="319"/>
            <ac:spMk id="32" creationId="{2367EB9F-C2A0-47A8-8C71-EAAB39AA019F}"/>
          </ac:spMkLst>
        </pc:spChg>
        <pc:spChg chg="mod">
          <ac:chgData name="PHÙNG ANH KHOA" userId="ba54c450-3f2d-4f9a-8f3b-ba9051df1f8c" providerId="ADAL" clId="{999AB079-E2C5-4535-ACAF-DB6C2E99C08B}" dt="2022-03-30T13:30:04.510" v="3612"/>
          <ac:spMkLst>
            <pc:docMk/>
            <pc:sldMk cId="3039655536" sldId="319"/>
            <ac:spMk id="33" creationId="{0040381A-7279-4766-B4A4-0D9BD96798B8}"/>
          </ac:spMkLst>
        </pc:spChg>
        <pc:spChg chg="mod">
          <ac:chgData name="PHÙNG ANH KHOA" userId="ba54c450-3f2d-4f9a-8f3b-ba9051df1f8c" providerId="ADAL" clId="{999AB079-E2C5-4535-ACAF-DB6C2E99C08B}" dt="2022-03-30T13:30:04.510" v="3612"/>
          <ac:spMkLst>
            <pc:docMk/>
            <pc:sldMk cId="3039655536" sldId="319"/>
            <ac:spMk id="34" creationId="{26888AE4-74CC-47FB-B033-2073874FAEB9}"/>
          </ac:spMkLst>
        </pc:spChg>
        <pc:spChg chg="mod">
          <ac:chgData name="PHÙNG ANH KHOA" userId="ba54c450-3f2d-4f9a-8f3b-ba9051df1f8c" providerId="ADAL" clId="{999AB079-E2C5-4535-ACAF-DB6C2E99C08B}" dt="2022-03-30T13:30:04.510" v="3612"/>
          <ac:spMkLst>
            <pc:docMk/>
            <pc:sldMk cId="3039655536" sldId="319"/>
            <ac:spMk id="35" creationId="{69541A50-F4D7-4B60-BAD0-5A10914DFD98}"/>
          </ac:spMkLst>
        </pc:spChg>
        <pc:spChg chg="mod">
          <ac:chgData name="PHÙNG ANH KHOA" userId="ba54c450-3f2d-4f9a-8f3b-ba9051df1f8c" providerId="ADAL" clId="{999AB079-E2C5-4535-ACAF-DB6C2E99C08B}" dt="2022-03-30T13:30:04.510" v="3612"/>
          <ac:spMkLst>
            <pc:docMk/>
            <pc:sldMk cId="3039655536" sldId="319"/>
            <ac:spMk id="36" creationId="{6CEC7121-614D-4FD3-B8D5-FEEE6A335216}"/>
          </ac:spMkLst>
        </pc:spChg>
        <pc:spChg chg="mod">
          <ac:chgData name="PHÙNG ANH KHOA" userId="ba54c450-3f2d-4f9a-8f3b-ba9051df1f8c" providerId="ADAL" clId="{999AB079-E2C5-4535-ACAF-DB6C2E99C08B}" dt="2022-03-30T13:30:04.510" v="3612"/>
          <ac:spMkLst>
            <pc:docMk/>
            <pc:sldMk cId="3039655536" sldId="319"/>
            <ac:spMk id="37" creationId="{31B902CB-15FF-408E-972E-08B10DAAEE77}"/>
          </ac:spMkLst>
        </pc:spChg>
        <pc:spChg chg="mod">
          <ac:chgData name="PHÙNG ANH KHOA" userId="ba54c450-3f2d-4f9a-8f3b-ba9051df1f8c" providerId="ADAL" clId="{999AB079-E2C5-4535-ACAF-DB6C2E99C08B}" dt="2022-03-30T13:30:04.510" v="3612"/>
          <ac:spMkLst>
            <pc:docMk/>
            <pc:sldMk cId="3039655536" sldId="319"/>
            <ac:spMk id="38" creationId="{B54B02B6-6A25-40CB-83BD-662082989299}"/>
          </ac:spMkLst>
        </pc:spChg>
        <pc:spChg chg="mod">
          <ac:chgData name="PHÙNG ANH KHOA" userId="ba54c450-3f2d-4f9a-8f3b-ba9051df1f8c" providerId="ADAL" clId="{999AB079-E2C5-4535-ACAF-DB6C2E99C08B}" dt="2022-03-30T13:30:04.510" v="3612"/>
          <ac:spMkLst>
            <pc:docMk/>
            <pc:sldMk cId="3039655536" sldId="319"/>
            <ac:spMk id="40" creationId="{AA374E5E-530F-4EAF-B5E3-A94CCC025584}"/>
          </ac:spMkLst>
        </pc:spChg>
        <pc:spChg chg="mod">
          <ac:chgData name="PHÙNG ANH KHOA" userId="ba54c450-3f2d-4f9a-8f3b-ba9051df1f8c" providerId="ADAL" clId="{999AB079-E2C5-4535-ACAF-DB6C2E99C08B}" dt="2022-03-30T13:30:04.510" v="3612"/>
          <ac:spMkLst>
            <pc:docMk/>
            <pc:sldMk cId="3039655536" sldId="319"/>
            <ac:spMk id="41" creationId="{48344F78-1E59-4B19-B6E0-18CCE72C1966}"/>
          </ac:spMkLst>
        </pc:spChg>
        <pc:spChg chg="mod">
          <ac:chgData name="PHÙNG ANH KHOA" userId="ba54c450-3f2d-4f9a-8f3b-ba9051df1f8c" providerId="ADAL" clId="{999AB079-E2C5-4535-ACAF-DB6C2E99C08B}" dt="2022-03-30T13:30:04.510" v="3612"/>
          <ac:spMkLst>
            <pc:docMk/>
            <pc:sldMk cId="3039655536" sldId="319"/>
            <ac:spMk id="42" creationId="{7B3551FD-AAF7-4C60-92FB-812A61B0FF6C}"/>
          </ac:spMkLst>
        </pc:spChg>
        <pc:spChg chg="mod">
          <ac:chgData name="PHÙNG ANH KHOA" userId="ba54c450-3f2d-4f9a-8f3b-ba9051df1f8c" providerId="ADAL" clId="{999AB079-E2C5-4535-ACAF-DB6C2E99C08B}" dt="2022-03-30T13:30:04.510" v="3612"/>
          <ac:spMkLst>
            <pc:docMk/>
            <pc:sldMk cId="3039655536" sldId="319"/>
            <ac:spMk id="43" creationId="{5B8AB50B-C334-4752-BA0E-14027C5EC63A}"/>
          </ac:spMkLst>
        </pc:spChg>
        <pc:spChg chg="mod">
          <ac:chgData name="PHÙNG ANH KHOA" userId="ba54c450-3f2d-4f9a-8f3b-ba9051df1f8c" providerId="ADAL" clId="{999AB079-E2C5-4535-ACAF-DB6C2E99C08B}" dt="2022-03-30T13:30:04.510" v="3612"/>
          <ac:spMkLst>
            <pc:docMk/>
            <pc:sldMk cId="3039655536" sldId="319"/>
            <ac:spMk id="46" creationId="{639A8496-524D-42A2-87CA-29932E6B7B4A}"/>
          </ac:spMkLst>
        </pc:spChg>
        <pc:spChg chg="mod">
          <ac:chgData name="PHÙNG ANH KHOA" userId="ba54c450-3f2d-4f9a-8f3b-ba9051df1f8c" providerId="ADAL" clId="{999AB079-E2C5-4535-ACAF-DB6C2E99C08B}" dt="2022-03-30T13:30:04.510" v="3612"/>
          <ac:spMkLst>
            <pc:docMk/>
            <pc:sldMk cId="3039655536" sldId="319"/>
            <ac:spMk id="47" creationId="{F6CF16C2-7D6C-4686-BDAA-8265946A68F4}"/>
          </ac:spMkLst>
        </pc:spChg>
        <pc:spChg chg="mod">
          <ac:chgData name="PHÙNG ANH KHOA" userId="ba54c450-3f2d-4f9a-8f3b-ba9051df1f8c" providerId="ADAL" clId="{999AB079-E2C5-4535-ACAF-DB6C2E99C08B}" dt="2022-03-30T13:30:04.510" v="3612"/>
          <ac:spMkLst>
            <pc:docMk/>
            <pc:sldMk cId="3039655536" sldId="319"/>
            <ac:spMk id="48" creationId="{1C9374D7-3D73-4059-90C1-70BBB95F4A84}"/>
          </ac:spMkLst>
        </pc:spChg>
        <pc:spChg chg="del">
          <ac:chgData name="PHÙNG ANH KHOA" userId="ba54c450-3f2d-4f9a-8f3b-ba9051df1f8c" providerId="ADAL" clId="{999AB079-E2C5-4535-ACAF-DB6C2E99C08B}" dt="2022-03-30T13:29:05.439" v="3597" actId="478"/>
          <ac:spMkLst>
            <pc:docMk/>
            <pc:sldMk cId="3039655536" sldId="319"/>
            <ac:spMk id="51" creationId="{08FE4AF6-8512-427A-9D04-918622BA2443}"/>
          </ac:spMkLst>
        </pc:spChg>
        <pc:spChg chg="del">
          <ac:chgData name="PHÙNG ANH KHOA" userId="ba54c450-3f2d-4f9a-8f3b-ba9051df1f8c" providerId="ADAL" clId="{999AB079-E2C5-4535-ACAF-DB6C2E99C08B}" dt="2022-03-30T13:29:04.248" v="3596" actId="478"/>
          <ac:spMkLst>
            <pc:docMk/>
            <pc:sldMk cId="3039655536" sldId="319"/>
            <ac:spMk id="53" creationId="{DC5A964A-1568-4A4D-B6BF-502CC1FE3543}"/>
          </ac:spMkLst>
        </pc:spChg>
        <pc:spChg chg="del">
          <ac:chgData name="PHÙNG ANH KHOA" userId="ba54c450-3f2d-4f9a-8f3b-ba9051df1f8c" providerId="ADAL" clId="{999AB079-E2C5-4535-ACAF-DB6C2E99C08B}" dt="2022-03-30T13:29:03.605" v="3595" actId="478"/>
          <ac:spMkLst>
            <pc:docMk/>
            <pc:sldMk cId="3039655536" sldId="319"/>
            <ac:spMk id="54" creationId="{C8B6B447-B299-45B6-8E1C-F6EC25B9E719}"/>
          </ac:spMkLst>
        </pc:spChg>
        <pc:spChg chg="mod">
          <ac:chgData name="PHÙNG ANH KHOA" userId="ba54c450-3f2d-4f9a-8f3b-ba9051df1f8c" providerId="ADAL" clId="{999AB079-E2C5-4535-ACAF-DB6C2E99C08B}" dt="2022-03-30T13:29:09.427" v="3604" actId="20577"/>
          <ac:spMkLst>
            <pc:docMk/>
            <pc:sldMk cId="3039655536" sldId="319"/>
            <ac:spMk id="969" creationId="{00000000-0000-0000-0000-000000000000}"/>
          </ac:spMkLst>
        </pc:spChg>
        <pc:grpChg chg="add del mod">
          <ac:chgData name="PHÙNG ANH KHOA" userId="ba54c450-3f2d-4f9a-8f3b-ba9051df1f8c" providerId="ADAL" clId="{999AB079-E2C5-4535-ACAF-DB6C2E99C08B}" dt="2022-03-30T13:30:15.682" v="3616" actId="478"/>
          <ac:grpSpMkLst>
            <pc:docMk/>
            <pc:sldMk cId="3039655536" sldId="319"/>
            <ac:grpSpMk id="15" creationId="{8217E062-D29C-4146-818D-6F203D1662C5}"/>
          </ac:grpSpMkLst>
        </pc:grpChg>
        <pc:grpChg chg="add del mod">
          <ac:chgData name="PHÙNG ANH KHOA" userId="ba54c450-3f2d-4f9a-8f3b-ba9051df1f8c" providerId="ADAL" clId="{999AB079-E2C5-4535-ACAF-DB6C2E99C08B}" dt="2022-03-30T13:30:15.682" v="3616" actId="478"/>
          <ac:grpSpMkLst>
            <pc:docMk/>
            <pc:sldMk cId="3039655536" sldId="319"/>
            <ac:grpSpMk id="29" creationId="{B20A0965-6D06-4FE9-98EF-549814634B8D}"/>
          </ac:grpSpMkLst>
        </pc:grpChg>
        <pc:grpChg chg="add del mod">
          <ac:chgData name="PHÙNG ANH KHOA" userId="ba54c450-3f2d-4f9a-8f3b-ba9051df1f8c" providerId="ADAL" clId="{999AB079-E2C5-4535-ACAF-DB6C2E99C08B}" dt="2022-03-30T13:30:16.499" v="3617" actId="478"/>
          <ac:grpSpMkLst>
            <pc:docMk/>
            <pc:sldMk cId="3039655536" sldId="319"/>
            <ac:grpSpMk id="39" creationId="{0258C9A5-F76F-442E-826B-EEA0364332B8}"/>
          </ac:grpSpMkLst>
        </pc:grpChg>
        <pc:grpChg chg="add del mod">
          <ac:chgData name="PHÙNG ANH KHOA" userId="ba54c450-3f2d-4f9a-8f3b-ba9051df1f8c" providerId="ADAL" clId="{999AB079-E2C5-4535-ACAF-DB6C2E99C08B}" dt="2022-03-30T13:30:15.682" v="3616" actId="478"/>
          <ac:grpSpMkLst>
            <pc:docMk/>
            <pc:sldMk cId="3039655536" sldId="319"/>
            <ac:grpSpMk id="45" creationId="{F98CA9F5-1CE4-45BD-886A-64CCED605052}"/>
          </ac:grpSpMkLst>
        </pc:grpChg>
        <pc:picChg chg="add mod">
          <ac:chgData name="PHÙNG ANH KHOA" userId="ba54c450-3f2d-4f9a-8f3b-ba9051df1f8c" providerId="ADAL" clId="{999AB079-E2C5-4535-ACAF-DB6C2E99C08B}" dt="2022-03-30T13:31:48.890" v="3619" actId="1076"/>
          <ac:picMkLst>
            <pc:docMk/>
            <pc:sldMk cId="3039655536" sldId="319"/>
            <ac:picMk id="3" creationId="{1D93C541-5409-4A83-A137-E2F2F354F645}"/>
          </ac:picMkLst>
        </pc:picChg>
        <pc:picChg chg="del">
          <ac:chgData name="PHÙNG ANH KHOA" userId="ba54c450-3f2d-4f9a-8f3b-ba9051df1f8c" providerId="ADAL" clId="{999AB079-E2C5-4535-ACAF-DB6C2E99C08B}" dt="2022-03-30T13:29:02.569" v="3594" actId="478"/>
          <ac:picMkLst>
            <pc:docMk/>
            <pc:sldMk cId="3039655536" sldId="319"/>
            <ac:picMk id="1026" creationId="{19D501E6-FE40-4AF7-8D9E-1B953C8E65D8}"/>
          </ac:picMkLst>
        </pc:picChg>
        <pc:cxnChg chg="add del mod">
          <ac:chgData name="PHÙNG ANH KHOA" userId="ba54c450-3f2d-4f9a-8f3b-ba9051df1f8c" providerId="ADAL" clId="{999AB079-E2C5-4535-ACAF-DB6C2E99C08B}" dt="2022-03-30T13:30:11.341" v="3614" actId="478"/>
          <ac:cxnSpMkLst>
            <pc:docMk/>
            <pc:sldMk cId="3039655536" sldId="319"/>
            <ac:cxnSpMk id="44" creationId="{2B2E6E21-3245-41A9-A926-105FE8451E17}"/>
          </ac:cxnSpMkLst>
        </pc:cxnChg>
      </pc:sldChg>
      <pc:sldChg chg="new del">
        <pc:chgData name="PHÙNG ANH KHOA" userId="ba54c450-3f2d-4f9a-8f3b-ba9051df1f8c" providerId="ADAL" clId="{999AB079-E2C5-4535-ACAF-DB6C2E99C08B}" dt="2022-03-30T12:14:43.251" v="3299" actId="47"/>
        <pc:sldMkLst>
          <pc:docMk/>
          <pc:sldMk cId="1623168212" sldId="320"/>
        </pc:sldMkLst>
      </pc:sldChg>
      <pc:sldChg chg="addSp delSp modSp add mod ord modAnim modNotesTx">
        <pc:chgData name="PHÙNG ANH KHOA" userId="ba54c450-3f2d-4f9a-8f3b-ba9051df1f8c" providerId="ADAL" clId="{999AB079-E2C5-4535-ACAF-DB6C2E99C08B}" dt="2022-04-01T08:35:22.719" v="27287" actId="478"/>
        <pc:sldMkLst>
          <pc:docMk/>
          <pc:sldMk cId="4126012562" sldId="320"/>
        </pc:sldMkLst>
        <pc:spChg chg="add del mod">
          <ac:chgData name="PHÙNG ANH KHOA" userId="ba54c450-3f2d-4f9a-8f3b-ba9051df1f8c" providerId="ADAL" clId="{999AB079-E2C5-4535-ACAF-DB6C2E99C08B}" dt="2022-03-30T14:41:19.887" v="4511"/>
          <ac:spMkLst>
            <pc:docMk/>
            <pc:sldMk cId="4126012562" sldId="320"/>
            <ac:spMk id="44" creationId="{93A99B59-BFED-4F80-8855-B3A6FAFA7F72}"/>
          </ac:spMkLst>
        </pc:spChg>
        <pc:spChg chg="add mod">
          <ac:chgData name="PHÙNG ANH KHOA" userId="ba54c450-3f2d-4f9a-8f3b-ba9051df1f8c" providerId="ADAL" clId="{999AB079-E2C5-4535-ACAF-DB6C2E99C08B}" dt="2022-03-30T14:32:21.722" v="4375" actId="571"/>
          <ac:spMkLst>
            <pc:docMk/>
            <pc:sldMk cId="4126012562" sldId="320"/>
            <ac:spMk id="46" creationId="{2331BF33-1B2F-460E-B3AA-DC04AF6DBB77}"/>
          </ac:spMkLst>
        </pc:spChg>
        <pc:spChg chg="mod">
          <ac:chgData name="PHÙNG ANH KHOA" userId="ba54c450-3f2d-4f9a-8f3b-ba9051df1f8c" providerId="ADAL" clId="{999AB079-E2C5-4535-ACAF-DB6C2E99C08B}" dt="2022-03-30T14:32:21.722" v="4375" actId="571"/>
          <ac:spMkLst>
            <pc:docMk/>
            <pc:sldMk cId="4126012562" sldId="320"/>
            <ac:spMk id="48" creationId="{4260B6BA-1F1E-4E9F-9C52-CFC9F97FE17A}"/>
          </ac:spMkLst>
        </pc:spChg>
        <pc:spChg chg="mod">
          <ac:chgData name="PHÙNG ANH KHOA" userId="ba54c450-3f2d-4f9a-8f3b-ba9051df1f8c" providerId="ADAL" clId="{999AB079-E2C5-4535-ACAF-DB6C2E99C08B}" dt="2022-03-30T14:32:21.722" v="4375" actId="571"/>
          <ac:spMkLst>
            <pc:docMk/>
            <pc:sldMk cId="4126012562" sldId="320"/>
            <ac:spMk id="49" creationId="{15487A96-0738-4A2D-A7EF-C0E7AE88A3D3}"/>
          </ac:spMkLst>
        </pc:spChg>
        <pc:spChg chg="mod">
          <ac:chgData name="PHÙNG ANH KHOA" userId="ba54c450-3f2d-4f9a-8f3b-ba9051df1f8c" providerId="ADAL" clId="{999AB079-E2C5-4535-ACAF-DB6C2E99C08B}" dt="2022-03-30T14:32:21.722" v="4375" actId="571"/>
          <ac:spMkLst>
            <pc:docMk/>
            <pc:sldMk cId="4126012562" sldId="320"/>
            <ac:spMk id="50" creationId="{441ACF4F-BA89-4AC5-8B6A-7AB5978246F9}"/>
          </ac:spMkLst>
        </pc:spChg>
        <pc:spChg chg="add mod">
          <ac:chgData name="PHÙNG ANH KHOA" userId="ba54c450-3f2d-4f9a-8f3b-ba9051df1f8c" providerId="ADAL" clId="{999AB079-E2C5-4535-ACAF-DB6C2E99C08B}" dt="2022-03-30T15:15:48.252" v="5028" actId="14100"/>
          <ac:spMkLst>
            <pc:docMk/>
            <pc:sldMk cId="4126012562" sldId="320"/>
            <ac:spMk id="59" creationId="{038C7602-9D69-4172-BEAC-D6701BDADDA2}"/>
          </ac:spMkLst>
        </pc:spChg>
        <pc:spChg chg="add mod">
          <ac:chgData name="PHÙNG ANH KHOA" userId="ba54c450-3f2d-4f9a-8f3b-ba9051df1f8c" providerId="ADAL" clId="{999AB079-E2C5-4535-ACAF-DB6C2E99C08B}" dt="2022-03-31T13:21:15.600" v="16062" actId="14100"/>
          <ac:spMkLst>
            <pc:docMk/>
            <pc:sldMk cId="4126012562" sldId="320"/>
            <ac:spMk id="60" creationId="{C4361B91-6F8C-4D61-919A-22F5785D2807}"/>
          </ac:spMkLst>
        </pc:spChg>
        <pc:spChg chg="add mod">
          <ac:chgData name="PHÙNG ANH KHOA" userId="ba54c450-3f2d-4f9a-8f3b-ba9051df1f8c" providerId="ADAL" clId="{999AB079-E2C5-4535-ACAF-DB6C2E99C08B}" dt="2022-03-31T13:19:16.157" v="15611" actId="14100"/>
          <ac:spMkLst>
            <pc:docMk/>
            <pc:sldMk cId="4126012562" sldId="320"/>
            <ac:spMk id="61" creationId="{F843B66C-55B3-47AC-8BA4-6FB986D18364}"/>
          </ac:spMkLst>
        </pc:spChg>
        <pc:spChg chg="add mod">
          <ac:chgData name="PHÙNG ANH KHOA" userId="ba54c450-3f2d-4f9a-8f3b-ba9051df1f8c" providerId="ADAL" clId="{999AB079-E2C5-4535-ACAF-DB6C2E99C08B}" dt="2022-03-31T13:19:23.412" v="15613" actId="14100"/>
          <ac:spMkLst>
            <pc:docMk/>
            <pc:sldMk cId="4126012562" sldId="320"/>
            <ac:spMk id="62" creationId="{8D8EE4F8-61FB-471A-8E74-710B11A6A7AE}"/>
          </ac:spMkLst>
        </pc:spChg>
        <pc:spChg chg="add mod">
          <ac:chgData name="PHÙNG ANH KHOA" userId="ba54c450-3f2d-4f9a-8f3b-ba9051df1f8c" providerId="ADAL" clId="{999AB079-E2C5-4535-ACAF-DB6C2E99C08B}" dt="2022-03-30T14:43:04.558" v="4526" actId="571"/>
          <ac:spMkLst>
            <pc:docMk/>
            <pc:sldMk cId="4126012562" sldId="320"/>
            <ac:spMk id="98" creationId="{85D6E85E-CF77-467F-964D-471D9C8133A6}"/>
          </ac:spMkLst>
        </pc:spChg>
        <pc:spChg chg="add del mod">
          <ac:chgData name="PHÙNG ANH KHOA" userId="ba54c450-3f2d-4f9a-8f3b-ba9051df1f8c" providerId="ADAL" clId="{999AB079-E2C5-4535-ACAF-DB6C2E99C08B}" dt="2022-03-30T15:07:28.838" v="4899" actId="478"/>
          <ac:spMkLst>
            <pc:docMk/>
            <pc:sldMk cId="4126012562" sldId="320"/>
            <ac:spMk id="113" creationId="{EB75221C-A6DE-4BEB-B13A-179314982AC1}"/>
          </ac:spMkLst>
        </pc:spChg>
        <pc:spChg chg="add del mod">
          <ac:chgData name="PHÙNG ANH KHOA" userId="ba54c450-3f2d-4f9a-8f3b-ba9051df1f8c" providerId="ADAL" clId="{999AB079-E2C5-4535-ACAF-DB6C2E99C08B}" dt="2022-03-30T15:00:49.982" v="4788" actId="478"/>
          <ac:spMkLst>
            <pc:docMk/>
            <pc:sldMk cId="4126012562" sldId="320"/>
            <ac:spMk id="120" creationId="{5886CF62-02FB-4BDB-A5A0-CC6FA78FD70F}"/>
          </ac:spMkLst>
        </pc:spChg>
        <pc:spChg chg="add del mod">
          <ac:chgData name="PHÙNG ANH KHOA" userId="ba54c450-3f2d-4f9a-8f3b-ba9051df1f8c" providerId="ADAL" clId="{999AB079-E2C5-4535-ACAF-DB6C2E99C08B}" dt="2022-03-30T15:06:26.476" v="4878" actId="478"/>
          <ac:spMkLst>
            <pc:docMk/>
            <pc:sldMk cId="4126012562" sldId="320"/>
            <ac:spMk id="121" creationId="{480368DC-25D4-4B89-87E1-760A93D598CE}"/>
          </ac:spMkLst>
        </pc:spChg>
        <pc:spChg chg="add del mod">
          <ac:chgData name="PHÙNG ANH KHOA" userId="ba54c450-3f2d-4f9a-8f3b-ba9051df1f8c" providerId="ADAL" clId="{999AB079-E2C5-4535-ACAF-DB6C2E99C08B}" dt="2022-03-30T15:12:40.727" v="4990" actId="478"/>
          <ac:spMkLst>
            <pc:docMk/>
            <pc:sldMk cId="4126012562" sldId="320"/>
            <ac:spMk id="122" creationId="{A14908A4-E30F-4138-8052-2B3F3E7AB7A2}"/>
          </ac:spMkLst>
        </pc:spChg>
        <pc:spChg chg="add del mod">
          <ac:chgData name="PHÙNG ANH KHOA" userId="ba54c450-3f2d-4f9a-8f3b-ba9051df1f8c" providerId="ADAL" clId="{999AB079-E2C5-4535-ACAF-DB6C2E99C08B}" dt="2022-03-30T14:49:42.351" v="4650" actId="478"/>
          <ac:spMkLst>
            <pc:docMk/>
            <pc:sldMk cId="4126012562" sldId="320"/>
            <ac:spMk id="123" creationId="{B855538D-6780-4FE5-AD63-523092A1F9CF}"/>
          </ac:spMkLst>
        </pc:spChg>
        <pc:spChg chg="add del mod">
          <ac:chgData name="PHÙNG ANH KHOA" userId="ba54c450-3f2d-4f9a-8f3b-ba9051df1f8c" providerId="ADAL" clId="{999AB079-E2C5-4535-ACAF-DB6C2E99C08B}" dt="2022-03-30T15:10:42.354" v="4961" actId="478"/>
          <ac:spMkLst>
            <pc:docMk/>
            <pc:sldMk cId="4126012562" sldId="320"/>
            <ac:spMk id="128" creationId="{AB3D4AA8-4E5E-4F62-9F91-49AA730F29F7}"/>
          </ac:spMkLst>
        </pc:spChg>
        <pc:spChg chg="add del mod">
          <ac:chgData name="PHÙNG ANH KHOA" userId="ba54c450-3f2d-4f9a-8f3b-ba9051df1f8c" providerId="ADAL" clId="{999AB079-E2C5-4535-ACAF-DB6C2E99C08B}" dt="2022-03-30T15:10:47.508" v="4962" actId="478"/>
          <ac:spMkLst>
            <pc:docMk/>
            <pc:sldMk cId="4126012562" sldId="320"/>
            <ac:spMk id="129" creationId="{187558C6-AD9A-4332-B1BA-C61EC7CD0425}"/>
          </ac:spMkLst>
        </pc:spChg>
        <pc:spChg chg="add mod">
          <ac:chgData name="PHÙNG ANH KHOA" userId="ba54c450-3f2d-4f9a-8f3b-ba9051df1f8c" providerId="ADAL" clId="{999AB079-E2C5-4535-ACAF-DB6C2E99C08B}" dt="2022-03-30T15:15:48.252" v="5028" actId="14100"/>
          <ac:spMkLst>
            <pc:docMk/>
            <pc:sldMk cId="4126012562" sldId="320"/>
            <ac:spMk id="131" creationId="{7F914C25-B266-48BA-BE05-19E879A787EF}"/>
          </ac:spMkLst>
        </pc:spChg>
        <pc:spChg chg="add mod">
          <ac:chgData name="PHÙNG ANH KHOA" userId="ba54c450-3f2d-4f9a-8f3b-ba9051df1f8c" providerId="ADAL" clId="{999AB079-E2C5-4535-ACAF-DB6C2E99C08B}" dt="2022-03-30T15:15:48.252" v="5028" actId="14100"/>
          <ac:spMkLst>
            <pc:docMk/>
            <pc:sldMk cId="4126012562" sldId="320"/>
            <ac:spMk id="132" creationId="{7B889D99-841D-4944-8DFE-C24E68AFD6F3}"/>
          </ac:spMkLst>
        </pc:spChg>
        <pc:spChg chg="add del mod">
          <ac:chgData name="PHÙNG ANH KHOA" userId="ba54c450-3f2d-4f9a-8f3b-ba9051df1f8c" providerId="ADAL" clId="{999AB079-E2C5-4535-ACAF-DB6C2E99C08B}" dt="2022-03-30T15:07:30.709" v="4900" actId="478"/>
          <ac:spMkLst>
            <pc:docMk/>
            <pc:sldMk cId="4126012562" sldId="320"/>
            <ac:spMk id="135" creationId="{37BB6DE7-3B7E-490F-B895-B31220A38E1A}"/>
          </ac:spMkLst>
        </pc:spChg>
        <pc:spChg chg="add del mod">
          <ac:chgData name="PHÙNG ANH KHOA" userId="ba54c450-3f2d-4f9a-8f3b-ba9051df1f8c" providerId="ADAL" clId="{999AB079-E2C5-4535-ACAF-DB6C2E99C08B}" dt="2022-03-30T15:00:51.474" v="4789" actId="478"/>
          <ac:spMkLst>
            <pc:docMk/>
            <pc:sldMk cId="4126012562" sldId="320"/>
            <ac:spMk id="136" creationId="{B1E8B28A-A84E-4D76-A542-20F9C3707663}"/>
          </ac:spMkLst>
        </pc:spChg>
        <pc:spChg chg="add mod">
          <ac:chgData name="PHÙNG ANH KHOA" userId="ba54c450-3f2d-4f9a-8f3b-ba9051df1f8c" providerId="ADAL" clId="{999AB079-E2C5-4535-ACAF-DB6C2E99C08B}" dt="2022-03-30T15:15:48.252" v="5028" actId="14100"/>
          <ac:spMkLst>
            <pc:docMk/>
            <pc:sldMk cId="4126012562" sldId="320"/>
            <ac:spMk id="152" creationId="{F0FDE128-DAB1-49E8-9611-01F903130AFD}"/>
          </ac:spMkLst>
        </pc:spChg>
        <pc:spChg chg="add mod">
          <ac:chgData name="PHÙNG ANH KHOA" userId="ba54c450-3f2d-4f9a-8f3b-ba9051df1f8c" providerId="ADAL" clId="{999AB079-E2C5-4535-ACAF-DB6C2E99C08B}" dt="2022-03-30T15:06:42.077" v="4886" actId="571"/>
          <ac:spMkLst>
            <pc:docMk/>
            <pc:sldMk cId="4126012562" sldId="320"/>
            <ac:spMk id="153" creationId="{D8C3C8F0-A88B-49AD-A694-FFD6D99A7227}"/>
          </ac:spMkLst>
        </pc:spChg>
        <pc:spChg chg="add mod">
          <ac:chgData name="PHÙNG ANH KHOA" userId="ba54c450-3f2d-4f9a-8f3b-ba9051df1f8c" providerId="ADAL" clId="{999AB079-E2C5-4535-ACAF-DB6C2E99C08B}" dt="2022-03-30T15:06:42.077" v="4886" actId="571"/>
          <ac:spMkLst>
            <pc:docMk/>
            <pc:sldMk cId="4126012562" sldId="320"/>
            <ac:spMk id="156" creationId="{F328A0DB-B8C1-40CE-A918-99160DEF4F6A}"/>
          </ac:spMkLst>
        </pc:spChg>
        <pc:spChg chg="add mod">
          <ac:chgData name="PHÙNG ANH KHOA" userId="ba54c450-3f2d-4f9a-8f3b-ba9051df1f8c" providerId="ADAL" clId="{999AB079-E2C5-4535-ACAF-DB6C2E99C08B}" dt="2022-03-30T15:15:48.252" v="5028" actId="14100"/>
          <ac:spMkLst>
            <pc:docMk/>
            <pc:sldMk cId="4126012562" sldId="320"/>
            <ac:spMk id="162" creationId="{CEDAEEB4-30DD-49E9-B5B8-C80D22637077}"/>
          </ac:spMkLst>
        </pc:spChg>
        <pc:spChg chg="add mod">
          <ac:chgData name="PHÙNG ANH KHOA" userId="ba54c450-3f2d-4f9a-8f3b-ba9051df1f8c" providerId="ADAL" clId="{999AB079-E2C5-4535-ACAF-DB6C2E99C08B}" dt="2022-03-30T15:15:48.252" v="5028" actId="14100"/>
          <ac:spMkLst>
            <pc:docMk/>
            <pc:sldMk cId="4126012562" sldId="320"/>
            <ac:spMk id="167" creationId="{D4452DD1-832B-4F10-AA71-9124A099617C}"/>
          </ac:spMkLst>
        </pc:spChg>
        <pc:spChg chg="add del mod">
          <ac:chgData name="PHÙNG ANH KHOA" userId="ba54c450-3f2d-4f9a-8f3b-ba9051df1f8c" providerId="ADAL" clId="{999AB079-E2C5-4535-ACAF-DB6C2E99C08B}" dt="2022-03-30T15:12:29.342" v="4984" actId="478"/>
          <ac:spMkLst>
            <pc:docMk/>
            <pc:sldMk cId="4126012562" sldId="320"/>
            <ac:spMk id="168" creationId="{156CEE73-9DCA-4BBE-8516-18EF9BDF4B6E}"/>
          </ac:spMkLst>
        </pc:spChg>
        <pc:spChg chg="add del mod">
          <ac:chgData name="PHÙNG ANH KHOA" userId="ba54c450-3f2d-4f9a-8f3b-ba9051df1f8c" providerId="ADAL" clId="{999AB079-E2C5-4535-ACAF-DB6C2E99C08B}" dt="2022-03-30T15:10:30.542" v="4957"/>
          <ac:spMkLst>
            <pc:docMk/>
            <pc:sldMk cId="4126012562" sldId="320"/>
            <ac:spMk id="180" creationId="{64547113-6D90-4B48-9DB3-D4A4008B436F}"/>
          </ac:spMkLst>
        </pc:spChg>
        <pc:spChg chg="mod">
          <ac:chgData name="PHÙNG ANH KHOA" userId="ba54c450-3f2d-4f9a-8f3b-ba9051df1f8c" providerId="ADAL" clId="{999AB079-E2C5-4535-ACAF-DB6C2E99C08B}" dt="2022-03-30T15:07:08.428" v="4895" actId="1076"/>
          <ac:spMkLst>
            <pc:docMk/>
            <pc:sldMk cId="4126012562" sldId="320"/>
            <ac:spMk id="1132" creationId="{00000000-0000-0000-0000-000000000000}"/>
          </ac:spMkLst>
        </pc:spChg>
        <pc:spChg chg="del mod">
          <ac:chgData name="PHÙNG ANH KHOA" userId="ba54c450-3f2d-4f9a-8f3b-ba9051df1f8c" providerId="ADAL" clId="{999AB079-E2C5-4535-ACAF-DB6C2E99C08B}" dt="2022-03-30T14:33:30.739" v="4405" actId="478"/>
          <ac:spMkLst>
            <pc:docMk/>
            <pc:sldMk cId="4126012562" sldId="320"/>
            <ac:spMk id="1133" creationId="{00000000-0000-0000-0000-000000000000}"/>
          </ac:spMkLst>
        </pc:spChg>
        <pc:spChg chg="del mod">
          <ac:chgData name="PHÙNG ANH KHOA" userId="ba54c450-3f2d-4f9a-8f3b-ba9051df1f8c" providerId="ADAL" clId="{999AB079-E2C5-4535-ACAF-DB6C2E99C08B}" dt="2022-03-30T14:34:56.713" v="4447" actId="478"/>
          <ac:spMkLst>
            <pc:docMk/>
            <pc:sldMk cId="4126012562" sldId="320"/>
            <ac:spMk id="1135" creationId="{00000000-0000-0000-0000-000000000000}"/>
          </ac:spMkLst>
        </pc:spChg>
        <pc:spChg chg="mod">
          <ac:chgData name="PHÙNG ANH KHOA" userId="ba54c450-3f2d-4f9a-8f3b-ba9051df1f8c" providerId="ADAL" clId="{999AB079-E2C5-4535-ACAF-DB6C2E99C08B}" dt="2022-03-30T15:15:48.252" v="5028" actId="14100"/>
          <ac:spMkLst>
            <pc:docMk/>
            <pc:sldMk cId="4126012562" sldId="320"/>
            <ac:spMk id="1136" creationId="{00000000-0000-0000-0000-000000000000}"/>
          </ac:spMkLst>
        </pc:spChg>
        <pc:spChg chg="del mod">
          <ac:chgData name="PHÙNG ANH KHOA" userId="ba54c450-3f2d-4f9a-8f3b-ba9051df1f8c" providerId="ADAL" clId="{999AB079-E2C5-4535-ACAF-DB6C2E99C08B}" dt="2022-03-30T14:29:16.160" v="4354" actId="478"/>
          <ac:spMkLst>
            <pc:docMk/>
            <pc:sldMk cId="4126012562" sldId="320"/>
            <ac:spMk id="1142" creationId="{00000000-0000-0000-0000-000000000000}"/>
          </ac:spMkLst>
        </pc:spChg>
        <pc:spChg chg="del mod">
          <ac:chgData name="PHÙNG ANH KHOA" userId="ba54c450-3f2d-4f9a-8f3b-ba9051df1f8c" providerId="ADAL" clId="{999AB079-E2C5-4535-ACAF-DB6C2E99C08B}" dt="2022-03-30T14:29:26.037" v="4357" actId="478"/>
          <ac:spMkLst>
            <pc:docMk/>
            <pc:sldMk cId="4126012562" sldId="320"/>
            <ac:spMk id="1143" creationId="{00000000-0000-0000-0000-000000000000}"/>
          </ac:spMkLst>
        </pc:spChg>
        <pc:spChg chg="add del mod">
          <ac:chgData name="PHÙNG ANH KHOA" userId="ba54c450-3f2d-4f9a-8f3b-ba9051df1f8c" providerId="ADAL" clId="{999AB079-E2C5-4535-ACAF-DB6C2E99C08B}" dt="2022-03-30T15:06:26.476" v="4878" actId="478"/>
          <ac:spMkLst>
            <pc:docMk/>
            <pc:sldMk cId="4126012562" sldId="320"/>
            <ac:spMk id="1145" creationId="{00000000-0000-0000-0000-000000000000}"/>
          </ac:spMkLst>
        </pc:spChg>
        <pc:spChg chg="del">
          <ac:chgData name="PHÙNG ANH KHOA" userId="ba54c450-3f2d-4f9a-8f3b-ba9051df1f8c" providerId="ADAL" clId="{999AB079-E2C5-4535-ACAF-DB6C2E99C08B}" dt="2022-03-30T14:41:05.179" v="4504" actId="478"/>
          <ac:spMkLst>
            <pc:docMk/>
            <pc:sldMk cId="4126012562" sldId="320"/>
            <ac:spMk id="1153" creationId="{00000000-0000-0000-0000-000000000000}"/>
          </ac:spMkLst>
        </pc:spChg>
        <pc:grpChg chg="add mod">
          <ac:chgData name="PHÙNG ANH KHOA" userId="ba54c450-3f2d-4f9a-8f3b-ba9051df1f8c" providerId="ADAL" clId="{999AB079-E2C5-4535-ACAF-DB6C2E99C08B}" dt="2022-03-30T14:32:21.722" v="4375" actId="571"/>
          <ac:grpSpMkLst>
            <pc:docMk/>
            <pc:sldMk cId="4126012562" sldId="320"/>
            <ac:grpSpMk id="47" creationId="{6A7CA65A-486B-4126-9DF4-7D91F730D879}"/>
          </ac:grpSpMkLst>
        </pc:grpChg>
        <pc:grpChg chg="del mod">
          <ac:chgData name="PHÙNG ANH KHOA" userId="ba54c450-3f2d-4f9a-8f3b-ba9051df1f8c" providerId="ADAL" clId="{999AB079-E2C5-4535-ACAF-DB6C2E99C08B}" dt="2022-03-30T14:37:38.458" v="4475" actId="478"/>
          <ac:grpSpMkLst>
            <pc:docMk/>
            <pc:sldMk cId="4126012562" sldId="320"/>
            <ac:grpSpMk id="1148" creationId="{00000000-0000-0000-0000-000000000000}"/>
          </ac:grpSpMkLst>
        </pc:grpChg>
        <pc:grpChg chg="del mod">
          <ac:chgData name="PHÙNG ANH KHOA" userId="ba54c450-3f2d-4f9a-8f3b-ba9051df1f8c" providerId="ADAL" clId="{999AB079-E2C5-4535-ACAF-DB6C2E99C08B}" dt="2022-03-30T14:41:10.960" v="4505" actId="478"/>
          <ac:grpSpMkLst>
            <pc:docMk/>
            <pc:sldMk cId="4126012562" sldId="320"/>
            <ac:grpSpMk id="1152" creationId="{00000000-0000-0000-0000-000000000000}"/>
          </ac:grpSpMkLst>
        </pc:grpChg>
        <pc:picChg chg="add del mod">
          <ac:chgData name="PHÙNG ANH KHOA" userId="ba54c450-3f2d-4f9a-8f3b-ba9051df1f8c" providerId="ADAL" clId="{999AB079-E2C5-4535-ACAF-DB6C2E99C08B}" dt="2022-04-01T08:35:22.719" v="27287" actId="478"/>
          <ac:picMkLst>
            <pc:docMk/>
            <pc:sldMk cId="4126012562" sldId="320"/>
            <ac:picMk id="29" creationId="{B9CC83D3-F83B-4FFA-B6F8-15AEC3F928BA}"/>
          </ac:picMkLst>
        </pc:picChg>
        <pc:picChg chg="add del mod">
          <ac:chgData name="PHÙNG ANH KHOA" userId="ba54c450-3f2d-4f9a-8f3b-ba9051df1f8c" providerId="ADAL" clId="{999AB079-E2C5-4535-ACAF-DB6C2E99C08B}" dt="2022-03-30T14:39:44.377" v="4488" actId="22"/>
          <ac:picMkLst>
            <pc:docMk/>
            <pc:sldMk cId="4126012562" sldId="320"/>
            <ac:picMk id="38" creationId="{238C1D60-971B-4415-856F-29D5BFC72FC4}"/>
          </ac:picMkLst>
        </pc:picChg>
        <pc:picChg chg="add del mod">
          <ac:chgData name="PHÙNG ANH KHOA" userId="ba54c450-3f2d-4f9a-8f3b-ba9051df1f8c" providerId="ADAL" clId="{999AB079-E2C5-4535-ACAF-DB6C2E99C08B}" dt="2022-03-30T15:21:33.146" v="5033" actId="478"/>
          <ac:picMkLst>
            <pc:docMk/>
            <pc:sldMk cId="4126012562" sldId="320"/>
            <ac:picMk id="40" creationId="{7ACDF376-81EA-454B-97D0-F59A8D734246}"/>
          </ac:picMkLst>
        </pc:picChg>
        <pc:picChg chg="add del mod">
          <ac:chgData name="PHÙNG ANH KHOA" userId="ba54c450-3f2d-4f9a-8f3b-ba9051df1f8c" providerId="ADAL" clId="{999AB079-E2C5-4535-ACAF-DB6C2E99C08B}" dt="2022-03-30T15:21:57.661" v="5037" actId="478"/>
          <ac:picMkLst>
            <pc:docMk/>
            <pc:sldMk cId="4126012562" sldId="320"/>
            <ac:picMk id="134" creationId="{F9365F41-2192-4A96-837F-9229ED1AAC67}"/>
          </ac:picMkLst>
        </pc:picChg>
        <pc:picChg chg="add mod">
          <ac:chgData name="PHÙNG ANH KHOA" userId="ba54c450-3f2d-4f9a-8f3b-ba9051df1f8c" providerId="ADAL" clId="{999AB079-E2C5-4535-ACAF-DB6C2E99C08B}" dt="2022-03-30T15:06:42.077" v="4886" actId="571"/>
          <ac:picMkLst>
            <pc:docMk/>
            <pc:sldMk cId="4126012562" sldId="320"/>
            <ac:picMk id="155" creationId="{323D7913-5FEE-450C-B149-D38988D23901}"/>
          </ac:picMkLst>
        </pc:picChg>
        <pc:picChg chg="add mod">
          <ac:chgData name="PHÙNG ANH KHOA" userId="ba54c450-3f2d-4f9a-8f3b-ba9051df1f8c" providerId="ADAL" clId="{999AB079-E2C5-4535-ACAF-DB6C2E99C08B}" dt="2022-03-30T15:15:48.252" v="5028" actId="14100"/>
          <ac:picMkLst>
            <pc:docMk/>
            <pc:sldMk cId="4126012562" sldId="320"/>
            <ac:picMk id="159" creationId="{DC13865B-A2F8-46F3-906E-10EF36D135C5}"/>
          </ac:picMkLst>
        </pc:picChg>
        <pc:picChg chg="add mod">
          <ac:chgData name="PHÙNG ANH KHOA" userId="ba54c450-3f2d-4f9a-8f3b-ba9051df1f8c" providerId="ADAL" clId="{999AB079-E2C5-4535-ACAF-DB6C2E99C08B}" dt="2022-03-30T15:22:18.135" v="5045" actId="1076"/>
          <ac:picMkLst>
            <pc:docMk/>
            <pc:sldMk cId="4126012562" sldId="320"/>
            <ac:picMk id="176" creationId="{1C8AFCA2-D3F7-4972-9CD7-C1E7AA7DEEAF}"/>
          </ac:picMkLst>
        </pc:picChg>
        <pc:picChg chg="add mod">
          <ac:chgData name="PHÙNG ANH KHOA" userId="ba54c450-3f2d-4f9a-8f3b-ba9051df1f8c" providerId="ADAL" clId="{999AB079-E2C5-4535-ACAF-DB6C2E99C08B}" dt="2022-03-30T15:22:23.676" v="5046" actId="1076"/>
          <ac:picMkLst>
            <pc:docMk/>
            <pc:sldMk cId="4126012562" sldId="320"/>
            <ac:picMk id="179" creationId="{DEEF3987-5770-4DA5-B298-6F6EFEDBE7A4}"/>
          </ac:picMkLst>
        </pc:picChg>
        <pc:picChg chg="add del mod">
          <ac:chgData name="PHÙNG ANH KHOA" userId="ba54c450-3f2d-4f9a-8f3b-ba9051df1f8c" providerId="ADAL" clId="{999AB079-E2C5-4535-ACAF-DB6C2E99C08B}" dt="2022-03-30T14:33:08.277" v="4393" actId="478"/>
          <ac:picMkLst>
            <pc:docMk/>
            <pc:sldMk cId="4126012562" sldId="320"/>
            <ac:picMk id="2050" creationId="{F08E99F8-B40D-4F90-852A-5D69AFE2C971}"/>
          </ac:picMkLst>
        </pc:picChg>
        <pc:picChg chg="add del mod">
          <ac:chgData name="PHÙNG ANH KHOA" userId="ba54c450-3f2d-4f9a-8f3b-ba9051df1f8c" providerId="ADAL" clId="{999AB079-E2C5-4535-ACAF-DB6C2E99C08B}" dt="2022-03-30T15:06:26.476" v="4878" actId="478"/>
          <ac:picMkLst>
            <pc:docMk/>
            <pc:sldMk cId="4126012562" sldId="320"/>
            <ac:picMk id="2054" creationId="{EAA17A6E-2C35-45B8-B803-DFCBEF31A6C1}"/>
          </ac:picMkLst>
        </pc:picChg>
        <pc:cxnChg chg="mod">
          <ac:chgData name="PHÙNG ANH KHOA" userId="ba54c450-3f2d-4f9a-8f3b-ba9051df1f8c" providerId="ADAL" clId="{999AB079-E2C5-4535-ACAF-DB6C2E99C08B}" dt="2022-03-31T13:19:16.157" v="15611" actId="14100"/>
          <ac:cxnSpMkLst>
            <pc:docMk/>
            <pc:sldMk cId="4126012562" sldId="320"/>
            <ac:cxnSpMk id="32" creationId="{FCF9965C-0D6F-4799-9996-6EA362967ED5}"/>
          </ac:cxnSpMkLst>
        </pc:cxnChg>
        <pc:cxnChg chg="mod">
          <ac:chgData name="PHÙNG ANH KHOA" userId="ba54c450-3f2d-4f9a-8f3b-ba9051df1f8c" providerId="ADAL" clId="{999AB079-E2C5-4535-ACAF-DB6C2E99C08B}" dt="2022-03-31T13:19:28.384" v="15614" actId="14100"/>
          <ac:cxnSpMkLst>
            <pc:docMk/>
            <pc:sldMk cId="4126012562" sldId="320"/>
            <ac:cxnSpMk id="35" creationId="{4A4D0148-7D7B-4FD5-95DA-6EFB63EC48AB}"/>
          </ac:cxnSpMkLst>
        </pc:cxnChg>
        <pc:cxnChg chg="add del mod">
          <ac:chgData name="PHÙNG ANH KHOA" userId="ba54c450-3f2d-4f9a-8f3b-ba9051df1f8c" providerId="ADAL" clId="{999AB079-E2C5-4535-ACAF-DB6C2E99C08B}" dt="2022-03-31T11:04:08.232" v="15154"/>
          <ac:cxnSpMkLst>
            <pc:docMk/>
            <pc:sldMk cId="4126012562" sldId="320"/>
            <ac:cxnSpMk id="41" creationId="{FFCE2346-4B4F-486C-8C4C-37D6595AB855}"/>
          </ac:cxnSpMkLst>
        </pc:cxnChg>
        <pc:cxnChg chg="mod">
          <ac:chgData name="PHÙNG ANH KHOA" userId="ba54c450-3f2d-4f9a-8f3b-ba9051df1f8c" providerId="ADAL" clId="{999AB079-E2C5-4535-ACAF-DB6C2E99C08B}" dt="2022-03-31T13:21:15.600" v="16062" actId="14100"/>
          <ac:cxnSpMkLst>
            <pc:docMk/>
            <pc:sldMk cId="4126012562" sldId="320"/>
            <ac:cxnSpMk id="43" creationId="{2ED379B5-B0BB-4E72-BC32-D205BB48BC21}"/>
          </ac:cxnSpMkLst>
        </pc:cxnChg>
        <pc:cxnChg chg="add mod">
          <ac:chgData name="PHÙNG ANH KHOA" userId="ba54c450-3f2d-4f9a-8f3b-ba9051df1f8c" providerId="ADAL" clId="{999AB079-E2C5-4535-ACAF-DB6C2E99C08B}" dt="2022-03-31T11:12:12.805" v="15166" actId="1076"/>
          <ac:cxnSpMkLst>
            <pc:docMk/>
            <pc:sldMk cId="4126012562" sldId="320"/>
            <ac:cxnSpMk id="44" creationId="{16FCDC9E-A44E-45F2-96EF-BC8D9BB6C088}"/>
          </ac:cxnSpMkLst>
        </pc:cxnChg>
        <pc:cxnChg chg="add del mod">
          <ac:chgData name="PHÙNG ANH KHOA" userId="ba54c450-3f2d-4f9a-8f3b-ba9051df1f8c" providerId="ADAL" clId="{999AB079-E2C5-4535-ACAF-DB6C2E99C08B}" dt="2022-03-30T14:37:03.764" v="4469" actId="478"/>
          <ac:cxnSpMkLst>
            <pc:docMk/>
            <pc:sldMk cId="4126012562" sldId="320"/>
            <ac:cxnSpMk id="64" creationId="{6BE7AE33-86DE-4796-8D62-DD5747006B4B}"/>
          </ac:cxnSpMkLst>
        </pc:cxnChg>
        <pc:cxnChg chg="add mod">
          <ac:chgData name="PHÙNG ANH KHOA" userId="ba54c450-3f2d-4f9a-8f3b-ba9051df1f8c" providerId="ADAL" clId="{999AB079-E2C5-4535-ACAF-DB6C2E99C08B}" dt="2022-03-30T15:15:48.252" v="5028" actId="14100"/>
          <ac:cxnSpMkLst>
            <pc:docMk/>
            <pc:sldMk cId="4126012562" sldId="320"/>
            <ac:cxnSpMk id="71" creationId="{A005C950-B452-4744-ADED-0ECB31C6E393}"/>
          </ac:cxnSpMkLst>
        </pc:cxnChg>
        <pc:cxnChg chg="add del mod">
          <ac:chgData name="PHÙNG ANH KHOA" userId="ba54c450-3f2d-4f9a-8f3b-ba9051df1f8c" providerId="ADAL" clId="{999AB079-E2C5-4535-ACAF-DB6C2E99C08B}" dt="2022-03-30T15:10:22.311" v="4953" actId="21"/>
          <ac:cxnSpMkLst>
            <pc:docMk/>
            <pc:sldMk cId="4126012562" sldId="320"/>
            <ac:cxnSpMk id="95" creationId="{AFBC2186-B6F0-4FE0-900C-2CEEF43CA456}"/>
          </ac:cxnSpMkLst>
        </pc:cxnChg>
        <pc:cxnChg chg="add del mod">
          <ac:chgData name="PHÙNG ANH KHOA" userId="ba54c450-3f2d-4f9a-8f3b-ba9051df1f8c" providerId="ADAL" clId="{999AB079-E2C5-4535-ACAF-DB6C2E99C08B}" dt="2022-03-30T15:09:36.467" v="4934" actId="21"/>
          <ac:cxnSpMkLst>
            <pc:docMk/>
            <pc:sldMk cId="4126012562" sldId="320"/>
            <ac:cxnSpMk id="109" creationId="{EE8B09A7-50CE-4E4B-8620-F48BDB11545E}"/>
          </ac:cxnSpMkLst>
        </pc:cxnChg>
        <pc:cxnChg chg="add mod">
          <ac:chgData name="PHÙNG ANH KHOA" userId="ba54c450-3f2d-4f9a-8f3b-ba9051df1f8c" providerId="ADAL" clId="{999AB079-E2C5-4535-ACAF-DB6C2E99C08B}" dt="2022-03-30T15:15:48.252" v="5028" actId="14100"/>
          <ac:cxnSpMkLst>
            <pc:docMk/>
            <pc:sldMk cId="4126012562" sldId="320"/>
            <ac:cxnSpMk id="133" creationId="{6FF38B56-7A0D-4D80-B658-30927091771B}"/>
          </ac:cxnSpMkLst>
        </pc:cxnChg>
        <pc:cxnChg chg="add del mod">
          <ac:chgData name="PHÙNG ANH KHOA" userId="ba54c450-3f2d-4f9a-8f3b-ba9051df1f8c" providerId="ADAL" clId="{999AB079-E2C5-4535-ACAF-DB6C2E99C08B}" dt="2022-03-30T15:06:27.543" v="4880" actId="478"/>
          <ac:cxnSpMkLst>
            <pc:docMk/>
            <pc:sldMk cId="4126012562" sldId="320"/>
            <ac:cxnSpMk id="137" creationId="{61CD778A-2BA2-4C26-A142-BD4AFE5D8D9D}"/>
          </ac:cxnSpMkLst>
        </pc:cxnChg>
        <pc:cxnChg chg="add mod">
          <ac:chgData name="PHÙNG ANH KHOA" userId="ba54c450-3f2d-4f9a-8f3b-ba9051df1f8c" providerId="ADAL" clId="{999AB079-E2C5-4535-ACAF-DB6C2E99C08B}" dt="2022-03-30T15:06:42.077" v="4886" actId="571"/>
          <ac:cxnSpMkLst>
            <pc:docMk/>
            <pc:sldMk cId="4126012562" sldId="320"/>
            <ac:cxnSpMk id="154" creationId="{BF0F10B5-3503-45B4-A3D1-63DCCDFE71BD}"/>
          </ac:cxnSpMkLst>
        </pc:cxnChg>
        <pc:cxnChg chg="add mod">
          <ac:chgData name="PHÙNG ANH KHOA" userId="ba54c450-3f2d-4f9a-8f3b-ba9051df1f8c" providerId="ADAL" clId="{999AB079-E2C5-4535-ACAF-DB6C2E99C08B}" dt="2022-03-30T15:15:48.252" v="5028" actId="14100"/>
          <ac:cxnSpMkLst>
            <pc:docMk/>
            <pc:sldMk cId="4126012562" sldId="320"/>
            <ac:cxnSpMk id="163" creationId="{E7542B17-9CC2-40B7-A91F-21FD41AFC148}"/>
          </ac:cxnSpMkLst>
        </pc:cxnChg>
        <pc:cxnChg chg="add mod">
          <ac:chgData name="PHÙNG ANH KHOA" userId="ba54c450-3f2d-4f9a-8f3b-ba9051df1f8c" providerId="ADAL" clId="{999AB079-E2C5-4535-ACAF-DB6C2E99C08B}" dt="2022-03-30T15:15:48.252" v="5028" actId="14100"/>
          <ac:cxnSpMkLst>
            <pc:docMk/>
            <pc:sldMk cId="4126012562" sldId="320"/>
            <ac:cxnSpMk id="169" creationId="{B3AF1963-58D0-463C-A3FA-CB35B89E815B}"/>
          </ac:cxnSpMkLst>
        </pc:cxnChg>
        <pc:cxnChg chg="add mod">
          <ac:chgData name="PHÙNG ANH KHOA" userId="ba54c450-3f2d-4f9a-8f3b-ba9051df1f8c" providerId="ADAL" clId="{999AB079-E2C5-4535-ACAF-DB6C2E99C08B}" dt="2022-03-31T13:19:18.644" v="15612" actId="14100"/>
          <ac:cxnSpMkLst>
            <pc:docMk/>
            <pc:sldMk cId="4126012562" sldId="320"/>
            <ac:cxnSpMk id="172" creationId="{397A62A9-84F7-44FD-972A-7192F6AB62B2}"/>
          </ac:cxnSpMkLst>
        </pc:cxnChg>
        <pc:cxnChg chg="add mod">
          <ac:chgData name="PHÙNG ANH KHOA" userId="ba54c450-3f2d-4f9a-8f3b-ba9051df1f8c" providerId="ADAL" clId="{999AB079-E2C5-4535-ACAF-DB6C2E99C08B}" dt="2022-03-31T13:21:15.600" v="16062" actId="14100"/>
          <ac:cxnSpMkLst>
            <pc:docMk/>
            <pc:sldMk cId="4126012562" sldId="320"/>
            <ac:cxnSpMk id="175" creationId="{D6DD9AAF-961E-4313-B03A-794CC82EDF3B}"/>
          </ac:cxnSpMkLst>
        </pc:cxnChg>
        <pc:cxnChg chg="add mod">
          <ac:chgData name="PHÙNG ANH KHOA" userId="ba54c450-3f2d-4f9a-8f3b-ba9051df1f8c" providerId="ADAL" clId="{999AB079-E2C5-4535-ACAF-DB6C2E99C08B}" dt="2022-03-31T13:19:29.941" v="15615" actId="14100"/>
          <ac:cxnSpMkLst>
            <pc:docMk/>
            <pc:sldMk cId="4126012562" sldId="320"/>
            <ac:cxnSpMk id="178" creationId="{0E82C126-63DF-4CAF-9D52-5FC3907B8619}"/>
          </ac:cxnSpMkLst>
        </pc:cxnChg>
        <pc:cxnChg chg="add del mod">
          <ac:chgData name="PHÙNG ANH KHOA" userId="ba54c450-3f2d-4f9a-8f3b-ba9051df1f8c" providerId="ADAL" clId="{999AB079-E2C5-4535-ACAF-DB6C2E99C08B}" dt="2022-03-30T15:12:30.162" v="4985" actId="478"/>
          <ac:cxnSpMkLst>
            <pc:docMk/>
            <pc:sldMk cId="4126012562" sldId="320"/>
            <ac:cxnSpMk id="181" creationId="{DED4513A-0D6E-4AE5-875D-568B11FD5FDF}"/>
          </ac:cxnSpMkLst>
        </pc:cxnChg>
        <pc:cxnChg chg="add del mod">
          <ac:chgData name="PHÙNG ANH KHOA" userId="ba54c450-3f2d-4f9a-8f3b-ba9051df1f8c" providerId="ADAL" clId="{999AB079-E2C5-4535-ACAF-DB6C2E99C08B}" dt="2022-03-31T10:12:04.650" v="15125" actId="478"/>
          <ac:cxnSpMkLst>
            <pc:docMk/>
            <pc:sldMk cId="4126012562" sldId="320"/>
            <ac:cxnSpMk id="194" creationId="{CD07538E-A06B-4A3C-9CD4-29F8070CCD29}"/>
          </ac:cxnSpMkLst>
        </pc:cxnChg>
        <pc:cxnChg chg="del mod">
          <ac:chgData name="PHÙNG ANH KHOA" userId="ba54c450-3f2d-4f9a-8f3b-ba9051df1f8c" providerId="ADAL" clId="{999AB079-E2C5-4535-ACAF-DB6C2E99C08B}" dt="2022-03-30T14:33:31.579" v="4406" actId="478"/>
          <ac:cxnSpMkLst>
            <pc:docMk/>
            <pc:sldMk cId="4126012562" sldId="320"/>
            <ac:cxnSpMk id="1137" creationId="{00000000-0000-0000-0000-000000000000}"/>
          </ac:cxnSpMkLst>
        </pc:cxnChg>
        <pc:cxnChg chg="del mod">
          <ac:chgData name="PHÙNG ANH KHOA" userId="ba54c450-3f2d-4f9a-8f3b-ba9051df1f8c" providerId="ADAL" clId="{999AB079-E2C5-4535-ACAF-DB6C2E99C08B}" dt="2022-03-30T14:29:17.055" v="4355" actId="478"/>
          <ac:cxnSpMkLst>
            <pc:docMk/>
            <pc:sldMk cId="4126012562" sldId="320"/>
            <ac:cxnSpMk id="1144" creationId="{00000000-0000-0000-0000-000000000000}"/>
          </ac:cxnSpMkLst>
        </pc:cxnChg>
        <pc:cxnChg chg="del mod">
          <ac:chgData name="PHÙNG ANH KHOA" userId="ba54c450-3f2d-4f9a-8f3b-ba9051df1f8c" providerId="ADAL" clId="{999AB079-E2C5-4535-ACAF-DB6C2E99C08B}" dt="2022-03-30T15:10:10.660" v="4947" actId="21"/>
          <ac:cxnSpMkLst>
            <pc:docMk/>
            <pc:sldMk cId="4126012562" sldId="320"/>
            <ac:cxnSpMk id="1146" creationId="{00000000-0000-0000-0000-000000000000}"/>
          </ac:cxnSpMkLst>
        </pc:cxnChg>
        <pc:cxnChg chg="del mod">
          <ac:chgData name="PHÙNG ANH KHOA" userId="ba54c450-3f2d-4f9a-8f3b-ba9051df1f8c" providerId="ADAL" clId="{999AB079-E2C5-4535-ACAF-DB6C2E99C08B}" dt="2022-03-30T15:06:27.213" v="4879" actId="478"/>
          <ac:cxnSpMkLst>
            <pc:docMk/>
            <pc:sldMk cId="4126012562" sldId="320"/>
            <ac:cxnSpMk id="1147" creationId="{00000000-0000-0000-0000-000000000000}"/>
          </ac:cxnSpMkLst>
        </pc:cxnChg>
      </pc:sldChg>
      <pc:sldChg chg="addSp delSp modSp add mod modNotesTx">
        <pc:chgData name="PHÙNG ANH KHOA" userId="ba54c450-3f2d-4f9a-8f3b-ba9051df1f8c" providerId="ADAL" clId="{999AB079-E2C5-4535-ACAF-DB6C2E99C08B}" dt="2022-03-31T14:41:04.701" v="19833" actId="20577"/>
        <pc:sldMkLst>
          <pc:docMk/>
          <pc:sldMk cId="1535827466" sldId="321"/>
        </pc:sldMkLst>
        <pc:spChg chg="add del mod">
          <ac:chgData name="PHÙNG ANH KHOA" userId="ba54c450-3f2d-4f9a-8f3b-ba9051df1f8c" providerId="ADAL" clId="{999AB079-E2C5-4535-ACAF-DB6C2E99C08B}" dt="2022-03-31T01:17:57.926" v="5409" actId="21"/>
          <ac:spMkLst>
            <pc:docMk/>
            <pc:sldMk cId="1535827466" sldId="321"/>
            <ac:spMk id="2" creationId="{060433E0-F92D-4129-9C80-AD3450E626A3}"/>
          </ac:spMkLst>
        </pc:spChg>
        <pc:spChg chg="add del mod">
          <ac:chgData name="PHÙNG ANH KHOA" userId="ba54c450-3f2d-4f9a-8f3b-ba9051df1f8c" providerId="ADAL" clId="{999AB079-E2C5-4535-ACAF-DB6C2E99C08B}" dt="2022-03-31T00:54:29.890" v="5142" actId="478"/>
          <ac:spMkLst>
            <pc:docMk/>
            <pc:sldMk cId="1535827466" sldId="321"/>
            <ac:spMk id="3" creationId="{D1E851EE-7B69-4F4D-A48B-2C4FDD0683BF}"/>
          </ac:spMkLst>
        </pc:spChg>
        <pc:spChg chg="add del">
          <ac:chgData name="PHÙNG ANH KHOA" userId="ba54c450-3f2d-4f9a-8f3b-ba9051df1f8c" providerId="ADAL" clId="{999AB079-E2C5-4535-ACAF-DB6C2E99C08B}" dt="2022-03-31T00:56:21.516" v="5173" actId="11529"/>
          <ac:spMkLst>
            <pc:docMk/>
            <pc:sldMk cId="1535827466" sldId="321"/>
            <ac:spMk id="4" creationId="{225133F7-6B22-4F95-A9FE-66EAE38920C8}"/>
          </ac:spMkLst>
        </pc:spChg>
        <pc:spChg chg="add del mod">
          <ac:chgData name="PHÙNG ANH KHOA" userId="ba54c450-3f2d-4f9a-8f3b-ba9051df1f8c" providerId="ADAL" clId="{999AB079-E2C5-4535-ACAF-DB6C2E99C08B}" dt="2022-03-31T00:47:10.183" v="5064" actId="478"/>
          <ac:spMkLst>
            <pc:docMk/>
            <pc:sldMk cId="1535827466" sldId="321"/>
            <ac:spMk id="7" creationId="{7F214B8A-EFD8-44D0-BF65-62B7072C99E3}"/>
          </ac:spMkLst>
        </pc:spChg>
        <pc:spChg chg="add del mod">
          <ac:chgData name="PHÙNG ANH KHOA" userId="ba54c450-3f2d-4f9a-8f3b-ba9051df1f8c" providerId="ADAL" clId="{999AB079-E2C5-4535-ACAF-DB6C2E99C08B}" dt="2022-03-31T00:51:15.222" v="5101" actId="478"/>
          <ac:spMkLst>
            <pc:docMk/>
            <pc:sldMk cId="1535827466" sldId="321"/>
            <ac:spMk id="8" creationId="{5D0A5B03-F3DD-47A3-B81C-B995A5A68050}"/>
          </ac:spMkLst>
        </pc:spChg>
        <pc:spChg chg="add del mod">
          <ac:chgData name="PHÙNG ANH KHOA" userId="ba54c450-3f2d-4f9a-8f3b-ba9051df1f8c" providerId="ADAL" clId="{999AB079-E2C5-4535-ACAF-DB6C2E99C08B}" dt="2022-03-31T00:47:17.788" v="5073" actId="478"/>
          <ac:spMkLst>
            <pc:docMk/>
            <pc:sldMk cId="1535827466" sldId="321"/>
            <ac:spMk id="9" creationId="{DAE8AC6A-C01C-44C0-872A-0EC7E8DA30DF}"/>
          </ac:spMkLst>
        </pc:spChg>
        <pc:spChg chg="add del mod">
          <ac:chgData name="PHÙNG ANH KHOA" userId="ba54c450-3f2d-4f9a-8f3b-ba9051df1f8c" providerId="ADAL" clId="{999AB079-E2C5-4535-ACAF-DB6C2E99C08B}" dt="2022-03-31T00:47:16.805" v="5072" actId="478"/>
          <ac:spMkLst>
            <pc:docMk/>
            <pc:sldMk cId="1535827466" sldId="321"/>
            <ac:spMk id="10" creationId="{12A4592B-F315-4A33-BDBD-F911B601168A}"/>
          </ac:spMkLst>
        </pc:spChg>
        <pc:spChg chg="add del mod">
          <ac:chgData name="PHÙNG ANH KHOA" userId="ba54c450-3f2d-4f9a-8f3b-ba9051df1f8c" providerId="ADAL" clId="{999AB079-E2C5-4535-ACAF-DB6C2E99C08B}" dt="2022-03-31T00:47:18.862" v="5074" actId="478"/>
          <ac:spMkLst>
            <pc:docMk/>
            <pc:sldMk cId="1535827466" sldId="321"/>
            <ac:spMk id="11" creationId="{48041409-69A7-4554-8ABF-FE783983EBF8}"/>
          </ac:spMkLst>
        </pc:spChg>
        <pc:spChg chg="add del mod">
          <ac:chgData name="PHÙNG ANH KHOA" userId="ba54c450-3f2d-4f9a-8f3b-ba9051df1f8c" providerId="ADAL" clId="{999AB079-E2C5-4535-ACAF-DB6C2E99C08B}" dt="2022-03-31T00:47:10.183" v="5064" actId="478"/>
          <ac:spMkLst>
            <pc:docMk/>
            <pc:sldMk cId="1535827466" sldId="321"/>
            <ac:spMk id="13" creationId="{99B11C61-7622-47A6-A9C6-DF8304A0E1AE}"/>
          </ac:spMkLst>
        </pc:spChg>
        <pc:spChg chg="add del mod">
          <ac:chgData name="PHÙNG ANH KHOA" userId="ba54c450-3f2d-4f9a-8f3b-ba9051df1f8c" providerId="ADAL" clId="{999AB079-E2C5-4535-ACAF-DB6C2E99C08B}" dt="2022-03-31T01:17:57.926" v="5409" actId="21"/>
          <ac:spMkLst>
            <pc:docMk/>
            <pc:sldMk cId="1535827466" sldId="321"/>
            <ac:spMk id="14" creationId="{BB92CFD9-FCE9-41CE-B639-D2F56430DE06}"/>
          </ac:spMkLst>
        </pc:spChg>
        <pc:spChg chg="add del mod">
          <ac:chgData name="PHÙNG ANH KHOA" userId="ba54c450-3f2d-4f9a-8f3b-ba9051df1f8c" providerId="ADAL" clId="{999AB079-E2C5-4535-ACAF-DB6C2E99C08B}" dt="2022-03-31T00:47:11.988" v="5065" actId="478"/>
          <ac:spMkLst>
            <pc:docMk/>
            <pc:sldMk cId="1535827466" sldId="321"/>
            <ac:spMk id="16" creationId="{33559FBA-3BFB-4345-B69B-3D0C7DFEEFC6}"/>
          </ac:spMkLst>
        </pc:spChg>
        <pc:spChg chg="add del mod">
          <ac:chgData name="PHÙNG ANH KHOA" userId="ba54c450-3f2d-4f9a-8f3b-ba9051df1f8c" providerId="ADAL" clId="{999AB079-E2C5-4535-ACAF-DB6C2E99C08B}" dt="2022-03-31T00:47:11.988" v="5065" actId="478"/>
          <ac:spMkLst>
            <pc:docMk/>
            <pc:sldMk cId="1535827466" sldId="321"/>
            <ac:spMk id="18" creationId="{E9CC015A-2F0D-4EFF-8565-D70A01892510}"/>
          </ac:spMkLst>
        </pc:spChg>
        <pc:spChg chg="add del mod">
          <ac:chgData name="PHÙNG ANH KHOA" userId="ba54c450-3f2d-4f9a-8f3b-ba9051df1f8c" providerId="ADAL" clId="{999AB079-E2C5-4535-ACAF-DB6C2E99C08B}" dt="2022-03-31T00:47:11.988" v="5065" actId="478"/>
          <ac:spMkLst>
            <pc:docMk/>
            <pc:sldMk cId="1535827466" sldId="321"/>
            <ac:spMk id="20" creationId="{9D486283-7561-4AC7-AE80-BE42D09C2182}"/>
          </ac:spMkLst>
        </pc:spChg>
        <pc:spChg chg="add del mod">
          <ac:chgData name="PHÙNG ANH KHOA" userId="ba54c450-3f2d-4f9a-8f3b-ba9051df1f8c" providerId="ADAL" clId="{999AB079-E2C5-4535-ACAF-DB6C2E99C08B}" dt="2022-03-31T01:17:57.926" v="5409" actId="21"/>
          <ac:spMkLst>
            <pc:docMk/>
            <pc:sldMk cId="1535827466" sldId="321"/>
            <ac:spMk id="29" creationId="{67CB8482-5C96-4113-9E14-DA756C5C9DD8}"/>
          </ac:spMkLst>
        </pc:spChg>
        <pc:spChg chg="add del">
          <ac:chgData name="PHÙNG ANH KHOA" userId="ba54c450-3f2d-4f9a-8f3b-ba9051df1f8c" providerId="ADAL" clId="{999AB079-E2C5-4535-ACAF-DB6C2E99C08B}" dt="2022-03-31T01:10:30.176" v="5322"/>
          <ac:spMkLst>
            <pc:docMk/>
            <pc:sldMk cId="1535827466" sldId="321"/>
            <ac:spMk id="30" creationId="{110DE2DD-5D94-435A-81CD-BFB14D7A93F6}"/>
          </ac:spMkLst>
        </pc:spChg>
        <pc:spChg chg="add del mod">
          <ac:chgData name="PHÙNG ANH KHOA" userId="ba54c450-3f2d-4f9a-8f3b-ba9051df1f8c" providerId="ADAL" clId="{999AB079-E2C5-4535-ACAF-DB6C2E99C08B}" dt="2022-03-31T00:54:26.621" v="5140"/>
          <ac:spMkLst>
            <pc:docMk/>
            <pc:sldMk cId="1535827466" sldId="321"/>
            <ac:spMk id="31" creationId="{E4C78668-2AA6-4F15-91B1-F472545C3355}"/>
          </ac:spMkLst>
        </pc:spChg>
        <pc:spChg chg="add del mod">
          <ac:chgData name="PHÙNG ANH KHOA" userId="ba54c450-3f2d-4f9a-8f3b-ba9051df1f8c" providerId="ADAL" clId="{999AB079-E2C5-4535-ACAF-DB6C2E99C08B}" dt="2022-03-31T00:54:23.767" v="5131"/>
          <ac:spMkLst>
            <pc:docMk/>
            <pc:sldMk cId="1535827466" sldId="321"/>
            <ac:spMk id="32" creationId="{283608EA-35D2-4A99-BB1A-1C09A359F633}"/>
          </ac:spMkLst>
        </pc:spChg>
        <pc:spChg chg="add del mod">
          <ac:chgData name="PHÙNG ANH KHOA" userId="ba54c450-3f2d-4f9a-8f3b-ba9051df1f8c" providerId="ADAL" clId="{999AB079-E2C5-4535-ACAF-DB6C2E99C08B}" dt="2022-03-31T00:54:23.069" v="5129"/>
          <ac:spMkLst>
            <pc:docMk/>
            <pc:sldMk cId="1535827466" sldId="321"/>
            <ac:spMk id="33" creationId="{AA0C5A25-07D9-480D-9BEF-3908E78F06F8}"/>
          </ac:spMkLst>
        </pc:spChg>
        <pc:spChg chg="add del mod">
          <ac:chgData name="PHÙNG ANH KHOA" userId="ba54c450-3f2d-4f9a-8f3b-ba9051df1f8c" providerId="ADAL" clId="{999AB079-E2C5-4535-ACAF-DB6C2E99C08B}" dt="2022-03-31T00:54:22.371" v="5127"/>
          <ac:spMkLst>
            <pc:docMk/>
            <pc:sldMk cId="1535827466" sldId="321"/>
            <ac:spMk id="34" creationId="{0C091C6C-275D-4125-9693-B1F6DF05DB4E}"/>
          </ac:spMkLst>
        </pc:spChg>
        <pc:spChg chg="add del mod">
          <ac:chgData name="PHÙNG ANH KHOA" userId="ba54c450-3f2d-4f9a-8f3b-ba9051df1f8c" providerId="ADAL" clId="{999AB079-E2C5-4535-ACAF-DB6C2E99C08B}" dt="2022-03-31T01:03:25.564" v="5227" actId="478"/>
          <ac:spMkLst>
            <pc:docMk/>
            <pc:sldMk cId="1535827466" sldId="321"/>
            <ac:spMk id="35" creationId="{85AFE56D-4618-439F-A8C1-322401D572CC}"/>
          </ac:spMkLst>
        </pc:spChg>
        <pc:spChg chg="add del mod">
          <ac:chgData name="PHÙNG ANH KHOA" userId="ba54c450-3f2d-4f9a-8f3b-ba9051df1f8c" providerId="ADAL" clId="{999AB079-E2C5-4535-ACAF-DB6C2E99C08B}" dt="2022-03-31T00:54:50.911" v="5152" actId="478"/>
          <ac:spMkLst>
            <pc:docMk/>
            <pc:sldMk cId="1535827466" sldId="321"/>
            <ac:spMk id="36" creationId="{3F32D496-99F0-4E4D-9854-673BE53FA076}"/>
          </ac:spMkLst>
        </pc:spChg>
        <pc:spChg chg="add del mod">
          <ac:chgData name="PHÙNG ANH KHOA" userId="ba54c450-3f2d-4f9a-8f3b-ba9051df1f8c" providerId="ADAL" clId="{999AB079-E2C5-4535-ACAF-DB6C2E99C08B}" dt="2022-03-31T01:04:41.330" v="5268" actId="478"/>
          <ac:spMkLst>
            <pc:docMk/>
            <pc:sldMk cId="1535827466" sldId="321"/>
            <ac:spMk id="37" creationId="{795AE89C-389F-46CA-A88B-F2703BCECD1F}"/>
          </ac:spMkLst>
        </pc:spChg>
        <pc:spChg chg="add del mod">
          <ac:chgData name="PHÙNG ANH KHOA" userId="ba54c450-3f2d-4f9a-8f3b-ba9051df1f8c" providerId="ADAL" clId="{999AB079-E2C5-4535-ACAF-DB6C2E99C08B}" dt="2022-03-31T01:04:42.137" v="5269" actId="478"/>
          <ac:spMkLst>
            <pc:docMk/>
            <pc:sldMk cId="1535827466" sldId="321"/>
            <ac:spMk id="38" creationId="{633A3C82-4515-4673-8312-15F6BD8F5280}"/>
          </ac:spMkLst>
        </pc:spChg>
        <pc:spChg chg="add del">
          <ac:chgData name="PHÙNG ANH KHOA" userId="ba54c450-3f2d-4f9a-8f3b-ba9051df1f8c" providerId="ADAL" clId="{999AB079-E2C5-4535-ACAF-DB6C2E99C08B}" dt="2022-03-31T01:10:33.079" v="5324"/>
          <ac:spMkLst>
            <pc:docMk/>
            <pc:sldMk cId="1535827466" sldId="321"/>
            <ac:spMk id="39" creationId="{C45BC24C-D41D-4EA0-BFF2-D0DE3F984366}"/>
          </ac:spMkLst>
        </pc:spChg>
        <pc:spChg chg="add del mod">
          <ac:chgData name="PHÙNG ANH KHOA" userId="ba54c450-3f2d-4f9a-8f3b-ba9051df1f8c" providerId="ADAL" clId="{999AB079-E2C5-4535-ACAF-DB6C2E99C08B}" dt="2022-03-31T01:17:57.926" v="5409" actId="21"/>
          <ac:spMkLst>
            <pc:docMk/>
            <pc:sldMk cId="1535827466" sldId="321"/>
            <ac:spMk id="40" creationId="{6135F45E-A65B-4E89-812D-4A51CA68AA5E}"/>
          </ac:spMkLst>
        </pc:spChg>
        <pc:spChg chg="add del mod">
          <ac:chgData name="PHÙNG ANH KHOA" userId="ba54c450-3f2d-4f9a-8f3b-ba9051df1f8c" providerId="ADAL" clId="{999AB079-E2C5-4535-ACAF-DB6C2E99C08B}" dt="2022-03-31T01:17:57.926" v="5409" actId="21"/>
          <ac:spMkLst>
            <pc:docMk/>
            <pc:sldMk cId="1535827466" sldId="321"/>
            <ac:spMk id="41" creationId="{2C0B6345-C478-418A-B9C6-6B4C3A35EFBA}"/>
          </ac:spMkLst>
        </pc:spChg>
        <pc:spChg chg="add mod">
          <ac:chgData name="PHÙNG ANH KHOA" userId="ba54c450-3f2d-4f9a-8f3b-ba9051df1f8c" providerId="ADAL" clId="{999AB079-E2C5-4535-ACAF-DB6C2E99C08B}" dt="2022-03-31T05:46:01.200" v="6809" actId="1076"/>
          <ac:spMkLst>
            <pc:docMk/>
            <pc:sldMk cId="1535827466" sldId="321"/>
            <ac:spMk id="41" creationId="{40C2A8E6-77B9-48F0-B5C8-495A9F84487F}"/>
          </ac:spMkLst>
        </pc:spChg>
        <pc:spChg chg="add del mod">
          <ac:chgData name="PHÙNG ANH KHOA" userId="ba54c450-3f2d-4f9a-8f3b-ba9051df1f8c" providerId="ADAL" clId="{999AB079-E2C5-4535-ACAF-DB6C2E99C08B}" dt="2022-03-31T01:05:47.065" v="5275" actId="478"/>
          <ac:spMkLst>
            <pc:docMk/>
            <pc:sldMk cId="1535827466" sldId="321"/>
            <ac:spMk id="42" creationId="{0B0C4ACD-EA54-4400-9459-C0FB55B379DC}"/>
          </ac:spMkLst>
        </pc:spChg>
        <pc:spChg chg="add mod">
          <ac:chgData name="PHÙNG ANH KHOA" userId="ba54c450-3f2d-4f9a-8f3b-ba9051df1f8c" providerId="ADAL" clId="{999AB079-E2C5-4535-ACAF-DB6C2E99C08B}" dt="2022-03-31T09:22:56.591" v="13490" actId="1076"/>
          <ac:spMkLst>
            <pc:docMk/>
            <pc:sldMk cId="1535827466" sldId="321"/>
            <ac:spMk id="42" creationId="{A1E1C7D9-9066-4DD8-A52F-6ACF0ECD26B0}"/>
          </ac:spMkLst>
        </pc:spChg>
        <pc:spChg chg="add del mod">
          <ac:chgData name="PHÙNG ANH KHOA" userId="ba54c450-3f2d-4f9a-8f3b-ba9051df1f8c" providerId="ADAL" clId="{999AB079-E2C5-4535-ACAF-DB6C2E99C08B}" dt="2022-03-31T01:17:57.926" v="5409" actId="21"/>
          <ac:spMkLst>
            <pc:docMk/>
            <pc:sldMk cId="1535827466" sldId="321"/>
            <ac:spMk id="43" creationId="{65E2D735-9C21-4075-8A8A-BD8ED5C4365C}"/>
          </ac:spMkLst>
        </pc:spChg>
        <pc:spChg chg="add mod">
          <ac:chgData name="PHÙNG ANH KHOA" userId="ba54c450-3f2d-4f9a-8f3b-ba9051df1f8c" providerId="ADAL" clId="{999AB079-E2C5-4535-ACAF-DB6C2E99C08B}" dt="2022-03-31T09:22:08.876" v="13472" actId="571"/>
          <ac:spMkLst>
            <pc:docMk/>
            <pc:sldMk cId="1535827466" sldId="321"/>
            <ac:spMk id="43" creationId="{FF0EE636-CF3B-4E22-B188-E3C302BBD5D2}"/>
          </ac:spMkLst>
        </pc:spChg>
        <pc:spChg chg="add del mod">
          <ac:chgData name="PHÙNG ANH KHOA" userId="ba54c450-3f2d-4f9a-8f3b-ba9051df1f8c" providerId="ADAL" clId="{999AB079-E2C5-4535-ACAF-DB6C2E99C08B}" dt="2022-03-31T01:06:36.827" v="5289" actId="478"/>
          <ac:spMkLst>
            <pc:docMk/>
            <pc:sldMk cId="1535827466" sldId="321"/>
            <ac:spMk id="44" creationId="{A0CABFB6-9FEC-462C-BE6B-8CD5A43A8266}"/>
          </ac:spMkLst>
        </pc:spChg>
        <pc:spChg chg="add del mod">
          <ac:chgData name="PHÙNG ANH KHOA" userId="ba54c450-3f2d-4f9a-8f3b-ba9051df1f8c" providerId="ADAL" clId="{999AB079-E2C5-4535-ACAF-DB6C2E99C08B}" dt="2022-03-31T09:22:29.807" v="13480"/>
          <ac:spMkLst>
            <pc:docMk/>
            <pc:sldMk cId="1535827466" sldId="321"/>
            <ac:spMk id="44" creationId="{A661CD22-6FD5-4FB6-843D-399BC04E7854}"/>
          </ac:spMkLst>
        </pc:spChg>
        <pc:spChg chg="add del mod">
          <ac:chgData name="PHÙNG ANH KHOA" userId="ba54c450-3f2d-4f9a-8f3b-ba9051df1f8c" providerId="ADAL" clId="{999AB079-E2C5-4535-ACAF-DB6C2E99C08B}" dt="2022-03-31T09:22:55.393" v="13487"/>
          <ac:spMkLst>
            <pc:docMk/>
            <pc:sldMk cId="1535827466" sldId="321"/>
            <ac:spMk id="45" creationId="{9F841728-FEAE-4BA1-97CD-CB9CC600CD25}"/>
          </ac:spMkLst>
        </pc:spChg>
        <pc:spChg chg="add del mod">
          <ac:chgData name="PHÙNG ANH KHOA" userId="ba54c450-3f2d-4f9a-8f3b-ba9051df1f8c" providerId="ADAL" clId="{999AB079-E2C5-4535-ACAF-DB6C2E99C08B}" dt="2022-03-31T01:06:43.631" v="5292" actId="21"/>
          <ac:spMkLst>
            <pc:docMk/>
            <pc:sldMk cId="1535827466" sldId="321"/>
            <ac:spMk id="45" creationId="{A806F880-EB3B-4391-AFA4-97D3F6728709}"/>
          </ac:spMkLst>
        </pc:spChg>
        <pc:spChg chg="add del mod">
          <ac:chgData name="PHÙNG ANH KHOA" userId="ba54c450-3f2d-4f9a-8f3b-ba9051df1f8c" providerId="ADAL" clId="{999AB079-E2C5-4535-ACAF-DB6C2E99C08B}" dt="2022-03-31T09:22:55.393" v="13487"/>
          <ac:spMkLst>
            <pc:docMk/>
            <pc:sldMk cId="1535827466" sldId="321"/>
            <ac:spMk id="46" creationId="{1D783350-4A0F-4BE6-BE8F-3704D23614EA}"/>
          </ac:spMkLst>
        </pc:spChg>
        <pc:spChg chg="add del mod">
          <ac:chgData name="PHÙNG ANH KHOA" userId="ba54c450-3f2d-4f9a-8f3b-ba9051df1f8c" providerId="ADAL" clId="{999AB079-E2C5-4535-ACAF-DB6C2E99C08B}" dt="2022-03-31T01:00:22.011" v="5210" actId="478"/>
          <ac:spMkLst>
            <pc:docMk/>
            <pc:sldMk cId="1535827466" sldId="321"/>
            <ac:spMk id="46" creationId="{39DF008B-D773-4FC5-86A8-C0117C8BDBA8}"/>
          </ac:spMkLst>
        </pc:spChg>
        <pc:spChg chg="add del mod">
          <ac:chgData name="PHÙNG ANH KHOA" userId="ba54c450-3f2d-4f9a-8f3b-ba9051df1f8c" providerId="ADAL" clId="{999AB079-E2C5-4535-ACAF-DB6C2E99C08B}" dt="2022-03-31T01:00:21.240" v="5209" actId="478"/>
          <ac:spMkLst>
            <pc:docMk/>
            <pc:sldMk cId="1535827466" sldId="321"/>
            <ac:spMk id="47" creationId="{4A60092C-B0EB-44DB-BA0A-E12F647486AD}"/>
          </ac:spMkLst>
        </pc:spChg>
        <pc:spChg chg="add del mod">
          <ac:chgData name="PHÙNG ANH KHOA" userId="ba54c450-3f2d-4f9a-8f3b-ba9051df1f8c" providerId="ADAL" clId="{999AB079-E2C5-4535-ACAF-DB6C2E99C08B}" dt="2022-03-31T09:22:55.393" v="13487"/>
          <ac:spMkLst>
            <pc:docMk/>
            <pc:sldMk cId="1535827466" sldId="321"/>
            <ac:spMk id="47" creationId="{A4E22CB4-0B11-45E0-99B3-5057515705E3}"/>
          </ac:spMkLst>
        </pc:spChg>
        <pc:spChg chg="add del mod">
          <ac:chgData name="PHÙNG ANH KHOA" userId="ba54c450-3f2d-4f9a-8f3b-ba9051df1f8c" providerId="ADAL" clId="{999AB079-E2C5-4535-ACAF-DB6C2E99C08B}" dt="2022-03-31T09:22:55.393" v="13487"/>
          <ac:spMkLst>
            <pc:docMk/>
            <pc:sldMk cId="1535827466" sldId="321"/>
            <ac:spMk id="48" creationId="{7A830363-BF3B-40F3-9A9B-BFFD1E8949EA}"/>
          </ac:spMkLst>
        </pc:spChg>
        <pc:spChg chg="add del mod">
          <ac:chgData name="PHÙNG ANH KHOA" userId="ba54c450-3f2d-4f9a-8f3b-ba9051df1f8c" providerId="ADAL" clId="{999AB079-E2C5-4535-ACAF-DB6C2E99C08B}" dt="2022-03-31T01:07:04.328" v="5301" actId="478"/>
          <ac:spMkLst>
            <pc:docMk/>
            <pc:sldMk cId="1535827466" sldId="321"/>
            <ac:spMk id="48" creationId="{7C413AE0-1842-4C46-9342-C5B98A34CF4C}"/>
          </ac:spMkLst>
        </pc:spChg>
        <pc:spChg chg="add del mod">
          <ac:chgData name="PHÙNG ANH KHOA" userId="ba54c450-3f2d-4f9a-8f3b-ba9051df1f8c" providerId="ADAL" clId="{999AB079-E2C5-4535-ACAF-DB6C2E99C08B}" dt="2022-03-31T01:07:04.328" v="5301" actId="478"/>
          <ac:spMkLst>
            <pc:docMk/>
            <pc:sldMk cId="1535827466" sldId="321"/>
            <ac:spMk id="49" creationId="{D900C798-D4FF-40DF-BC58-E9AA7D0A0056}"/>
          </ac:spMkLst>
        </pc:spChg>
        <pc:spChg chg="add del mod">
          <ac:chgData name="PHÙNG ANH KHOA" userId="ba54c450-3f2d-4f9a-8f3b-ba9051df1f8c" providerId="ADAL" clId="{999AB079-E2C5-4535-ACAF-DB6C2E99C08B}" dt="2022-03-31T01:07:04.328" v="5301" actId="478"/>
          <ac:spMkLst>
            <pc:docMk/>
            <pc:sldMk cId="1535827466" sldId="321"/>
            <ac:spMk id="50" creationId="{0DDFD660-24BF-4E9E-B361-C16ADA59AC77}"/>
          </ac:spMkLst>
        </pc:spChg>
        <pc:spChg chg="add del mod">
          <ac:chgData name="PHÙNG ANH KHOA" userId="ba54c450-3f2d-4f9a-8f3b-ba9051df1f8c" providerId="ADAL" clId="{999AB079-E2C5-4535-ACAF-DB6C2E99C08B}" dt="2022-03-31T01:07:04.328" v="5301" actId="478"/>
          <ac:spMkLst>
            <pc:docMk/>
            <pc:sldMk cId="1535827466" sldId="321"/>
            <ac:spMk id="51" creationId="{B0A65F83-2F8B-490E-8B4F-A2C4AA4947D5}"/>
          </ac:spMkLst>
        </pc:spChg>
        <pc:spChg chg="add del mod">
          <ac:chgData name="PHÙNG ANH KHOA" userId="ba54c450-3f2d-4f9a-8f3b-ba9051df1f8c" providerId="ADAL" clId="{999AB079-E2C5-4535-ACAF-DB6C2E99C08B}" dt="2022-03-31T01:07:04.328" v="5301" actId="478"/>
          <ac:spMkLst>
            <pc:docMk/>
            <pc:sldMk cId="1535827466" sldId="321"/>
            <ac:spMk id="52" creationId="{2E2CF975-6BE8-482C-9147-4FB1C2B5F547}"/>
          </ac:spMkLst>
        </pc:spChg>
        <pc:spChg chg="add del mod">
          <ac:chgData name="PHÙNG ANH KHOA" userId="ba54c450-3f2d-4f9a-8f3b-ba9051df1f8c" providerId="ADAL" clId="{999AB079-E2C5-4535-ACAF-DB6C2E99C08B}" dt="2022-03-31T01:07:04.328" v="5301" actId="478"/>
          <ac:spMkLst>
            <pc:docMk/>
            <pc:sldMk cId="1535827466" sldId="321"/>
            <ac:spMk id="53" creationId="{FEC119F3-611B-4F29-8AE5-C063B2DD0BCD}"/>
          </ac:spMkLst>
        </pc:spChg>
        <pc:spChg chg="add del mod">
          <ac:chgData name="PHÙNG ANH KHOA" userId="ba54c450-3f2d-4f9a-8f3b-ba9051df1f8c" providerId="ADAL" clId="{999AB079-E2C5-4535-ACAF-DB6C2E99C08B}" dt="2022-03-31T01:17:57.926" v="5409" actId="21"/>
          <ac:spMkLst>
            <pc:docMk/>
            <pc:sldMk cId="1535827466" sldId="321"/>
            <ac:spMk id="54" creationId="{97DB2F9E-874C-4AAB-BD62-F190D50AD981}"/>
          </ac:spMkLst>
        </pc:spChg>
        <pc:spChg chg="add del mod">
          <ac:chgData name="PHÙNG ANH KHOA" userId="ba54c450-3f2d-4f9a-8f3b-ba9051df1f8c" providerId="ADAL" clId="{999AB079-E2C5-4535-ACAF-DB6C2E99C08B}" dt="2022-03-31T01:17:57.926" v="5409" actId="21"/>
          <ac:spMkLst>
            <pc:docMk/>
            <pc:sldMk cId="1535827466" sldId="321"/>
            <ac:spMk id="55" creationId="{2A2B6D50-1961-45A7-ABB8-BAD1D5186108}"/>
          </ac:spMkLst>
        </pc:spChg>
        <pc:spChg chg="add del mod">
          <ac:chgData name="PHÙNG ANH KHOA" userId="ba54c450-3f2d-4f9a-8f3b-ba9051df1f8c" providerId="ADAL" clId="{999AB079-E2C5-4535-ACAF-DB6C2E99C08B}" dt="2022-03-31T01:17:57.926" v="5409" actId="21"/>
          <ac:spMkLst>
            <pc:docMk/>
            <pc:sldMk cId="1535827466" sldId="321"/>
            <ac:spMk id="56" creationId="{473A4825-4962-4FA3-ACCD-F32CD30FA877}"/>
          </ac:spMkLst>
        </pc:spChg>
        <pc:spChg chg="add del mod">
          <ac:chgData name="PHÙNG ANH KHOA" userId="ba54c450-3f2d-4f9a-8f3b-ba9051df1f8c" providerId="ADAL" clId="{999AB079-E2C5-4535-ACAF-DB6C2E99C08B}" dt="2022-03-31T01:06:24.111" v="5284" actId="478"/>
          <ac:spMkLst>
            <pc:docMk/>
            <pc:sldMk cId="1535827466" sldId="321"/>
            <ac:spMk id="57" creationId="{D98378D9-AFB0-4A94-A521-FC8BECF37DD5}"/>
          </ac:spMkLst>
        </pc:spChg>
        <pc:spChg chg="add del mod">
          <ac:chgData name="PHÙNG ANH KHOA" userId="ba54c450-3f2d-4f9a-8f3b-ba9051df1f8c" providerId="ADAL" clId="{999AB079-E2C5-4535-ACAF-DB6C2E99C08B}" dt="2022-03-31T01:17:57.926" v="5409" actId="21"/>
          <ac:spMkLst>
            <pc:docMk/>
            <pc:sldMk cId="1535827466" sldId="321"/>
            <ac:spMk id="58" creationId="{50884EBD-F57D-4033-B530-B48F9F33D650}"/>
          </ac:spMkLst>
        </pc:spChg>
        <pc:spChg chg="del">
          <ac:chgData name="PHÙNG ANH KHOA" userId="ba54c450-3f2d-4f9a-8f3b-ba9051df1f8c" providerId="ADAL" clId="{999AB079-E2C5-4535-ACAF-DB6C2E99C08B}" dt="2022-03-30T15:15:14.729" v="5025" actId="478"/>
          <ac:spMkLst>
            <pc:docMk/>
            <pc:sldMk cId="1535827466" sldId="321"/>
            <ac:spMk id="59" creationId="{038C7602-9D69-4172-BEAC-D6701BDADDA2}"/>
          </ac:spMkLst>
        </pc:spChg>
        <pc:spChg chg="add del mod">
          <ac:chgData name="PHÙNG ANH KHOA" userId="ba54c450-3f2d-4f9a-8f3b-ba9051df1f8c" providerId="ADAL" clId="{999AB079-E2C5-4535-ACAF-DB6C2E99C08B}" dt="2022-03-31T01:17:57.926" v="5409" actId="21"/>
          <ac:spMkLst>
            <pc:docMk/>
            <pc:sldMk cId="1535827466" sldId="321"/>
            <ac:spMk id="59" creationId="{A92FC853-8B88-4F52-9834-FBA36BE299DC}"/>
          </ac:spMkLst>
        </pc:spChg>
        <pc:spChg chg="add del mod">
          <ac:chgData name="PHÙNG ANH KHOA" userId="ba54c450-3f2d-4f9a-8f3b-ba9051df1f8c" providerId="ADAL" clId="{999AB079-E2C5-4535-ACAF-DB6C2E99C08B}" dt="2022-03-31T01:17:57.926" v="5409" actId="21"/>
          <ac:spMkLst>
            <pc:docMk/>
            <pc:sldMk cId="1535827466" sldId="321"/>
            <ac:spMk id="60" creationId="{68CD7A00-BCE0-4BF8-B9BF-1683B29FB4C8}"/>
          </ac:spMkLst>
        </pc:spChg>
        <pc:spChg chg="del">
          <ac:chgData name="PHÙNG ANH KHOA" userId="ba54c450-3f2d-4f9a-8f3b-ba9051df1f8c" providerId="ADAL" clId="{999AB079-E2C5-4535-ACAF-DB6C2E99C08B}" dt="2022-03-30T15:15:14.729" v="5025" actId="478"/>
          <ac:spMkLst>
            <pc:docMk/>
            <pc:sldMk cId="1535827466" sldId="321"/>
            <ac:spMk id="60" creationId="{C4361B91-6F8C-4D61-919A-22F5785D2807}"/>
          </ac:spMkLst>
        </pc:spChg>
        <pc:spChg chg="add del mod">
          <ac:chgData name="PHÙNG ANH KHOA" userId="ba54c450-3f2d-4f9a-8f3b-ba9051df1f8c" providerId="ADAL" clId="{999AB079-E2C5-4535-ACAF-DB6C2E99C08B}" dt="2022-03-31T01:16:14.465" v="5388" actId="21"/>
          <ac:spMkLst>
            <pc:docMk/>
            <pc:sldMk cId="1535827466" sldId="321"/>
            <ac:spMk id="61" creationId="{5B054AA7-B41F-4CBC-9933-1387D121AE5C}"/>
          </ac:spMkLst>
        </pc:spChg>
        <pc:spChg chg="del">
          <ac:chgData name="PHÙNG ANH KHOA" userId="ba54c450-3f2d-4f9a-8f3b-ba9051df1f8c" providerId="ADAL" clId="{999AB079-E2C5-4535-ACAF-DB6C2E99C08B}" dt="2022-03-30T15:15:14.729" v="5025" actId="478"/>
          <ac:spMkLst>
            <pc:docMk/>
            <pc:sldMk cId="1535827466" sldId="321"/>
            <ac:spMk id="61" creationId="{F843B66C-55B3-47AC-8BA4-6FB986D18364}"/>
          </ac:spMkLst>
        </pc:spChg>
        <pc:spChg chg="add del mod">
          <ac:chgData name="PHÙNG ANH KHOA" userId="ba54c450-3f2d-4f9a-8f3b-ba9051df1f8c" providerId="ADAL" clId="{999AB079-E2C5-4535-ACAF-DB6C2E99C08B}" dt="2022-03-31T01:16:14.465" v="5388" actId="21"/>
          <ac:spMkLst>
            <pc:docMk/>
            <pc:sldMk cId="1535827466" sldId="321"/>
            <ac:spMk id="62" creationId="{1C7BD4F6-BAA4-4B6B-A70B-B490769D9B80}"/>
          </ac:spMkLst>
        </pc:spChg>
        <pc:spChg chg="del">
          <ac:chgData name="PHÙNG ANH KHOA" userId="ba54c450-3f2d-4f9a-8f3b-ba9051df1f8c" providerId="ADAL" clId="{999AB079-E2C5-4535-ACAF-DB6C2E99C08B}" dt="2022-03-30T15:15:14.729" v="5025" actId="478"/>
          <ac:spMkLst>
            <pc:docMk/>
            <pc:sldMk cId="1535827466" sldId="321"/>
            <ac:spMk id="62" creationId="{8D8EE4F8-61FB-471A-8E74-710B11A6A7AE}"/>
          </ac:spMkLst>
        </pc:spChg>
        <pc:spChg chg="add del mod">
          <ac:chgData name="PHÙNG ANH KHOA" userId="ba54c450-3f2d-4f9a-8f3b-ba9051df1f8c" providerId="ADAL" clId="{999AB079-E2C5-4535-ACAF-DB6C2E99C08B}" dt="2022-03-31T01:16:14.465" v="5388" actId="21"/>
          <ac:spMkLst>
            <pc:docMk/>
            <pc:sldMk cId="1535827466" sldId="321"/>
            <ac:spMk id="63" creationId="{537F4634-644D-4325-9C45-9F94DBD38F1B}"/>
          </ac:spMkLst>
        </pc:spChg>
        <pc:spChg chg="add del mod">
          <ac:chgData name="PHÙNG ANH KHOA" userId="ba54c450-3f2d-4f9a-8f3b-ba9051df1f8c" providerId="ADAL" clId="{999AB079-E2C5-4535-ACAF-DB6C2E99C08B}" dt="2022-03-31T01:16:14.465" v="5388" actId="21"/>
          <ac:spMkLst>
            <pc:docMk/>
            <pc:sldMk cId="1535827466" sldId="321"/>
            <ac:spMk id="64" creationId="{D577463F-EB4B-4857-A855-807E8ACDF43A}"/>
          </ac:spMkLst>
        </pc:spChg>
        <pc:spChg chg="add del mod">
          <ac:chgData name="PHÙNG ANH KHOA" userId="ba54c450-3f2d-4f9a-8f3b-ba9051df1f8c" providerId="ADAL" clId="{999AB079-E2C5-4535-ACAF-DB6C2E99C08B}" dt="2022-03-31T01:16:14.465" v="5388" actId="21"/>
          <ac:spMkLst>
            <pc:docMk/>
            <pc:sldMk cId="1535827466" sldId="321"/>
            <ac:spMk id="65" creationId="{5B424418-5750-47C5-8464-6F1F64600CEA}"/>
          </ac:spMkLst>
        </pc:spChg>
        <pc:spChg chg="add del mod">
          <ac:chgData name="PHÙNG ANH KHOA" userId="ba54c450-3f2d-4f9a-8f3b-ba9051df1f8c" providerId="ADAL" clId="{999AB079-E2C5-4535-ACAF-DB6C2E99C08B}" dt="2022-03-31T01:16:14.465" v="5388" actId="21"/>
          <ac:spMkLst>
            <pc:docMk/>
            <pc:sldMk cId="1535827466" sldId="321"/>
            <ac:spMk id="66" creationId="{2F0E3FDE-94D4-4CBC-B6BB-3DB45256733D}"/>
          </ac:spMkLst>
        </pc:spChg>
        <pc:spChg chg="add del mod">
          <ac:chgData name="PHÙNG ANH KHOA" userId="ba54c450-3f2d-4f9a-8f3b-ba9051df1f8c" providerId="ADAL" clId="{999AB079-E2C5-4535-ACAF-DB6C2E99C08B}" dt="2022-03-31T01:17:57.926" v="5409" actId="21"/>
          <ac:spMkLst>
            <pc:docMk/>
            <pc:sldMk cId="1535827466" sldId="321"/>
            <ac:spMk id="71" creationId="{30B9421C-0907-407B-9974-F77BA2878EF2}"/>
          </ac:spMkLst>
        </pc:spChg>
        <pc:spChg chg="add del mod">
          <ac:chgData name="PHÙNG ANH KHOA" userId="ba54c450-3f2d-4f9a-8f3b-ba9051df1f8c" providerId="ADAL" clId="{999AB079-E2C5-4535-ACAF-DB6C2E99C08B}" dt="2022-03-31T01:17:57.926" v="5409" actId="21"/>
          <ac:spMkLst>
            <pc:docMk/>
            <pc:sldMk cId="1535827466" sldId="321"/>
            <ac:spMk id="77" creationId="{D57B048E-66D6-4909-8575-D79FEA9F6430}"/>
          </ac:spMkLst>
        </pc:spChg>
        <pc:spChg chg="add del mod">
          <ac:chgData name="PHÙNG ANH KHOA" userId="ba54c450-3f2d-4f9a-8f3b-ba9051df1f8c" providerId="ADAL" clId="{999AB079-E2C5-4535-ACAF-DB6C2E99C08B}" dt="2022-03-31T01:17:57.926" v="5409" actId="21"/>
          <ac:spMkLst>
            <pc:docMk/>
            <pc:sldMk cId="1535827466" sldId="321"/>
            <ac:spMk id="80" creationId="{000D2E24-E783-4C53-8E79-8245278B4970}"/>
          </ac:spMkLst>
        </pc:spChg>
        <pc:spChg chg="add del mod">
          <ac:chgData name="PHÙNG ANH KHOA" userId="ba54c450-3f2d-4f9a-8f3b-ba9051df1f8c" providerId="ADAL" clId="{999AB079-E2C5-4535-ACAF-DB6C2E99C08B}" dt="2022-03-31T01:17:57.926" v="5409" actId="21"/>
          <ac:spMkLst>
            <pc:docMk/>
            <pc:sldMk cId="1535827466" sldId="321"/>
            <ac:spMk id="110" creationId="{D48CB109-8E3F-4D2B-AE85-B735680FE2ED}"/>
          </ac:spMkLst>
        </pc:spChg>
        <pc:spChg chg="add del mod">
          <ac:chgData name="PHÙNG ANH KHOA" userId="ba54c450-3f2d-4f9a-8f3b-ba9051df1f8c" providerId="ADAL" clId="{999AB079-E2C5-4535-ACAF-DB6C2E99C08B}" dt="2022-03-31T01:17:57.926" v="5409" actId="21"/>
          <ac:spMkLst>
            <pc:docMk/>
            <pc:sldMk cId="1535827466" sldId="321"/>
            <ac:spMk id="111" creationId="{42380B70-E91D-49C7-9FDE-E7FEDDE7D5D2}"/>
          </ac:spMkLst>
        </pc:spChg>
        <pc:spChg chg="add del mod">
          <ac:chgData name="PHÙNG ANH KHOA" userId="ba54c450-3f2d-4f9a-8f3b-ba9051df1f8c" providerId="ADAL" clId="{999AB079-E2C5-4535-ACAF-DB6C2E99C08B}" dt="2022-03-31T01:17:57.926" v="5409" actId="21"/>
          <ac:spMkLst>
            <pc:docMk/>
            <pc:sldMk cId="1535827466" sldId="321"/>
            <ac:spMk id="112" creationId="{78EA87D2-A840-4FF5-A9DA-8B50DBF534D2}"/>
          </ac:spMkLst>
        </pc:spChg>
        <pc:spChg chg="add del mod">
          <ac:chgData name="PHÙNG ANH KHOA" userId="ba54c450-3f2d-4f9a-8f3b-ba9051df1f8c" providerId="ADAL" clId="{999AB079-E2C5-4535-ACAF-DB6C2E99C08B}" dt="2022-03-31T01:17:57.926" v="5409" actId="21"/>
          <ac:spMkLst>
            <pc:docMk/>
            <pc:sldMk cId="1535827466" sldId="321"/>
            <ac:spMk id="113" creationId="{AF9EDDA9-ABD4-4868-B95C-CF3E3D5121DF}"/>
          </ac:spMkLst>
        </pc:spChg>
        <pc:spChg chg="add del mod">
          <ac:chgData name="PHÙNG ANH KHOA" userId="ba54c450-3f2d-4f9a-8f3b-ba9051df1f8c" providerId="ADAL" clId="{999AB079-E2C5-4535-ACAF-DB6C2E99C08B}" dt="2022-03-31T01:17:57.926" v="5409" actId="21"/>
          <ac:spMkLst>
            <pc:docMk/>
            <pc:sldMk cId="1535827466" sldId="321"/>
            <ac:spMk id="114" creationId="{D7862222-D820-44D3-9A63-2933C5F0C7D7}"/>
          </ac:spMkLst>
        </pc:spChg>
        <pc:spChg chg="add del mod">
          <ac:chgData name="PHÙNG ANH KHOA" userId="ba54c450-3f2d-4f9a-8f3b-ba9051df1f8c" providerId="ADAL" clId="{999AB079-E2C5-4535-ACAF-DB6C2E99C08B}" dt="2022-03-31T01:17:57.926" v="5409" actId="21"/>
          <ac:spMkLst>
            <pc:docMk/>
            <pc:sldMk cId="1535827466" sldId="321"/>
            <ac:spMk id="115" creationId="{027D2905-D529-4587-930A-FF01024B25DF}"/>
          </ac:spMkLst>
        </pc:spChg>
        <pc:spChg chg="add del mod">
          <ac:chgData name="PHÙNG ANH KHOA" userId="ba54c450-3f2d-4f9a-8f3b-ba9051df1f8c" providerId="ADAL" clId="{999AB079-E2C5-4535-ACAF-DB6C2E99C08B}" dt="2022-03-31T01:17:57.926" v="5409" actId="21"/>
          <ac:spMkLst>
            <pc:docMk/>
            <pc:sldMk cId="1535827466" sldId="321"/>
            <ac:spMk id="116" creationId="{EDBB163D-CB64-4AE7-8635-440A685B2821}"/>
          </ac:spMkLst>
        </pc:spChg>
        <pc:spChg chg="add mod">
          <ac:chgData name="PHÙNG ANH KHOA" userId="ba54c450-3f2d-4f9a-8f3b-ba9051df1f8c" providerId="ADAL" clId="{999AB079-E2C5-4535-ACAF-DB6C2E99C08B}" dt="2022-03-31T01:16:49.892" v="5399" actId="571"/>
          <ac:spMkLst>
            <pc:docMk/>
            <pc:sldMk cId="1535827466" sldId="321"/>
            <ac:spMk id="121" creationId="{85B14436-C81C-41D8-839B-7A3941F6DDB1}"/>
          </ac:spMkLst>
        </pc:spChg>
        <pc:spChg chg="add mod">
          <ac:chgData name="PHÙNG ANH KHOA" userId="ba54c450-3f2d-4f9a-8f3b-ba9051df1f8c" providerId="ADAL" clId="{999AB079-E2C5-4535-ACAF-DB6C2E99C08B}" dt="2022-03-31T01:20:42.355" v="5438" actId="1076"/>
          <ac:spMkLst>
            <pc:docMk/>
            <pc:sldMk cId="1535827466" sldId="321"/>
            <ac:spMk id="122" creationId="{2B1BA745-72F8-4A98-AA11-C17FBC6F3ACC}"/>
          </ac:spMkLst>
        </pc:spChg>
        <pc:spChg chg="add mod">
          <ac:chgData name="PHÙNG ANH KHOA" userId="ba54c450-3f2d-4f9a-8f3b-ba9051df1f8c" providerId="ADAL" clId="{999AB079-E2C5-4535-ACAF-DB6C2E99C08B}" dt="2022-03-31T01:17:58.404" v="5410"/>
          <ac:spMkLst>
            <pc:docMk/>
            <pc:sldMk cId="1535827466" sldId="321"/>
            <ac:spMk id="123" creationId="{AA522D03-B4A9-4E7F-BF11-ED6D9EAEEB81}"/>
          </ac:spMkLst>
        </pc:spChg>
        <pc:spChg chg="add mod">
          <ac:chgData name="PHÙNG ANH KHOA" userId="ba54c450-3f2d-4f9a-8f3b-ba9051df1f8c" providerId="ADAL" clId="{999AB079-E2C5-4535-ACAF-DB6C2E99C08B}" dt="2022-03-31T01:20:42.355" v="5438" actId="1076"/>
          <ac:spMkLst>
            <pc:docMk/>
            <pc:sldMk cId="1535827466" sldId="321"/>
            <ac:spMk id="124" creationId="{B1BCFB82-4D1C-4B5A-A1D6-D8148B6AA0D9}"/>
          </ac:spMkLst>
        </pc:spChg>
        <pc:spChg chg="add mod">
          <ac:chgData name="PHÙNG ANH KHOA" userId="ba54c450-3f2d-4f9a-8f3b-ba9051df1f8c" providerId="ADAL" clId="{999AB079-E2C5-4535-ACAF-DB6C2E99C08B}" dt="2022-03-31T01:24:11.832" v="5449" actId="1076"/>
          <ac:spMkLst>
            <pc:docMk/>
            <pc:sldMk cId="1535827466" sldId="321"/>
            <ac:spMk id="125" creationId="{19C03430-67BE-453B-B924-86D6A554E0DA}"/>
          </ac:spMkLst>
        </pc:spChg>
        <pc:spChg chg="add del mod">
          <ac:chgData name="PHÙNG ANH KHOA" userId="ba54c450-3f2d-4f9a-8f3b-ba9051df1f8c" providerId="ADAL" clId="{999AB079-E2C5-4535-ACAF-DB6C2E99C08B}" dt="2022-03-31T05:46:07.397" v="6811" actId="478"/>
          <ac:spMkLst>
            <pc:docMk/>
            <pc:sldMk cId="1535827466" sldId="321"/>
            <ac:spMk id="126" creationId="{326D8B93-BF73-4EA3-9D12-8BFC84195769}"/>
          </ac:spMkLst>
        </pc:spChg>
        <pc:spChg chg="add mod">
          <ac:chgData name="PHÙNG ANH KHOA" userId="ba54c450-3f2d-4f9a-8f3b-ba9051df1f8c" providerId="ADAL" clId="{999AB079-E2C5-4535-ACAF-DB6C2E99C08B}" dt="2022-03-31T01:25:56.022" v="5453" actId="1076"/>
          <ac:spMkLst>
            <pc:docMk/>
            <pc:sldMk cId="1535827466" sldId="321"/>
            <ac:spMk id="127" creationId="{9CB338DF-025C-4172-9D9F-2A31CBE11882}"/>
          </ac:spMkLst>
        </pc:spChg>
        <pc:spChg chg="add mod">
          <ac:chgData name="PHÙNG ANH KHOA" userId="ba54c450-3f2d-4f9a-8f3b-ba9051df1f8c" providerId="ADAL" clId="{999AB079-E2C5-4535-ACAF-DB6C2E99C08B}" dt="2022-03-31T01:26:07.408" v="5455" actId="1076"/>
          <ac:spMkLst>
            <pc:docMk/>
            <pc:sldMk cId="1535827466" sldId="321"/>
            <ac:spMk id="128" creationId="{B5518AE1-23C9-4735-B4D2-D0B92FDCBA13}"/>
          </ac:spMkLst>
        </pc:spChg>
        <pc:spChg chg="add mod">
          <ac:chgData name="PHÙNG ANH KHOA" userId="ba54c450-3f2d-4f9a-8f3b-ba9051df1f8c" providerId="ADAL" clId="{999AB079-E2C5-4535-ACAF-DB6C2E99C08B}" dt="2022-03-31T01:17:58.404" v="5410"/>
          <ac:spMkLst>
            <pc:docMk/>
            <pc:sldMk cId="1535827466" sldId="321"/>
            <ac:spMk id="129" creationId="{D5CE34BD-2A97-4426-98A8-02BE6DD55156}"/>
          </ac:spMkLst>
        </pc:spChg>
        <pc:spChg chg="add mod">
          <ac:chgData name="PHÙNG ANH KHOA" userId="ba54c450-3f2d-4f9a-8f3b-ba9051df1f8c" providerId="ADAL" clId="{999AB079-E2C5-4535-ACAF-DB6C2E99C08B}" dt="2022-03-31T01:24:11.832" v="5449" actId="1076"/>
          <ac:spMkLst>
            <pc:docMk/>
            <pc:sldMk cId="1535827466" sldId="321"/>
            <ac:spMk id="130" creationId="{E106F1DD-C8C8-42A7-BF16-AAD165667630}"/>
          </ac:spMkLst>
        </pc:spChg>
        <pc:spChg chg="del">
          <ac:chgData name="PHÙNG ANH KHOA" userId="ba54c450-3f2d-4f9a-8f3b-ba9051df1f8c" providerId="ADAL" clId="{999AB079-E2C5-4535-ACAF-DB6C2E99C08B}" dt="2022-03-30T15:15:14.729" v="5025" actId="478"/>
          <ac:spMkLst>
            <pc:docMk/>
            <pc:sldMk cId="1535827466" sldId="321"/>
            <ac:spMk id="131" creationId="{7F914C25-B266-48BA-BE05-19E879A787EF}"/>
          </ac:spMkLst>
        </pc:spChg>
        <pc:spChg chg="add mod">
          <ac:chgData name="PHÙNG ANH KHOA" userId="ba54c450-3f2d-4f9a-8f3b-ba9051df1f8c" providerId="ADAL" clId="{999AB079-E2C5-4535-ACAF-DB6C2E99C08B}" dt="2022-03-31T01:24:11.832" v="5449" actId="1076"/>
          <ac:spMkLst>
            <pc:docMk/>
            <pc:sldMk cId="1535827466" sldId="321"/>
            <ac:spMk id="131" creationId="{B1A82A3F-60B9-4C26-8754-4D91BBB65A0B}"/>
          </ac:spMkLst>
        </pc:spChg>
        <pc:spChg chg="add del mod">
          <ac:chgData name="PHÙNG ANH KHOA" userId="ba54c450-3f2d-4f9a-8f3b-ba9051df1f8c" providerId="ADAL" clId="{999AB079-E2C5-4535-ACAF-DB6C2E99C08B}" dt="2022-03-31T09:22:56.048" v="13489" actId="1076"/>
          <ac:spMkLst>
            <pc:docMk/>
            <pc:sldMk cId="1535827466" sldId="321"/>
            <ac:spMk id="132" creationId="{08A98637-91FA-4B78-9E5F-88F98B99A43A}"/>
          </ac:spMkLst>
        </pc:spChg>
        <pc:spChg chg="del">
          <ac:chgData name="PHÙNG ANH KHOA" userId="ba54c450-3f2d-4f9a-8f3b-ba9051df1f8c" providerId="ADAL" clId="{999AB079-E2C5-4535-ACAF-DB6C2E99C08B}" dt="2022-03-30T15:15:14.729" v="5025" actId="478"/>
          <ac:spMkLst>
            <pc:docMk/>
            <pc:sldMk cId="1535827466" sldId="321"/>
            <ac:spMk id="132" creationId="{7B889D99-841D-4944-8DFE-C24E68AFD6F3}"/>
          </ac:spMkLst>
        </pc:spChg>
        <pc:spChg chg="add mod">
          <ac:chgData name="PHÙNG ANH KHOA" userId="ba54c450-3f2d-4f9a-8f3b-ba9051df1f8c" providerId="ADAL" clId="{999AB079-E2C5-4535-ACAF-DB6C2E99C08B}" dt="2022-03-31T09:22:55.708" v="13488" actId="1076"/>
          <ac:spMkLst>
            <pc:docMk/>
            <pc:sldMk cId="1535827466" sldId="321"/>
            <ac:spMk id="133" creationId="{569D9247-82B1-4A5E-A49C-59A428765727}"/>
          </ac:spMkLst>
        </pc:spChg>
        <pc:spChg chg="add del mod">
          <ac:chgData name="PHÙNG ANH KHOA" userId="ba54c450-3f2d-4f9a-8f3b-ba9051df1f8c" providerId="ADAL" clId="{999AB079-E2C5-4535-ACAF-DB6C2E99C08B}" dt="2022-03-31T09:22:55.708" v="13488" actId="1076"/>
          <ac:spMkLst>
            <pc:docMk/>
            <pc:sldMk cId="1535827466" sldId="321"/>
            <ac:spMk id="134" creationId="{7D270697-88DC-4010-8816-AFD9EF072905}"/>
          </ac:spMkLst>
        </pc:spChg>
        <pc:spChg chg="add mod">
          <ac:chgData name="PHÙNG ANH KHOA" userId="ba54c450-3f2d-4f9a-8f3b-ba9051df1f8c" providerId="ADAL" clId="{999AB079-E2C5-4535-ACAF-DB6C2E99C08B}" dt="2022-03-31T01:20:52.430" v="5440" actId="1076"/>
          <ac:spMkLst>
            <pc:docMk/>
            <pc:sldMk cId="1535827466" sldId="321"/>
            <ac:spMk id="136" creationId="{A9F8BF03-74D0-4714-9811-AE80679282D6}"/>
          </ac:spMkLst>
        </pc:spChg>
        <pc:spChg chg="add del mod">
          <ac:chgData name="PHÙNG ANH KHOA" userId="ba54c450-3f2d-4f9a-8f3b-ba9051df1f8c" providerId="ADAL" clId="{999AB079-E2C5-4535-ACAF-DB6C2E99C08B}" dt="2022-03-31T01:19:17.331" v="5430" actId="21"/>
          <ac:spMkLst>
            <pc:docMk/>
            <pc:sldMk cId="1535827466" sldId="321"/>
            <ac:spMk id="138" creationId="{2DC211EB-10A1-4DA8-BFB5-6EA11B97AACA}"/>
          </ac:spMkLst>
        </pc:spChg>
        <pc:spChg chg="add mod">
          <ac:chgData name="PHÙNG ANH KHOA" userId="ba54c450-3f2d-4f9a-8f3b-ba9051df1f8c" providerId="ADAL" clId="{999AB079-E2C5-4535-ACAF-DB6C2E99C08B}" dt="2022-03-31T01:21:19.007" v="5445" actId="1076"/>
          <ac:spMkLst>
            <pc:docMk/>
            <pc:sldMk cId="1535827466" sldId="321"/>
            <ac:spMk id="141" creationId="{3D6CD379-3F7E-4231-A05F-CF72C2658D86}"/>
          </ac:spMkLst>
        </pc:spChg>
        <pc:spChg chg="add mod">
          <ac:chgData name="PHÙNG ANH KHOA" userId="ba54c450-3f2d-4f9a-8f3b-ba9051df1f8c" providerId="ADAL" clId="{999AB079-E2C5-4535-ACAF-DB6C2E99C08B}" dt="2022-03-31T01:20:42.355" v="5438" actId="1076"/>
          <ac:spMkLst>
            <pc:docMk/>
            <pc:sldMk cId="1535827466" sldId="321"/>
            <ac:spMk id="146" creationId="{7C14367F-AC1D-459F-9802-856C88E132B8}"/>
          </ac:spMkLst>
        </pc:spChg>
        <pc:spChg chg="add del mod">
          <ac:chgData name="PHÙNG ANH KHOA" userId="ba54c450-3f2d-4f9a-8f3b-ba9051df1f8c" providerId="ADAL" clId="{999AB079-E2C5-4535-ACAF-DB6C2E99C08B}" dt="2022-03-31T05:45:52.231" v="6807" actId="478"/>
          <ac:spMkLst>
            <pc:docMk/>
            <pc:sldMk cId="1535827466" sldId="321"/>
            <ac:spMk id="147" creationId="{918660BB-1EDF-45F0-9B85-6A11C7CE4043}"/>
          </ac:spMkLst>
        </pc:spChg>
        <pc:spChg chg="add mod">
          <ac:chgData name="PHÙNG ANH KHOA" userId="ba54c450-3f2d-4f9a-8f3b-ba9051df1f8c" providerId="ADAL" clId="{999AB079-E2C5-4535-ACAF-DB6C2E99C08B}" dt="2022-03-31T01:26:18.277" v="5458" actId="1076"/>
          <ac:spMkLst>
            <pc:docMk/>
            <pc:sldMk cId="1535827466" sldId="321"/>
            <ac:spMk id="148" creationId="{B15A9E1B-C1D4-4ABC-9C6C-4EB94827AE7A}"/>
          </ac:spMkLst>
        </pc:spChg>
        <pc:spChg chg="add mod">
          <ac:chgData name="PHÙNG ANH KHOA" userId="ba54c450-3f2d-4f9a-8f3b-ba9051df1f8c" providerId="ADAL" clId="{999AB079-E2C5-4535-ACAF-DB6C2E99C08B}" dt="2022-03-31T01:26:35.854" v="5461" actId="1076"/>
          <ac:spMkLst>
            <pc:docMk/>
            <pc:sldMk cId="1535827466" sldId="321"/>
            <ac:spMk id="149" creationId="{549467D2-A0B2-47ED-8C95-6121A0F3295A}"/>
          </ac:spMkLst>
        </pc:spChg>
        <pc:spChg chg="add mod">
          <ac:chgData name="PHÙNG ANH KHOA" userId="ba54c450-3f2d-4f9a-8f3b-ba9051df1f8c" providerId="ADAL" clId="{999AB079-E2C5-4535-ACAF-DB6C2E99C08B}" dt="2022-03-31T01:26:22.191" v="5459" actId="1076"/>
          <ac:spMkLst>
            <pc:docMk/>
            <pc:sldMk cId="1535827466" sldId="321"/>
            <ac:spMk id="150" creationId="{AF7A959C-01D9-4320-9F18-C3CD45EBDFD1}"/>
          </ac:spMkLst>
        </pc:spChg>
        <pc:spChg chg="add mod">
          <ac:chgData name="PHÙNG ANH KHOA" userId="ba54c450-3f2d-4f9a-8f3b-ba9051df1f8c" providerId="ADAL" clId="{999AB079-E2C5-4535-ACAF-DB6C2E99C08B}" dt="2022-03-31T01:20:42.355" v="5438" actId="1076"/>
          <ac:spMkLst>
            <pc:docMk/>
            <pc:sldMk cId="1535827466" sldId="321"/>
            <ac:spMk id="151" creationId="{E3C45934-B907-4E2C-AE5C-BFCB35FD6E66}"/>
          </ac:spMkLst>
        </pc:spChg>
        <pc:spChg chg="add mod">
          <ac:chgData name="PHÙNG ANH KHOA" userId="ba54c450-3f2d-4f9a-8f3b-ba9051df1f8c" providerId="ADAL" clId="{999AB079-E2C5-4535-ACAF-DB6C2E99C08B}" dt="2022-03-31T01:20:42.355" v="5438" actId="1076"/>
          <ac:spMkLst>
            <pc:docMk/>
            <pc:sldMk cId="1535827466" sldId="321"/>
            <ac:spMk id="152" creationId="{5C0E3A61-B173-4C1F-A0FA-B4412624A1C5}"/>
          </ac:spMkLst>
        </pc:spChg>
        <pc:spChg chg="del">
          <ac:chgData name="PHÙNG ANH KHOA" userId="ba54c450-3f2d-4f9a-8f3b-ba9051df1f8c" providerId="ADAL" clId="{999AB079-E2C5-4535-ACAF-DB6C2E99C08B}" dt="2022-03-30T15:15:14.729" v="5025" actId="478"/>
          <ac:spMkLst>
            <pc:docMk/>
            <pc:sldMk cId="1535827466" sldId="321"/>
            <ac:spMk id="152" creationId="{F0FDE128-DAB1-49E8-9611-01F903130AFD}"/>
          </ac:spMkLst>
        </pc:spChg>
        <pc:spChg chg="del">
          <ac:chgData name="PHÙNG ANH KHOA" userId="ba54c450-3f2d-4f9a-8f3b-ba9051df1f8c" providerId="ADAL" clId="{999AB079-E2C5-4535-ACAF-DB6C2E99C08B}" dt="2022-03-30T15:15:14.729" v="5025" actId="478"/>
          <ac:spMkLst>
            <pc:docMk/>
            <pc:sldMk cId="1535827466" sldId="321"/>
            <ac:spMk id="162" creationId="{CEDAEEB4-30DD-49E9-B5B8-C80D22637077}"/>
          </ac:spMkLst>
        </pc:spChg>
        <pc:spChg chg="del">
          <ac:chgData name="PHÙNG ANH KHOA" userId="ba54c450-3f2d-4f9a-8f3b-ba9051df1f8c" providerId="ADAL" clId="{999AB079-E2C5-4535-ACAF-DB6C2E99C08B}" dt="2022-03-30T15:15:14.729" v="5025" actId="478"/>
          <ac:spMkLst>
            <pc:docMk/>
            <pc:sldMk cId="1535827466" sldId="321"/>
            <ac:spMk id="167" creationId="{D4452DD1-832B-4F10-AA71-9124A099617C}"/>
          </ac:spMkLst>
        </pc:spChg>
        <pc:spChg chg="add mod">
          <ac:chgData name="PHÙNG ANH KHOA" userId="ba54c450-3f2d-4f9a-8f3b-ba9051df1f8c" providerId="ADAL" clId="{999AB079-E2C5-4535-ACAF-DB6C2E99C08B}" dt="2022-03-31T01:20:52.430" v="5440" actId="1076"/>
          <ac:spMkLst>
            <pc:docMk/>
            <pc:sldMk cId="1535827466" sldId="321"/>
            <ac:spMk id="168" creationId="{8C9150F6-6839-4F7F-8B34-2DB3AB13B3BC}"/>
          </ac:spMkLst>
        </pc:spChg>
        <pc:spChg chg="mod">
          <ac:chgData name="PHÙNG ANH KHOA" userId="ba54c450-3f2d-4f9a-8f3b-ba9051df1f8c" providerId="ADAL" clId="{999AB079-E2C5-4535-ACAF-DB6C2E99C08B}" dt="2022-03-31T01:25:39.120" v="5452" actId="207"/>
          <ac:spMkLst>
            <pc:docMk/>
            <pc:sldMk cId="1535827466" sldId="321"/>
            <ac:spMk id="1132" creationId="{00000000-0000-0000-0000-000000000000}"/>
          </ac:spMkLst>
        </pc:spChg>
        <pc:spChg chg="del">
          <ac:chgData name="PHÙNG ANH KHOA" userId="ba54c450-3f2d-4f9a-8f3b-ba9051df1f8c" providerId="ADAL" clId="{999AB079-E2C5-4535-ACAF-DB6C2E99C08B}" dt="2022-03-30T15:15:14.729" v="5025" actId="478"/>
          <ac:spMkLst>
            <pc:docMk/>
            <pc:sldMk cId="1535827466" sldId="321"/>
            <ac:spMk id="1136" creationId="{00000000-0000-0000-0000-000000000000}"/>
          </ac:spMkLst>
        </pc:spChg>
        <pc:picChg chg="add del mod">
          <ac:chgData name="PHÙNG ANH KHOA" userId="ba54c450-3f2d-4f9a-8f3b-ba9051df1f8c" providerId="ADAL" clId="{999AB079-E2C5-4535-ACAF-DB6C2E99C08B}" dt="2022-03-31T00:47:11.988" v="5065" actId="478"/>
          <ac:picMkLst>
            <pc:docMk/>
            <pc:sldMk cId="1535827466" sldId="321"/>
            <ac:picMk id="17" creationId="{B807C470-7CF9-43EB-A852-A0F7E48D6061}"/>
          </ac:picMkLst>
        </pc:picChg>
        <pc:picChg chg="add del mod">
          <ac:chgData name="PHÙNG ANH KHOA" userId="ba54c450-3f2d-4f9a-8f3b-ba9051df1f8c" providerId="ADAL" clId="{999AB079-E2C5-4535-ACAF-DB6C2E99C08B}" dt="2022-03-31T00:47:10.183" v="5064" actId="478"/>
          <ac:picMkLst>
            <pc:docMk/>
            <pc:sldMk cId="1535827466" sldId="321"/>
            <ac:picMk id="26" creationId="{85D62C78-869E-463F-B13B-167BD904A74D}"/>
          </ac:picMkLst>
        </pc:picChg>
        <pc:picChg chg="add del mod">
          <ac:chgData name="PHÙNG ANH KHOA" userId="ba54c450-3f2d-4f9a-8f3b-ba9051df1f8c" providerId="ADAL" clId="{999AB079-E2C5-4535-ACAF-DB6C2E99C08B}" dt="2022-03-31T00:47:10.183" v="5064" actId="478"/>
          <ac:picMkLst>
            <pc:docMk/>
            <pc:sldMk cId="1535827466" sldId="321"/>
            <ac:picMk id="27" creationId="{5C3F6660-7BCF-4C91-93B3-355F43933759}"/>
          </ac:picMkLst>
        </pc:picChg>
        <pc:picChg chg="del">
          <ac:chgData name="PHÙNG ANH KHOA" userId="ba54c450-3f2d-4f9a-8f3b-ba9051df1f8c" providerId="ADAL" clId="{999AB079-E2C5-4535-ACAF-DB6C2E99C08B}" dt="2022-03-30T15:15:14.729" v="5025" actId="478"/>
          <ac:picMkLst>
            <pc:docMk/>
            <pc:sldMk cId="1535827466" sldId="321"/>
            <ac:picMk id="40" creationId="{7ACDF376-81EA-454B-97D0-F59A8D734246}"/>
          </ac:picMkLst>
        </pc:picChg>
        <pc:picChg chg="add del mod">
          <ac:chgData name="PHÙNG ANH KHOA" userId="ba54c450-3f2d-4f9a-8f3b-ba9051df1f8c" providerId="ADAL" clId="{999AB079-E2C5-4535-ACAF-DB6C2E99C08B}" dt="2022-03-31T01:17:57.926" v="5409" actId="21"/>
          <ac:picMkLst>
            <pc:docMk/>
            <pc:sldMk cId="1535827466" sldId="321"/>
            <ac:picMk id="69" creationId="{7F8C4B11-9582-405B-A715-2C3CA5800DE2}"/>
          </ac:picMkLst>
        </pc:picChg>
        <pc:picChg chg="add del mod">
          <ac:chgData name="PHÙNG ANH KHOA" userId="ba54c450-3f2d-4f9a-8f3b-ba9051df1f8c" providerId="ADAL" clId="{999AB079-E2C5-4535-ACAF-DB6C2E99C08B}" dt="2022-03-31T01:17:57.926" v="5409" actId="21"/>
          <ac:picMkLst>
            <pc:docMk/>
            <pc:sldMk cId="1535827466" sldId="321"/>
            <ac:picMk id="78" creationId="{E1959451-B24B-4937-955E-678E546DFD21}"/>
          </ac:picMkLst>
        </pc:picChg>
        <pc:picChg chg="add del mod">
          <ac:chgData name="PHÙNG ANH KHOA" userId="ba54c450-3f2d-4f9a-8f3b-ba9051df1f8c" providerId="ADAL" clId="{999AB079-E2C5-4535-ACAF-DB6C2E99C08B}" dt="2022-03-31T01:17:57.926" v="5409" actId="21"/>
          <ac:picMkLst>
            <pc:docMk/>
            <pc:sldMk cId="1535827466" sldId="321"/>
            <ac:picMk id="81" creationId="{E8E19EB0-FA3D-4B6B-99EC-5970FD9B6C63}"/>
          </ac:picMkLst>
        </pc:picChg>
        <pc:picChg chg="add del mod">
          <ac:chgData name="PHÙNG ANH KHOA" userId="ba54c450-3f2d-4f9a-8f3b-ba9051df1f8c" providerId="ADAL" clId="{999AB079-E2C5-4535-ACAF-DB6C2E99C08B}" dt="2022-03-31T01:17:57.926" v="5409" actId="21"/>
          <ac:picMkLst>
            <pc:docMk/>
            <pc:sldMk cId="1535827466" sldId="321"/>
            <ac:picMk id="107" creationId="{C765457C-19B1-49FE-B184-FE9E47CA48B5}"/>
          </ac:picMkLst>
        </pc:picChg>
        <pc:picChg chg="del">
          <ac:chgData name="PHÙNG ANH KHOA" userId="ba54c450-3f2d-4f9a-8f3b-ba9051df1f8c" providerId="ADAL" clId="{999AB079-E2C5-4535-ACAF-DB6C2E99C08B}" dt="2022-03-30T15:15:14.729" v="5025" actId="478"/>
          <ac:picMkLst>
            <pc:docMk/>
            <pc:sldMk cId="1535827466" sldId="321"/>
            <ac:picMk id="134" creationId="{F9365F41-2192-4A96-837F-9229ED1AAC67}"/>
          </ac:picMkLst>
        </pc:picChg>
        <pc:picChg chg="add mod">
          <ac:chgData name="PHÙNG ANH KHOA" userId="ba54c450-3f2d-4f9a-8f3b-ba9051df1f8c" providerId="ADAL" clId="{999AB079-E2C5-4535-ACAF-DB6C2E99C08B}" dt="2022-03-31T01:20:52.430" v="5440" actId="1076"/>
          <ac:picMkLst>
            <pc:docMk/>
            <pc:sldMk cId="1535827466" sldId="321"/>
            <ac:picMk id="137" creationId="{B2B75AFB-F956-4DCC-AA91-37F8D070F843}"/>
          </ac:picMkLst>
        </pc:picChg>
        <pc:picChg chg="add del mod">
          <ac:chgData name="PHÙNG ANH KHOA" userId="ba54c450-3f2d-4f9a-8f3b-ba9051df1f8c" providerId="ADAL" clId="{999AB079-E2C5-4535-ACAF-DB6C2E99C08B}" dt="2022-03-31T01:19:17.331" v="5430" actId="21"/>
          <ac:picMkLst>
            <pc:docMk/>
            <pc:sldMk cId="1535827466" sldId="321"/>
            <ac:picMk id="139" creationId="{AD58A349-E02E-425C-AB29-57F05F92D27C}"/>
          </ac:picMkLst>
        </pc:picChg>
        <pc:picChg chg="add mod">
          <ac:chgData name="PHÙNG ANH KHOA" userId="ba54c450-3f2d-4f9a-8f3b-ba9051df1f8c" providerId="ADAL" clId="{999AB079-E2C5-4535-ACAF-DB6C2E99C08B}" dt="2022-03-31T01:21:19.007" v="5445" actId="1076"/>
          <ac:picMkLst>
            <pc:docMk/>
            <pc:sldMk cId="1535827466" sldId="321"/>
            <ac:picMk id="142" creationId="{C19B0892-BDAE-46F7-AF87-B0BBAA1D57B5}"/>
          </ac:picMkLst>
        </pc:picChg>
        <pc:picChg chg="add mod">
          <ac:chgData name="PHÙNG ANH KHOA" userId="ba54c450-3f2d-4f9a-8f3b-ba9051df1f8c" providerId="ADAL" clId="{999AB079-E2C5-4535-ACAF-DB6C2E99C08B}" dt="2022-03-31T01:23:52.167" v="5446" actId="1076"/>
          <ac:picMkLst>
            <pc:docMk/>
            <pc:sldMk cId="1535827466" sldId="321"/>
            <ac:picMk id="145" creationId="{527FF3A0-FB82-4A4F-9960-5B5E70C78A0B}"/>
          </ac:picMkLst>
        </pc:picChg>
        <pc:picChg chg="del">
          <ac:chgData name="PHÙNG ANH KHOA" userId="ba54c450-3f2d-4f9a-8f3b-ba9051df1f8c" providerId="ADAL" clId="{999AB079-E2C5-4535-ACAF-DB6C2E99C08B}" dt="2022-03-30T15:15:14.729" v="5025" actId="478"/>
          <ac:picMkLst>
            <pc:docMk/>
            <pc:sldMk cId="1535827466" sldId="321"/>
            <ac:picMk id="159" creationId="{DC13865B-A2F8-46F3-906E-10EF36D135C5}"/>
          </ac:picMkLst>
        </pc:picChg>
        <pc:picChg chg="add mod">
          <ac:chgData name="PHÙNG ANH KHOA" userId="ba54c450-3f2d-4f9a-8f3b-ba9051df1f8c" providerId="ADAL" clId="{999AB079-E2C5-4535-ACAF-DB6C2E99C08B}" dt="2022-03-31T01:20:52.430" v="5440" actId="1076"/>
          <ac:picMkLst>
            <pc:docMk/>
            <pc:sldMk cId="1535827466" sldId="321"/>
            <ac:picMk id="169" creationId="{8BECD618-0037-4FF7-B701-AE53CB984594}"/>
          </ac:picMkLst>
        </pc:picChg>
        <pc:cxnChg chg="add del mod">
          <ac:chgData name="PHÙNG ANH KHOA" userId="ba54c450-3f2d-4f9a-8f3b-ba9051df1f8c" providerId="ADAL" clId="{999AB079-E2C5-4535-ACAF-DB6C2E99C08B}" dt="2022-03-31T00:47:14.880" v="5070" actId="478"/>
          <ac:cxnSpMkLst>
            <pc:docMk/>
            <pc:sldMk cId="1535827466" sldId="321"/>
            <ac:cxnSpMk id="12" creationId="{8F4DB69F-CD6E-42F6-B192-F81A33281A61}"/>
          </ac:cxnSpMkLst>
        </pc:cxnChg>
        <pc:cxnChg chg="add del mod">
          <ac:chgData name="PHÙNG ANH KHOA" userId="ba54c450-3f2d-4f9a-8f3b-ba9051df1f8c" providerId="ADAL" clId="{999AB079-E2C5-4535-ACAF-DB6C2E99C08B}" dt="2022-03-31T00:47:14.489" v="5069" actId="478"/>
          <ac:cxnSpMkLst>
            <pc:docMk/>
            <pc:sldMk cId="1535827466" sldId="321"/>
            <ac:cxnSpMk id="15" creationId="{9B5E1C0E-EE6E-4E92-BBE8-DC6999498A3A}"/>
          </ac:cxnSpMkLst>
        </pc:cxnChg>
        <pc:cxnChg chg="add del mod">
          <ac:chgData name="PHÙNG ANH KHOA" userId="ba54c450-3f2d-4f9a-8f3b-ba9051df1f8c" providerId="ADAL" clId="{999AB079-E2C5-4535-ACAF-DB6C2E99C08B}" dt="2022-03-31T00:47:11.988" v="5065" actId="478"/>
          <ac:cxnSpMkLst>
            <pc:docMk/>
            <pc:sldMk cId="1535827466" sldId="321"/>
            <ac:cxnSpMk id="19" creationId="{104392C2-CAE7-4E4D-A23C-BDC5ADEE68E1}"/>
          </ac:cxnSpMkLst>
        </pc:cxnChg>
        <pc:cxnChg chg="add del mod">
          <ac:chgData name="PHÙNG ANH KHOA" userId="ba54c450-3f2d-4f9a-8f3b-ba9051df1f8c" providerId="ADAL" clId="{999AB079-E2C5-4535-ACAF-DB6C2E99C08B}" dt="2022-03-31T00:47:11.988" v="5065" actId="478"/>
          <ac:cxnSpMkLst>
            <pc:docMk/>
            <pc:sldMk cId="1535827466" sldId="321"/>
            <ac:cxnSpMk id="21" creationId="{0CA23687-3BDF-4D81-A5BC-8B9F9131D516}"/>
          </ac:cxnSpMkLst>
        </pc:cxnChg>
        <pc:cxnChg chg="add del mod">
          <ac:chgData name="PHÙNG ANH KHOA" userId="ba54c450-3f2d-4f9a-8f3b-ba9051df1f8c" providerId="ADAL" clId="{999AB079-E2C5-4535-ACAF-DB6C2E99C08B}" dt="2022-03-31T00:47:13.447" v="5067" actId="478"/>
          <ac:cxnSpMkLst>
            <pc:docMk/>
            <pc:sldMk cId="1535827466" sldId="321"/>
            <ac:cxnSpMk id="22" creationId="{EDBF5132-AF23-40D1-AD74-E56F200D0E69}"/>
          </ac:cxnSpMkLst>
        </pc:cxnChg>
        <pc:cxnChg chg="add del mod">
          <ac:chgData name="PHÙNG ANH KHOA" userId="ba54c450-3f2d-4f9a-8f3b-ba9051df1f8c" providerId="ADAL" clId="{999AB079-E2C5-4535-ACAF-DB6C2E99C08B}" dt="2022-03-31T00:47:13.041" v="5066" actId="478"/>
          <ac:cxnSpMkLst>
            <pc:docMk/>
            <pc:sldMk cId="1535827466" sldId="321"/>
            <ac:cxnSpMk id="23" creationId="{85A4E621-640D-4C1C-AC23-CC5EECC5A94A}"/>
          </ac:cxnSpMkLst>
        </pc:cxnChg>
        <pc:cxnChg chg="add del mod">
          <ac:chgData name="PHÙNG ANH KHOA" userId="ba54c450-3f2d-4f9a-8f3b-ba9051df1f8c" providerId="ADAL" clId="{999AB079-E2C5-4535-ACAF-DB6C2E99C08B}" dt="2022-03-31T00:47:13.809" v="5068" actId="478"/>
          <ac:cxnSpMkLst>
            <pc:docMk/>
            <pc:sldMk cId="1535827466" sldId="321"/>
            <ac:cxnSpMk id="24" creationId="{7BFA792A-CC0B-4412-97A3-AA2D9F42FC51}"/>
          </ac:cxnSpMkLst>
        </pc:cxnChg>
        <pc:cxnChg chg="add del mod">
          <ac:chgData name="PHÙNG ANH KHOA" userId="ba54c450-3f2d-4f9a-8f3b-ba9051df1f8c" providerId="ADAL" clId="{999AB079-E2C5-4535-ACAF-DB6C2E99C08B}" dt="2022-03-31T00:47:11.988" v="5065" actId="478"/>
          <ac:cxnSpMkLst>
            <pc:docMk/>
            <pc:sldMk cId="1535827466" sldId="321"/>
            <ac:cxnSpMk id="25" creationId="{8B389865-1293-4D0E-8964-48B9835FED65}"/>
          </ac:cxnSpMkLst>
        </pc:cxnChg>
        <pc:cxnChg chg="add del mod">
          <ac:chgData name="PHÙNG ANH KHOA" userId="ba54c450-3f2d-4f9a-8f3b-ba9051df1f8c" providerId="ADAL" clId="{999AB079-E2C5-4535-ACAF-DB6C2E99C08B}" dt="2022-03-31T01:17:57.926" v="5409" actId="21"/>
          <ac:cxnSpMkLst>
            <pc:docMk/>
            <pc:sldMk cId="1535827466" sldId="321"/>
            <ac:cxnSpMk id="67" creationId="{43B46D62-FA88-432E-9A2E-9F3FBBF2006B}"/>
          </ac:cxnSpMkLst>
        </pc:cxnChg>
        <pc:cxnChg chg="del">
          <ac:chgData name="PHÙNG ANH KHOA" userId="ba54c450-3f2d-4f9a-8f3b-ba9051df1f8c" providerId="ADAL" clId="{999AB079-E2C5-4535-ACAF-DB6C2E99C08B}" dt="2022-03-30T15:15:14.729" v="5025" actId="478"/>
          <ac:cxnSpMkLst>
            <pc:docMk/>
            <pc:sldMk cId="1535827466" sldId="321"/>
            <ac:cxnSpMk id="71" creationId="{A005C950-B452-4744-ADED-0ECB31C6E393}"/>
          </ac:cxnSpMkLst>
        </pc:cxnChg>
        <pc:cxnChg chg="add del mod">
          <ac:chgData name="PHÙNG ANH KHOA" userId="ba54c450-3f2d-4f9a-8f3b-ba9051df1f8c" providerId="ADAL" clId="{999AB079-E2C5-4535-ACAF-DB6C2E99C08B}" dt="2022-03-31T01:16:23.565" v="5391" actId="21"/>
          <ac:cxnSpMkLst>
            <pc:docMk/>
            <pc:sldMk cId="1535827466" sldId="321"/>
            <ac:cxnSpMk id="76" creationId="{F8C4C9F8-01D6-49A3-ADDB-5C031FAA60B4}"/>
          </ac:cxnSpMkLst>
        </pc:cxnChg>
        <pc:cxnChg chg="add del mod">
          <ac:chgData name="PHÙNG ANH KHOA" userId="ba54c450-3f2d-4f9a-8f3b-ba9051df1f8c" providerId="ADAL" clId="{999AB079-E2C5-4535-ACAF-DB6C2E99C08B}" dt="2022-03-31T01:17:57.926" v="5409" actId="21"/>
          <ac:cxnSpMkLst>
            <pc:docMk/>
            <pc:sldMk cId="1535827466" sldId="321"/>
            <ac:cxnSpMk id="79" creationId="{3A934D4C-5BCA-4161-8BF3-514F8B3E5D39}"/>
          </ac:cxnSpMkLst>
        </pc:cxnChg>
        <pc:cxnChg chg="add del mod">
          <ac:chgData name="PHÙNG ANH KHOA" userId="ba54c450-3f2d-4f9a-8f3b-ba9051df1f8c" providerId="ADAL" clId="{999AB079-E2C5-4535-ACAF-DB6C2E99C08B}" dt="2022-03-31T01:17:57.926" v="5409" actId="21"/>
          <ac:cxnSpMkLst>
            <pc:docMk/>
            <pc:sldMk cId="1535827466" sldId="321"/>
            <ac:cxnSpMk id="84" creationId="{E7896BA9-1E19-4DD7-AB82-FC99EF9257C3}"/>
          </ac:cxnSpMkLst>
        </pc:cxnChg>
        <pc:cxnChg chg="add del mod">
          <ac:chgData name="PHÙNG ANH KHOA" userId="ba54c450-3f2d-4f9a-8f3b-ba9051df1f8c" providerId="ADAL" clId="{999AB079-E2C5-4535-ACAF-DB6C2E99C08B}" dt="2022-03-31T01:17:57.926" v="5409" actId="21"/>
          <ac:cxnSpMkLst>
            <pc:docMk/>
            <pc:sldMk cId="1535827466" sldId="321"/>
            <ac:cxnSpMk id="87" creationId="{A701A2BC-D36A-4CDC-9980-78AAF3BD5079}"/>
          </ac:cxnSpMkLst>
        </pc:cxnChg>
        <pc:cxnChg chg="add del mod">
          <ac:chgData name="PHÙNG ANH KHOA" userId="ba54c450-3f2d-4f9a-8f3b-ba9051df1f8c" providerId="ADAL" clId="{999AB079-E2C5-4535-ACAF-DB6C2E99C08B}" dt="2022-03-31T01:16:23.565" v="5391" actId="21"/>
          <ac:cxnSpMkLst>
            <pc:docMk/>
            <pc:sldMk cId="1535827466" sldId="321"/>
            <ac:cxnSpMk id="90" creationId="{49ADED54-8442-4D19-AA1D-177075D7585C}"/>
          </ac:cxnSpMkLst>
        </pc:cxnChg>
        <pc:cxnChg chg="add del mod">
          <ac:chgData name="PHÙNG ANH KHOA" userId="ba54c450-3f2d-4f9a-8f3b-ba9051df1f8c" providerId="ADAL" clId="{999AB079-E2C5-4535-ACAF-DB6C2E99C08B}" dt="2022-03-31T01:16:23.565" v="5391" actId="21"/>
          <ac:cxnSpMkLst>
            <pc:docMk/>
            <pc:sldMk cId="1535827466" sldId="321"/>
            <ac:cxnSpMk id="93" creationId="{A5B5C296-4EA3-49FD-A364-259CD4705653}"/>
          </ac:cxnSpMkLst>
        </pc:cxnChg>
        <pc:cxnChg chg="add del mod">
          <ac:chgData name="PHÙNG ANH KHOA" userId="ba54c450-3f2d-4f9a-8f3b-ba9051df1f8c" providerId="ADAL" clId="{999AB079-E2C5-4535-ACAF-DB6C2E99C08B}" dt="2022-03-31T01:16:23.565" v="5391" actId="21"/>
          <ac:cxnSpMkLst>
            <pc:docMk/>
            <pc:sldMk cId="1535827466" sldId="321"/>
            <ac:cxnSpMk id="96" creationId="{86EFB508-9BA4-4B29-B425-ED4E24588BA4}"/>
          </ac:cxnSpMkLst>
        </pc:cxnChg>
        <pc:cxnChg chg="add del mod">
          <ac:chgData name="PHÙNG ANH KHOA" userId="ba54c450-3f2d-4f9a-8f3b-ba9051df1f8c" providerId="ADAL" clId="{999AB079-E2C5-4535-ACAF-DB6C2E99C08B}" dt="2022-03-31T01:17:57.926" v="5409" actId="21"/>
          <ac:cxnSpMkLst>
            <pc:docMk/>
            <pc:sldMk cId="1535827466" sldId="321"/>
            <ac:cxnSpMk id="117" creationId="{89ACFAC8-499D-41F8-A532-7BCD34141C3E}"/>
          </ac:cxnSpMkLst>
        </pc:cxnChg>
        <pc:cxnChg chg="add del mod">
          <ac:chgData name="PHÙNG ANH KHOA" userId="ba54c450-3f2d-4f9a-8f3b-ba9051df1f8c" providerId="ADAL" clId="{999AB079-E2C5-4535-ACAF-DB6C2E99C08B}" dt="2022-03-31T01:17:57.926" v="5409" actId="21"/>
          <ac:cxnSpMkLst>
            <pc:docMk/>
            <pc:sldMk cId="1535827466" sldId="321"/>
            <ac:cxnSpMk id="118" creationId="{4D8656A2-4E5A-4FEB-A6A2-C81BD1DDF3FF}"/>
          </ac:cxnSpMkLst>
        </pc:cxnChg>
        <pc:cxnChg chg="add del mod">
          <ac:chgData name="PHÙNG ANH KHOA" userId="ba54c450-3f2d-4f9a-8f3b-ba9051df1f8c" providerId="ADAL" clId="{999AB079-E2C5-4535-ACAF-DB6C2E99C08B}" dt="2022-03-31T01:17:57.926" v="5409" actId="21"/>
          <ac:cxnSpMkLst>
            <pc:docMk/>
            <pc:sldMk cId="1535827466" sldId="321"/>
            <ac:cxnSpMk id="119" creationId="{F776672A-9E42-4F2C-B3C7-76CA0ABE5177}"/>
          </ac:cxnSpMkLst>
        </pc:cxnChg>
        <pc:cxnChg chg="add del mod">
          <ac:chgData name="PHÙNG ANH KHOA" userId="ba54c450-3f2d-4f9a-8f3b-ba9051df1f8c" providerId="ADAL" clId="{999AB079-E2C5-4535-ACAF-DB6C2E99C08B}" dt="2022-03-31T01:17:57.926" v="5409" actId="21"/>
          <ac:cxnSpMkLst>
            <pc:docMk/>
            <pc:sldMk cId="1535827466" sldId="321"/>
            <ac:cxnSpMk id="120" creationId="{56E95FE4-DCD9-4EB3-ACD8-EA727DEAFA0A}"/>
          </ac:cxnSpMkLst>
        </pc:cxnChg>
        <pc:cxnChg chg="del">
          <ac:chgData name="PHÙNG ANH KHOA" userId="ba54c450-3f2d-4f9a-8f3b-ba9051df1f8c" providerId="ADAL" clId="{999AB079-E2C5-4535-ACAF-DB6C2E99C08B}" dt="2022-03-30T15:15:14.729" v="5025" actId="478"/>
          <ac:cxnSpMkLst>
            <pc:docMk/>
            <pc:sldMk cId="1535827466" sldId="321"/>
            <ac:cxnSpMk id="133" creationId="{6FF38B56-7A0D-4D80-B658-30927091771B}"/>
          </ac:cxnSpMkLst>
        </pc:cxnChg>
        <pc:cxnChg chg="add mod">
          <ac:chgData name="PHÙNG ANH KHOA" userId="ba54c450-3f2d-4f9a-8f3b-ba9051df1f8c" providerId="ADAL" clId="{999AB079-E2C5-4535-ACAF-DB6C2E99C08B}" dt="2022-03-31T01:20:42.355" v="5438" actId="1076"/>
          <ac:cxnSpMkLst>
            <pc:docMk/>
            <pc:sldMk cId="1535827466" sldId="321"/>
            <ac:cxnSpMk id="135" creationId="{BABC531E-912D-4717-A302-D93D576268AE}"/>
          </ac:cxnSpMkLst>
        </pc:cxnChg>
        <pc:cxnChg chg="add mod">
          <ac:chgData name="PHÙNG ANH KHOA" userId="ba54c450-3f2d-4f9a-8f3b-ba9051df1f8c" providerId="ADAL" clId="{999AB079-E2C5-4535-ACAF-DB6C2E99C08B}" dt="2022-03-31T01:20:42.355" v="5438" actId="1076"/>
          <ac:cxnSpMkLst>
            <pc:docMk/>
            <pc:sldMk cId="1535827466" sldId="321"/>
            <ac:cxnSpMk id="140" creationId="{6EE9A471-9C46-45DA-BC1E-7378771596B3}"/>
          </ac:cxnSpMkLst>
        </pc:cxnChg>
        <pc:cxnChg chg="add mod">
          <ac:chgData name="PHÙNG ANH KHOA" userId="ba54c450-3f2d-4f9a-8f3b-ba9051df1f8c" providerId="ADAL" clId="{999AB079-E2C5-4535-ACAF-DB6C2E99C08B}" dt="2022-03-31T01:24:11.832" v="5449" actId="1076"/>
          <ac:cxnSpMkLst>
            <pc:docMk/>
            <pc:sldMk cId="1535827466" sldId="321"/>
            <ac:cxnSpMk id="143" creationId="{B8BD38EC-5C82-490F-821D-A89E4C9EBA78}"/>
          </ac:cxnSpMkLst>
        </pc:cxnChg>
        <pc:cxnChg chg="add mod">
          <ac:chgData name="PHÙNG ANH KHOA" userId="ba54c450-3f2d-4f9a-8f3b-ba9051df1f8c" providerId="ADAL" clId="{999AB079-E2C5-4535-ACAF-DB6C2E99C08B}" dt="2022-03-31T01:24:11.832" v="5449" actId="1076"/>
          <ac:cxnSpMkLst>
            <pc:docMk/>
            <pc:sldMk cId="1535827466" sldId="321"/>
            <ac:cxnSpMk id="144" creationId="{0C3FAEAA-6539-4986-8306-983E4EEEFC1B}"/>
          </ac:cxnSpMkLst>
        </pc:cxnChg>
        <pc:cxnChg chg="add mod">
          <ac:chgData name="PHÙNG ANH KHOA" userId="ba54c450-3f2d-4f9a-8f3b-ba9051df1f8c" providerId="ADAL" clId="{999AB079-E2C5-4535-ACAF-DB6C2E99C08B}" dt="2022-03-31T01:20:45.344" v="5439" actId="14100"/>
          <ac:cxnSpMkLst>
            <pc:docMk/>
            <pc:sldMk cId="1535827466" sldId="321"/>
            <ac:cxnSpMk id="153" creationId="{1C386FD7-41D0-4213-B40F-6F2CDC15C715}"/>
          </ac:cxnSpMkLst>
        </pc:cxnChg>
        <pc:cxnChg chg="add del mod">
          <ac:chgData name="PHÙNG ANH KHOA" userId="ba54c450-3f2d-4f9a-8f3b-ba9051df1f8c" providerId="ADAL" clId="{999AB079-E2C5-4535-ACAF-DB6C2E99C08B}" dt="2022-03-31T01:24:19.752" v="5450" actId="478"/>
          <ac:cxnSpMkLst>
            <pc:docMk/>
            <pc:sldMk cId="1535827466" sldId="321"/>
            <ac:cxnSpMk id="154" creationId="{A5F66868-FEBC-4824-9A49-A7BCC1DFA1CB}"/>
          </ac:cxnSpMkLst>
        </pc:cxnChg>
        <pc:cxnChg chg="add mod">
          <ac:chgData name="PHÙNG ANH KHOA" userId="ba54c450-3f2d-4f9a-8f3b-ba9051df1f8c" providerId="ADAL" clId="{999AB079-E2C5-4535-ACAF-DB6C2E99C08B}" dt="2022-03-31T01:24:11.832" v="5449" actId="1076"/>
          <ac:cxnSpMkLst>
            <pc:docMk/>
            <pc:sldMk cId="1535827466" sldId="321"/>
            <ac:cxnSpMk id="155" creationId="{40F29713-5284-4E1E-BED2-2E397239E7CB}"/>
          </ac:cxnSpMkLst>
        </pc:cxnChg>
        <pc:cxnChg chg="add mod">
          <ac:chgData name="PHÙNG ANH KHOA" userId="ba54c450-3f2d-4f9a-8f3b-ba9051df1f8c" providerId="ADAL" clId="{999AB079-E2C5-4535-ACAF-DB6C2E99C08B}" dt="2022-03-31T01:24:11.832" v="5449" actId="1076"/>
          <ac:cxnSpMkLst>
            <pc:docMk/>
            <pc:sldMk cId="1535827466" sldId="321"/>
            <ac:cxnSpMk id="156" creationId="{7196EEBF-E798-4C44-B39D-967CFF25FE38}"/>
          </ac:cxnSpMkLst>
        </pc:cxnChg>
        <pc:cxnChg chg="del">
          <ac:chgData name="PHÙNG ANH KHOA" userId="ba54c450-3f2d-4f9a-8f3b-ba9051df1f8c" providerId="ADAL" clId="{999AB079-E2C5-4535-ACAF-DB6C2E99C08B}" dt="2022-03-30T15:15:14.729" v="5025" actId="478"/>
          <ac:cxnSpMkLst>
            <pc:docMk/>
            <pc:sldMk cId="1535827466" sldId="321"/>
            <ac:cxnSpMk id="163" creationId="{E7542B17-9CC2-40B7-A91F-21FD41AFC148}"/>
          </ac:cxnSpMkLst>
        </pc:cxnChg>
        <pc:cxnChg chg="del">
          <ac:chgData name="PHÙNG ANH KHOA" userId="ba54c450-3f2d-4f9a-8f3b-ba9051df1f8c" providerId="ADAL" clId="{999AB079-E2C5-4535-ACAF-DB6C2E99C08B}" dt="2022-03-30T15:15:14.729" v="5025" actId="478"/>
          <ac:cxnSpMkLst>
            <pc:docMk/>
            <pc:sldMk cId="1535827466" sldId="321"/>
            <ac:cxnSpMk id="169" creationId="{B3AF1963-58D0-463C-A3FA-CB35B89E815B}"/>
          </ac:cxnSpMkLst>
        </pc:cxnChg>
        <pc:cxnChg chg="del">
          <ac:chgData name="PHÙNG ANH KHOA" userId="ba54c450-3f2d-4f9a-8f3b-ba9051df1f8c" providerId="ADAL" clId="{999AB079-E2C5-4535-ACAF-DB6C2E99C08B}" dt="2022-03-30T15:15:14.729" v="5025" actId="478"/>
          <ac:cxnSpMkLst>
            <pc:docMk/>
            <pc:sldMk cId="1535827466" sldId="321"/>
            <ac:cxnSpMk id="172" creationId="{397A62A9-84F7-44FD-972A-7192F6AB62B2}"/>
          </ac:cxnSpMkLst>
        </pc:cxnChg>
        <pc:cxnChg chg="del">
          <ac:chgData name="PHÙNG ANH KHOA" userId="ba54c450-3f2d-4f9a-8f3b-ba9051df1f8c" providerId="ADAL" clId="{999AB079-E2C5-4535-ACAF-DB6C2E99C08B}" dt="2022-03-30T15:15:14.729" v="5025" actId="478"/>
          <ac:cxnSpMkLst>
            <pc:docMk/>
            <pc:sldMk cId="1535827466" sldId="321"/>
            <ac:cxnSpMk id="175" creationId="{D6DD9AAF-961E-4313-B03A-794CC82EDF3B}"/>
          </ac:cxnSpMkLst>
        </pc:cxnChg>
        <pc:cxnChg chg="del">
          <ac:chgData name="PHÙNG ANH KHOA" userId="ba54c450-3f2d-4f9a-8f3b-ba9051df1f8c" providerId="ADAL" clId="{999AB079-E2C5-4535-ACAF-DB6C2E99C08B}" dt="2022-03-30T15:15:14.729" v="5025" actId="478"/>
          <ac:cxnSpMkLst>
            <pc:docMk/>
            <pc:sldMk cId="1535827466" sldId="321"/>
            <ac:cxnSpMk id="178" creationId="{0E82C126-63DF-4CAF-9D52-5FC3907B8619}"/>
          </ac:cxnSpMkLst>
        </pc:cxnChg>
        <pc:cxnChg chg="del">
          <ac:chgData name="PHÙNG ANH KHOA" userId="ba54c450-3f2d-4f9a-8f3b-ba9051df1f8c" providerId="ADAL" clId="{999AB079-E2C5-4535-ACAF-DB6C2E99C08B}" dt="2022-03-30T15:15:14.729" v="5025" actId="478"/>
          <ac:cxnSpMkLst>
            <pc:docMk/>
            <pc:sldMk cId="1535827466" sldId="321"/>
            <ac:cxnSpMk id="194" creationId="{CD07538E-A06B-4A3C-9CD4-29F8070CCD29}"/>
          </ac:cxnSpMkLst>
        </pc:cxnChg>
      </pc:sldChg>
      <pc:sldChg chg="addSp delSp modSp add del mod modTransition">
        <pc:chgData name="PHÙNG ANH KHOA" userId="ba54c450-3f2d-4f9a-8f3b-ba9051df1f8c" providerId="ADAL" clId="{999AB079-E2C5-4535-ACAF-DB6C2E99C08B}" dt="2022-03-30T15:03:22.731" v="4827" actId="47"/>
        <pc:sldMkLst>
          <pc:docMk/>
          <pc:sldMk cId="3954808288" sldId="321"/>
        </pc:sldMkLst>
        <pc:spChg chg="add mod">
          <ac:chgData name="PHÙNG ANH KHOA" userId="ba54c450-3f2d-4f9a-8f3b-ba9051df1f8c" providerId="ADAL" clId="{999AB079-E2C5-4535-ACAF-DB6C2E99C08B}" dt="2022-03-30T14:55:40.620" v="4710" actId="14100"/>
          <ac:spMkLst>
            <pc:docMk/>
            <pc:sldMk cId="3954808288" sldId="321"/>
            <ac:spMk id="35" creationId="{F41C3AE8-A50D-4C93-9A54-3C7716D2D0F9}"/>
          </ac:spMkLst>
        </pc:spChg>
        <pc:spChg chg="add mod">
          <ac:chgData name="PHÙNG ANH KHOA" userId="ba54c450-3f2d-4f9a-8f3b-ba9051df1f8c" providerId="ADAL" clId="{999AB079-E2C5-4535-ACAF-DB6C2E99C08B}" dt="2022-03-30T14:55:49.898" v="4713" actId="1076"/>
          <ac:spMkLst>
            <pc:docMk/>
            <pc:sldMk cId="3954808288" sldId="321"/>
            <ac:spMk id="36" creationId="{208A279E-343C-48E7-B85F-5F57E512428C}"/>
          </ac:spMkLst>
        </pc:spChg>
        <pc:spChg chg="add mod">
          <ac:chgData name="PHÙNG ANH KHOA" userId="ba54c450-3f2d-4f9a-8f3b-ba9051df1f8c" providerId="ADAL" clId="{999AB079-E2C5-4535-ACAF-DB6C2E99C08B}" dt="2022-03-30T14:56:07.378" v="4719" actId="1076"/>
          <ac:spMkLst>
            <pc:docMk/>
            <pc:sldMk cId="3954808288" sldId="321"/>
            <ac:spMk id="37" creationId="{073F1B3C-05BF-4825-A375-D3C4FB370F44}"/>
          </ac:spMkLst>
        </pc:spChg>
        <pc:spChg chg="add mod">
          <ac:chgData name="PHÙNG ANH KHOA" userId="ba54c450-3f2d-4f9a-8f3b-ba9051df1f8c" providerId="ADAL" clId="{999AB079-E2C5-4535-ACAF-DB6C2E99C08B}" dt="2022-03-30T15:00:14.450" v="4782" actId="14100"/>
          <ac:spMkLst>
            <pc:docMk/>
            <pc:sldMk cId="3954808288" sldId="321"/>
            <ac:spMk id="38" creationId="{B21675D2-0162-4D06-A161-FD13B19C331F}"/>
          </ac:spMkLst>
        </pc:spChg>
        <pc:spChg chg="add mod">
          <ac:chgData name="PHÙNG ANH KHOA" userId="ba54c450-3f2d-4f9a-8f3b-ba9051df1f8c" providerId="ADAL" clId="{999AB079-E2C5-4535-ACAF-DB6C2E99C08B}" dt="2022-03-30T15:02:53.311" v="4816" actId="1076"/>
          <ac:spMkLst>
            <pc:docMk/>
            <pc:sldMk cId="3954808288" sldId="321"/>
            <ac:spMk id="42" creationId="{6CAC30D5-606F-40DA-8657-554750AC89C9}"/>
          </ac:spMkLst>
        </pc:spChg>
        <pc:spChg chg="add mod">
          <ac:chgData name="PHÙNG ANH KHOA" userId="ba54c450-3f2d-4f9a-8f3b-ba9051df1f8c" providerId="ADAL" clId="{999AB079-E2C5-4535-ACAF-DB6C2E99C08B}" dt="2022-03-30T15:03:18.117" v="4826" actId="571"/>
          <ac:spMkLst>
            <pc:docMk/>
            <pc:sldMk cId="3954808288" sldId="321"/>
            <ac:spMk id="43" creationId="{1BB70CCB-41DC-4167-B51F-6A0AFC4F1AC8}"/>
          </ac:spMkLst>
        </pc:spChg>
        <pc:spChg chg="del mod">
          <ac:chgData name="PHÙNG ANH KHOA" userId="ba54c450-3f2d-4f9a-8f3b-ba9051df1f8c" providerId="ADAL" clId="{999AB079-E2C5-4535-ACAF-DB6C2E99C08B}" dt="2022-03-30T14:58:14.542" v="4763" actId="478"/>
          <ac:spMkLst>
            <pc:docMk/>
            <pc:sldMk cId="3954808288" sldId="321"/>
            <ac:spMk id="59" creationId="{038C7602-9D69-4172-BEAC-D6701BDADDA2}"/>
          </ac:spMkLst>
        </pc:spChg>
        <pc:spChg chg="mod">
          <ac:chgData name="PHÙNG ANH KHOA" userId="ba54c450-3f2d-4f9a-8f3b-ba9051df1f8c" providerId="ADAL" clId="{999AB079-E2C5-4535-ACAF-DB6C2E99C08B}" dt="2022-03-30T14:58:42.115" v="4765" actId="207"/>
          <ac:spMkLst>
            <pc:docMk/>
            <pc:sldMk cId="3954808288" sldId="321"/>
            <ac:spMk id="60" creationId="{C4361B91-6F8C-4D61-919A-22F5785D2807}"/>
          </ac:spMkLst>
        </pc:spChg>
        <pc:spChg chg="mod">
          <ac:chgData name="PHÙNG ANH KHOA" userId="ba54c450-3f2d-4f9a-8f3b-ba9051df1f8c" providerId="ADAL" clId="{999AB079-E2C5-4535-ACAF-DB6C2E99C08B}" dt="2022-03-30T14:58:44.893" v="4766" actId="207"/>
          <ac:spMkLst>
            <pc:docMk/>
            <pc:sldMk cId="3954808288" sldId="321"/>
            <ac:spMk id="61" creationId="{F843B66C-55B3-47AC-8BA4-6FB986D18364}"/>
          </ac:spMkLst>
        </pc:spChg>
        <pc:spChg chg="mod">
          <ac:chgData name="PHÙNG ANH KHOA" userId="ba54c450-3f2d-4f9a-8f3b-ba9051df1f8c" providerId="ADAL" clId="{999AB079-E2C5-4535-ACAF-DB6C2E99C08B}" dt="2022-03-30T14:58:47.426" v="4767" actId="207"/>
          <ac:spMkLst>
            <pc:docMk/>
            <pc:sldMk cId="3954808288" sldId="321"/>
            <ac:spMk id="62" creationId="{8D8EE4F8-61FB-471A-8E74-710B11A6A7AE}"/>
          </ac:spMkLst>
        </pc:spChg>
        <pc:spChg chg="del mod">
          <ac:chgData name="PHÙNG ANH KHOA" userId="ba54c450-3f2d-4f9a-8f3b-ba9051df1f8c" providerId="ADAL" clId="{999AB079-E2C5-4535-ACAF-DB6C2E99C08B}" dt="2022-03-30T14:58:14.542" v="4763" actId="478"/>
          <ac:spMkLst>
            <pc:docMk/>
            <pc:sldMk cId="3954808288" sldId="321"/>
            <ac:spMk id="113" creationId="{EB75221C-A6DE-4BEB-B13A-179314982AC1}"/>
          </ac:spMkLst>
        </pc:spChg>
        <pc:spChg chg="del mod">
          <ac:chgData name="PHÙNG ANH KHOA" userId="ba54c450-3f2d-4f9a-8f3b-ba9051df1f8c" providerId="ADAL" clId="{999AB079-E2C5-4535-ACAF-DB6C2E99C08B}" dt="2022-03-30T14:58:14.542" v="4763" actId="478"/>
          <ac:spMkLst>
            <pc:docMk/>
            <pc:sldMk cId="3954808288" sldId="321"/>
            <ac:spMk id="120" creationId="{5886CF62-02FB-4BDB-A5A0-CC6FA78FD70F}"/>
          </ac:spMkLst>
        </pc:spChg>
        <pc:spChg chg="mod">
          <ac:chgData name="PHÙNG ANH KHOA" userId="ba54c450-3f2d-4f9a-8f3b-ba9051df1f8c" providerId="ADAL" clId="{999AB079-E2C5-4535-ACAF-DB6C2E99C08B}" dt="2022-03-30T14:59:59.666" v="4778" actId="1076"/>
          <ac:spMkLst>
            <pc:docMk/>
            <pc:sldMk cId="3954808288" sldId="321"/>
            <ac:spMk id="121" creationId="{480368DC-25D4-4B89-87E1-760A93D598CE}"/>
          </ac:spMkLst>
        </pc:spChg>
        <pc:spChg chg="del">
          <ac:chgData name="PHÙNG ANH KHOA" userId="ba54c450-3f2d-4f9a-8f3b-ba9051df1f8c" providerId="ADAL" clId="{999AB079-E2C5-4535-ACAF-DB6C2E99C08B}" dt="2022-03-30T14:53:51.581" v="4676" actId="478"/>
          <ac:spMkLst>
            <pc:docMk/>
            <pc:sldMk cId="3954808288" sldId="321"/>
            <ac:spMk id="122" creationId="{A14908A4-E30F-4138-8052-2B3F3E7AB7A2}"/>
          </ac:spMkLst>
        </pc:spChg>
        <pc:spChg chg="del">
          <ac:chgData name="PHÙNG ANH KHOA" userId="ba54c450-3f2d-4f9a-8f3b-ba9051df1f8c" providerId="ADAL" clId="{999AB079-E2C5-4535-ACAF-DB6C2E99C08B}" dt="2022-03-30T14:53:53.391" v="4677" actId="478"/>
          <ac:spMkLst>
            <pc:docMk/>
            <pc:sldMk cId="3954808288" sldId="321"/>
            <ac:spMk id="128" creationId="{AB3D4AA8-4E5E-4F62-9F91-49AA730F29F7}"/>
          </ac:spMkLst>
        </pc:spChg>
        <pc:spChg chg="del">
          <ac:chgData name="PHÙNG ANH KHOA" userId="ba54c450-3f2d-4f9a-8f3b-ba9051df1f8c" providerId="ADAL" clId="{999AB079-E2C5-4535-ACAF-DB6C2E99C08B}" dt="2022-03-30T14:53:55.367" v="4678" actId="478"/>
          <ac:spMkLst>
            <pc:docMk/>
            <pc:sldMk cId="3954808288" sldId="321"/>
            <ac:spMk id="129" creationId="{187558C6-AD9A-4332-B1BA-C61EC7CD0425}"/>
          </ac:spMkLst>
        </pc:spChg>
        <pc:spChg chg="mod">
          <ac:chgData name="PHÙNG ANH KHOA" userId="ba54c450-3f2d-4f9a-8f3b-ba9051df1f8c" providerId="ADAL" clId="{999AB079-E2C5-4535-ACAF-DB6C2E99C08B}" dt="2022-03-30T14:52:52.155" v="4674" actId="207"/>
          <ac:spMkLst>
            <pc:docMk/>
            <pc:sldMk cId="3954808288" sldId="321"/>
            <ac:spMk id="1132" creationId="{00000000-0000-0000-0000-000000000000}"/>
          </ac:spMkLst>
        </pc:spChg>
        <pc:spChg chg="del mod">
          <ac:chgData name="PHÙNG ANH KHOA" userId="ba54c450-3f2d-4f9a-8f3b-ba9051df1f8c" providerId="ADAL" clId="{999AB079-E2C5-4535-ACAF-DB6C2E99C08B}" dt="2022-03-30T14:58:14.542" v="4763" actId="478"/>
          <ac:spMkLst>
            <pc:docMk/>
            <pc:sldMk cId="3954808288" sldId="321"/>
            <ac:spMk id="1136" creationId="{00000000-0000-0000-0000-000000000000}"/>
          </ac:spMkLst>
        </pc:spChg>
        <pc:spChg chg="del">
          <ac:chgData name="PHÙNG ANH KHOA" userId="ba54c450-3f2d-4f9a-8f3b-ba9051df1f8c" providerId="ADAL" clId="{999AB079-E2C5-4535-ACAF-DB6C2E99C08B}" dt="2022-03-30T14:59:57.663" v="4777" actId="21"/>
          <ac:spMkLst>
            <pc:docMk/>
            <pc:sldMk cId="3954808288" sldId="321"/>
            <ac:spMk id="1145" creationId="{00000000-0000-0000-0000-000000000000}"/>
          </ac:spMkLst>
        </pc:spChg>
        <pc:picChg chg="add del mod">
          <ac:chgData name="PHÙNG ANH KHOA" userId="ba54c450-3f2d-4f9a-8f3b-ba9051df1f8c" providerId="ADAL" clId="{999AB079-E2C5-4535-ACAF-DB6C2E99C08B}" dt="2022-03-30T14:59:44.948" v="4772" actId="21"/>
          <ac:picMkLst>
            <pc:docMk/>
            <pc:sldMk cId="3954808288" sldId="321"/>
            <ac:picMk id="39" creationId="{FFC6C1EE-A994-4614-A54A-7D74EC81CDBE}"/>
          </ac:picMkLst>
        </pc:picChg>
        <pc:picChg chg="del mod">
          <ac:chgData name="PHÙNG ANH KHOA" userId="ba54c450-3f2d-4f9a-8f3b-ba9051df1f8c" providerId="ADAL" clId="{999AB079-E2C5-4535-ACAF-DB6C2E99C08B}" dt="2022-03-30T14:58:14.542" v="4763" actId="478"/>
          <ac:picMkLst>
            <pc:docMk/>
            <pc:sldMk cId="3954808288" sldId="321"/>
            <ac:picMk id="40" creationId="{7ACDF376-81EA-454B-97D0-F59A8D734246}"/>
          </ac:picMkLst>
        </pc:picChg>
        <pc:picChg chg="add mod">
          <ac:chgData name="PHÙNG ANH KHOA" userId="ba54c450-3f2d-4f9a-8f3b-ba9051df1f8c" providerId="ADAL" clId="{999AB079-E2C5-4535-ACAF-DB6C2E99C08B}" dt="2022-03-30T15:00:09.953" v="4780" actId="1076"/>
          <ac:picMkLst>
            <pc:docMk/>
            <pc:sldMk cId="3954808288" sldId="321"/>
            <ac:picMk id="41" creationId="{7491EB99-7ECB-4392-A7F5-DFABC383118D}"/>
          </ac:picMkLst>
        </pc:picChg>
        <pc:picChg chg="del">
          <ac:chgData name="PHÙNG ANH KHOA" userId="ba54c450-3f2d-4f9a-8f3b-ba9051df1f8c" providerId="ADAL" clId="{999AB079-E2C5-4535-ACAF-DB6C2E99C08B}" dt="2022-03-30T14:59:54.965" v="4776" actId="478"/>
          <ac:picMkLst>
            <pc:docMk/>
            <pc:sldMk cId="3954808288" sldId="321"/>
            <ac:picMk id="2054" creationId="{EAA17A6E-2C35-45B8-B803-DFCBEF31A6C1}"/>
          </ac:picMkLst>
        </pc:picChg>
        <pc:cxnChg chg="del mod">
          <ac:chgData name="PHÙNG ANH KHOA" userId="ba54c450-3f2d-4f9a-8f3b-ba9051df1f8c" providerId="ADAL" clId="{999AB079-E2C5-4535-ACAF-DB6C2E99C08B}" dt="2022-03-30T14:58:14.542" v="4763" actId="478"/>
          <ac:cxnSpMkLst>
            <pc:docMk/>
            <pc:sldMk cId="3954808288" sldId="321"/>
            <ac:cxnSpMk id="71" creationId="{A005C950-B452-4744-ADED-0ECB31C6E393}"/>
          </ac:cxnSpMkLst>
        </pc:cxnChg>
        <pc:cxnChg chg="mod">
          <ac:chgData name="PHÙNG ANH KHOA" userId="ba54c450-3f2d-4f9a-8f3b-ba9051df1f8c" providerId="ADAL" clId="{999AB079-E2C5-4535-ACAF-DB6C2E99C08B}" dt="2022-03-30T14:59:57.663" v="4777" actId="21"/>
          <ac:cxnSpMkLst>
            <pc:docMk/>
            <pc:sldMk cId="3954808288" sldId="321"/>
            <ac:cxnSpMk id="95" creationId="{AFBC2186-B6F0-4FE0-900C-2CEEF43CA456}"/>
          </ac:cxnSpMkLst>
        </pc:cxnChg>
        <pc:cxnChg chg="mod">
          <ac:chgData name="PHÙNG ANH KHOA" userId="ba54c450-3f2d-4f9a-8f3b-ba9051df1f8c" providerId="ADAL" clId="{999AB079-E2C5-4535-ACAF-DB6C2E99C08B}" dt="2022-03-30T14:59:57.663" v="4777" actId="21"/>
          <ac:cxnSpMkLst>
            <pc:docMk/>
            <pc:sldMk cId="3954808288" sldId="321"/>
            <ac:cxnSpMk id="109" creationId="{EE8B09A7-50CE-4E4B-8620-F48BDB11545E}"/>
          </ac:cxnSpMkLst>
        </pc:cxnChg>
        <pc:cxnChg chg="mod">
          <ac:chgData name="PHÙNG ANH KHOA" userId="ba54c450-3f2d-4f9a-8f3b-ba9051df1f8c" providerId="ADAL" clId="{999AB079-E2C5-4535-ACAF-DB6C2E99C08B}" dt="2022-03-30T14:59:57.663" v="4777" actId="21"/>
          <ac:cxnSpMkLst>
            <pc:docMk/>
            <pc:sldMk cId="3954808288" sldId="321"/>
            <ac:cxnSpMk id="1146" creationId="{00000000-0000-0000-0000-000000000000}"/>
          </ac:cxnSpMkLst>
        </pc:cxnChg>
        <pc:cxnChg chg="del mod">
          <ac:chgData name="PHÙNG ANH KHOA" userId="ba54c450-3f2d-4f9a-8f3b-ba9051df1f8c" providerId="ADAL" clId="{999AB079-E2C5-4535-ACAF-DB6C2E99C08B}" dt="2022-03-30T14:58:15.578" v="4764" actId="478"/>
          <ac:cxnSpMkLst>
            <pc:docMk/>
            <pc:sldMk cId="3954808288" sldId="321"/>
            <ac:cxnSpMk id="1147" creationId="{00000000-0000-0000-0000-000000000000}"/>
          </ac:cxnSpMkLst>
        </pc:cxnChg>
      </pc:sldChg>
      <pc:sldChg chg="addSp delSp modSp add del mod">
        <pc:chgData name="PHÙNG ANH KHOA" userId="ba54c450-3f2d-4f9a-8f3b-ba9051df1f8c" providerId="ADAL" clId="{999AB079-E2C5-4535-ACAF-DB6C2E99C08B}" dt="2022-03-30T15:07:44.918" v="4901" actId="47"/>
        <pc:sldMkLst>
          <pc:docMk/>
          <pc:sldMk cId="2244399635" sldId="322"/>
        </pc:sldMkLst>
        <pc:spChg chg="add mod">
          <ac:chgData name="PHÙNG ANH KHOA" userId="ba54c450-3f2d-4f9a-8f3b-ba9051df1f8c" providerId="ADAL" clId="{999AB079-E2C5-4535-ACAF-DB6C2E99C08B}" dt="2022-03-30T15:03:36.968" v="4833" actId="14100"/>
          <ac:spMkLst>
            <pc:docMk/>
            <pc:sldMk cId="2244399635" sldId="322"/>
            <ac:spMk id="31" creationId="{7AED781F-9260-4E07-A260-F0D026A37FE4}"/>
          </ac:spMkLst>
        </pc:spChg>
        <pc:spChg chg="add mod">
          <ac:chgData name="PHÙNG ANH KHOA" userId="ba54c450-3f2d-4f9a-8f3b-ba9051df1f8c" providerId="ADAL" clId="{999AB079-E2C5-4535-ACAF-DB6C2E99C08B}" dt="2022-03-30T15:05:25.289" v="4875" actId="207"/>
          <ac:spMkLst>
            <pc:docMk/>
            <pc:sldMk cId="2244399635" sldId="322"/>
            <ac:spMk id="33" creationId="{7741730D-447F-42B8-8A66-096FA7F7801A}"/>
          </ac:spMkLst>
        </pc:spChg>
        <pc:spChg chg="add mod">
          <ac:chgData name="PHÙNG ANH KHOA" userId="ba54c450-3f2d-4f9a-8f3b-ba9051df1f8c" providerId="ADAL" clId="{999AB079-E2C5-4535-ACAF-DB6C2E99C08B}" dt="2022-03-30T15:03:31.414" v="4831" actId="571"/>
          <ac:spMkLst>
            <pc:docMk/>
            <pc:sldMk cId="2244399635" sldId="322"/>
            <ac:spMk id="34" creationId="{901F5682-8B36-4963-8CEB-CD1D2AAEF437}"/>
          </ac:spMkLst>
        </pc:spChg>
        <pc:spChg chg="add mod">
          <ac:chgData name="PHÙNG ANH KHOA" userId="ba54c450-3f2d-4f9a-8f3b-ba9051df1f8c" providerId="ADAL" clId="{999AB079-E2C5-4535-ACAF-DB6C2E99C08B}" dt="2022-03-30T15:05:05.616" v="4874" actId="1076"/>
          <ac:spMkLst>
            <pc:docMk/>
            <pc:sldMk cId="2244399635" sldId="322"/>
            <ac:spMk id="37" creationId="{F8E90AEA-524F-40B3-96E0-C70AE99AC0F7}"/>
          </ac:spMkLst>
        </pc:spChg>
        <pc:spChg chg="del">
          <ac:chgData name="PHÙNG ANH KHOA" userId="ba54c450-3f2d-4f9a-8f3b-ba9051df1f8c" providerId="ADAL" clId="{999AB079-E2C5-4535-ACAF-DB6C2E99C08B}" dt="2022-03-30T15:03:10.686" v="4818" actId="478"/>
          <ac:spMkLst>
            <pc:docMk/>
            <pc:sldMk cId="2244399635" sldId="322"/>
            <ac:spMk id="59" creationId="{038C7602-9D69-4172-BEAC-D6701BDADDA2}"/>
          </ac:spMkLst>
        </pc:spChg>
        <pc:spChg chg="del">
          <ac:chgData name="PHÙNG ANH KHOA" userId="ba54c450-3f2d-4f9a-8f3b-ba9051df1f8c" providerId="ADAL" clId="{999AB079-E2C5-4535-ACAF-DB6C2E99C08B}" dt="2022-03-30T15:03:10.686" v="4818" actId="478"/>
          <ac:spMkLst>
            <pc:docMk/>
            <pc:sldMk cId="2244399635" sldId="322"/>
            <ac:spMk id="113" creationId="{EB75221C-A6DE-4BEB-B13A-179314982AC1}"/>
          </ac:spMkLst>
        </pc:spChg>
        <pc:spChg chg="del mod">
          <ac:chgData name="PHÙNG ANH KHOA" userId="ba54c450-3f2d-4f9a-8f3b-ba9051df1f8c" providerId="ADAL" clId="{999AB079-E2C5-4535-ACAF-DB6C2E99C08B}" dt="2022-03-30T15:03:15.052" v="4824" actId="478"/>
          <ac:spMkLst>
            <pc:docMk/>
            <pc:sldMk cId="2244399635" sldId="322"/>
            <ac:spMk id="121" creationId="{480368DC-25D4-4B89-87E1-760A93D598CE}"/>
          </ac:spMkLst>
        </pc:spChg>
        <pc:spChg chg="del mod">
          <ac:chgData name="PHÙNG ANH KHOA" userId="ba54c450-3f2d-4f9a-8f3b-ba9051df1f8c" providerId="ADAL" clId="{999AB079-E2C5-4535-ACAF-DB6C2E99C08B}" dt="2022-03-30T15:04:26.138" v="4862" actId="21"/>
          <ac:spMkLst>
            <pc:docMk/>
            <pc:sldMk cId="2244399635" sldId="322"/>
            <ac:spMk id="122" creationId="{A14908A4-E30F-4138-8052-2B3F3E7AB7A2}"/>
          </ac:spMkLst>
        </pc:spChg>
        <pc:spChg chg="del">
          <ac:chgData name="PHÙNG ANH KHOA" userId="ba54c450-3f2d-4f9a-8f3b-ba9051df1f8c" providerId="ADAL" clId="{999AB079-E2C5-4535-ACAF-DB6C2E99C08B}" dt="2022-03-30T15:03:10.686" v="4818" actId="478"/>
          <ac:spMkLst>
            <pc:docMk/>
            <pc:sldMk cId="2244399635" sldId="322"/>
            <ac:spMk id="131" creationId="{7F914C25-B266-48BA-BE05-19E879A787EF}"/>
          </ac:spMkLst>
        </pc:spChg>
        <pc:spChg chg="del">
          <ac:chgData name="PHÙNG ANH KHOA" userId="ba54c450-3f2d-4f9a-8f3b-ba9051df1f8c" providerId="ADAL" clId="{999AB079-E2C5-4535-ACAF-DB6C2E99C08B}" dt="2022-03-30T15:03:10.686" v="4818" actId="478"/>
          <ac:spMkLst>
            <pc:docMk/>
            <pc:sldMk cId="2244399635" sldId="322"/>
            <ac:spMk id="132" creationId="{7B889D99-841D-4944-8DFE-C24E68AFD6F3}"/>
          </ac:spMkLst>
        </pc:spChg>
        <pc:spChg chg="del">
          <ac:chgData name="PHÙNG ANH KHOA" userId="ba54c450-3f2d-4f9a-8f3b-ba9051df1f8c" providerId="ADAL" clId="{999AB079-E2C5-4535-ACAF-DB6C2E99C08B}" dt="2022-03-30T15:03:10.686" v="4818" actId="478"/>
          <ac:spMkLst>
            <pc:docMk/>
            <pc:sldMk cId="2244399635" sldId="322"/>
            <ac:spMk id="135" creationId="{37BB6DE7-3B7E-490F-B895-B31220A38E1A}"/>
          </ac:spMkLst>
        </pc:spChg>
        <pc:spChg chg="del">
          <ac:chgData name="PHÙNG ANH KHOA" userId="ba54c450-3f2d-4f9a-8f3b-ba9051df1f8c" providerId="ADAL" clId="{999AB079-E2C5-4535-ACAF-DB6C2E99C08B}" dt="2022-03-30T15:03:10.686" v="4818" actId="478"/>
          <ac:spMkLst>
            <pc:docMk/>
            <pc:sldMk cId="2244399635" sldId="322"/>
            <ac:spMk id="1136" creationId="{00000000-0000-0000-0000-000000000000}"/>
          </ac:spMkLst>
        </pc:spChg>
        <pc:spChg chg="del">
          <ac:chgData name="PHÙNG ANH KHOA" userId="ba54c450-3f2d-4f9a-8f3b-ba9051df1f8c" providerId="ADAL" clId="{999AB079-E2C5-4535-ACAF-DB6C2E99C08B}" dt="2022-03-30T15:03:12.656" v="4821" actId="478"/>
          <ac:spMkLst>
            <pc:docMk/>
            <pc:sldMk cId="2244399635" sldId="322"/>
            <ac:spMk id="1145" creationId="{00000000-0000-0000-0000-000000000000}"/>
          </ac:spMkLst>
        </pc:spChg>
        <pc:picChg chg="add mod">
          <ac:chgData name="PHÙNG ANH KHOA" userId="ba54c450-3f2d-4f9a-8f3b-ba9051df1f8c" providerId="ADAL" clId="{999AB079-E2C5-4535-ACAF-DB6C2E99C08B}" dt="2022-03-30T15:04:53.591" v="4870" actId="1076"/>
          <ac:picMkLst>
            <pc:docMk/>
            <pc:sldMk cId="2244399635" sldId="322"/>
            <ac:picMk id="32" creationId="{A30A49CC-6FE7-4A96-BC5A-15C1A5B92EC2}"/>
          </ac:picMkLst>
        </pc:picChg>
        <pc:picChg chg="del">
          <ac:chgData name="PHÙNG ANH KHOA" userId="ba54c450-3f2d-4f9a-8f3b-ba9051df1f8c" providerId="ADAL" clId="{999AB079-E2C5-4535-ACAF-DB6C2E99C08B}" dt="2022-03-30T15:03:10.686" v="4818" actId="478"/>
          <ac:picMkLst>
            <pc:docMk/>
            <pc:sldMk cId="2244399635" sldId="322"/>
            <ac:picMk id="40" creationId="{7ACDF376-81EA-454B-97D0-F59A8D734246}"/>
          </ac:picMkLst>
        </pc:picChg>
        <pc:picChg chg="del">
          <ac:chgData name="PHÙNG ANH KHOA" userId="ba54c450-3f2d-4f9a-8f3b-ba9051df1f8c" providerId="ADAL" clId="{999AB079-E2C5-4535-ACAF-DB6C2E99C08B}" dt="2022-03-30T15:03:10.686" v="4818" actId="478"/>
          <ac:picMkLst>
            <pc:docMk/>
            <pc:sldMk cId="2244399635" sldId="322"/>
            <ac:picMk id="134" creationId="{F9365F41-2192-4A96-837F-9229ED1AAC67}"/>
          </ac:picMkLst>
        </pc:picChg>
        <pc:picChg chg="del">
          <ac:chgData name="PHÙNG ANH KHOA" userId="ba54c450-3f2d-4f9a-8f3b-ba9051df1f8c" providerId="ADAL" clId="{999AB079-E2C5-4535-ACAF-DB6C2E99C08B}" dt="2022-03-30T15:03:13.804" v="4823" actId="478"/>
          <ac:picMkLst>
            <pc:docMk/>
            <pc:sldMk cId="2244399635" sldId="322"/>
            <ac:picMk id="2054" creationId="{EAA17A6E-2C35-45B8-B803-DFCBEF31A6C1}"/>
          </ac:picMkLst>
        </pc:picChg>
        <pc:cxnChg chg="add mod">
          <ac:chgData name="PHÙNG ANH KHOA" userId="ba54c450-3f2d-4f9a-8f3b-ba9051df1f8c" providerId="ADAL" clId="{999AB079-E2C5-4535-ACAF-DB6C2E99C08B}" dt="2022-03-30T15:04:59.912" v="4872" actId="14100"/>
          <ac:cxnSpMkLst>
            <pc:docMk/>
            <pc:sldMk cId="2244399635" sldId="322"/>
            <ac:cxnSpMk id="36" creationId="{F6A4A8E1-043D-4657-A23C-F32FC2EBFB84}"/>
          </ac:cxnSpMkLst>
        </pc:cxnChg>
        <pc:cxnChg chg="del mod">
          <ac:chgData name="PHÙNG ANH KHOA" userId="ba54c450-3f2d-4f9a-8f3b-ba9051df1f8c" providerId="ADAL" clId="{999AB079-E2C5-4535-ACAF-DB6C2E99C08B}" dt="2022-03-30T15:03:10.686" v="4818" actId="478"/>
          <ac:cxnSpMkLst>
            <pc:docMk/>
            <pc:sldMk cId="2244399635" sldId="322"/>
            <ac:cxnSpMk id="71" creationId="{A005C950-B452-4744-ADED-0ECB31C6E393}"/>
          </ac:cxnSpMkLst>
        </pc:cxnChg>
        <pc:cxnChg chg="mod">
          <ac:chgData name="PHÙNG ANH KHOA" userId="ba54c450-3f2d-4f9a-8f3b-ba9051df1f8c" providerId="ADAL" clId="{999AB079-E2C5-4535-ACAF-DB6C2E99C08B}" dt="2022-03-30T15:03:12.656" v="4821" actId="478"/>
          <ac:cxnSpMkLst>
            <pc:docMk/>
            <pc:sldMk cId="2244399635" sldId="322"/>
            <ac:cxnSpMk id="95" creationId="{AFBC2186-B6F0-4FE0-900C-2CEEF43CA456}"/>
          </ac:cxnSpMkLst>
        </pc:cxnChg>
        <pc:cxnChg chg="mod">
          <ac:chgData name="PHÙNG ANH KHOA" userId="ba54c450-3f2d-4f9a-8f3b-ba9051df1f8c" providerId="ADAL" clId="{999AB079-E2C5-4535-ACAF-DB6C2E99C08B}" dt="2022-03-30T15:03:12.656" v="4821" actId="478"/>
          <ac:cxnSpMkLst>
            <pc:docMk/>
            <pc:sldMk cId="2244399635" sldId="322"/>
            <ac:cxnSpMk id="109" creationId="{EE8B09A7-50CE-4E4B-8620-F48BDB11545E}"/>
          </ac:cxnSpMkLst>
        </pc:cxnChg>
        <pc:cxnChg chg="del mod">
          <ac:chgData name="PHÙNG ANH KHOA" userId="ba54c450-3f2d-4f9a-8f3b-ba9051df1f8c" providerId="ADAL" clId="{999AB079-E2C5-4535-ACAF-DB6C2E99C08B}" dt="2022-03-30T15:03:10.686" v="4818" actId="478"/>
          <ac:cxnSpMkLst>
            <pc:docMk/>
            <pc:sldMk cId="2244399635" sldId="322"/>
            <ac:cxnSpMk id="133" creationId="{6FF38B56-7A0D-4D80-B658-30927091771B}"/>
          </ac:cxnSpMkLst>
        </pc:cxnChg>
        <pc:cxnChg chg="del mod">
          <ac:chgData name="PHÙNG ANH KHOA" userId="ba54c450-3f2d-4f9a-8f3b-ba9051df1f8c" providerId="ADAL" clId="{999AB079-E2C5-4535-ACAF-DB6C2E99C08B}" dt="2022-03-30T15:03:12.096" v="4820" actId="478"/>
          <ac:cxnSpMkLst>
            <pc:docMk/>
            <pc:sldMk cId="2244399635" sldId="322"/>
            <ac:cxnSpMk id="137" creationId="{61CD778A-2BA2-4C26-A142-BD4AFE5D8D9D}"/>
          </ac:cxnSpMkLst>
        </pc:cxnChg>
        <pc:cxnChg chg="del mod">
          <ac:chgData name="PHÙNG ANH KHOA" userId="ba54c450-3f2d-4f9a-8f3b-ba9051df1f8c" providerId="ADAL" clId="{999AB079-E2C5-4535-ACAF-DB6C2E99C08B}" dt="2022-03-30T15:04:11.189" v="4848" actId="21"/>
          <ac:cxnSpMkLst>
            <pc:docMk/>
            <pc:sldMk cId="2244399635" sldId="322"/>
            <ac:cxnSpMk id="1146" creationId="{00000000-0000-0000-0000-000000000000}"/>
          </ac:cxnSpMkLst>
        </pc:cxnChg>
        <pc:cxnChg chg="del mod">
          <ac:chgData name="PHÙNG ANH KHOA" userId="ba54c450-3f2d-4f9a-8f3b-ba9051df1f8c" providerId="ADAL" clId="{999AB079-E2C5-4535-ACAF-DB6C2E99C08B}" dt="2022-03-30T15:03:11.425" v="4819" actId="478"/>
          <ac:cxnSpMkLst>
            <pc:docMk/>
            <pc:sldMk cId="2244399635" sldId="322"/>
            <ac:cxnSpMk id="1147" creationId="{00000000-0000-0000-0000-000000000000}"/>
          </ac:cxnSpMkLst>
        </pc:cxnChg>
      </pc:sldChg>
      <pc:sldChg chg="addSp delSp modSp add mod ord delAnim modAnim modNotesTx">
        <pc:chgData name="PHÙNG ANH KHOA" userId="ba54c450-3f2d-4f9a-8f3b-ba9051df1f8c" providerId="ADAL" clId="{999AB079-E2C5-4535-ACAF-DB6C2E99C08B}" dt="2022-03-31T14:22:36.198" v="18832"/>
        <pc:sldMkLst>
          <pc:docMk/>
          <pc:sldMk cId="4112848288" sldId="322"/>
        </pc:sldMkLst>
        <pc:spChg chg="add mod">
          <ac:chgData name="PHÙNG ANH KHOA" userId="ba54c450-3f2d-4f9a-8f3b-ba9051df1f8c" providerId="ADAL" clId="{999AB079-E2C5-4535-ACAF-DB6C2E99C08B}" dt="2022-03-31T14:11:00.897" v="18250" actId="14100"/>
          <ac:spMkLst>
            <pc:docMk/>
            <pc:sldMk cId="4112848288" sldId="322"/>
            <ac:spMk id="75" creationId="{4C6C6E3D-1AC9-43FC-B064-C0660CA45299}"/>
          </ac:spMkLst>
        </pc:spChg>
        <pc:spChg chg="add del mod">
          <ac:chgData name="PHÙNG ANH KHOA" userId="ba54c450-3f2d-4f9a-8f3b-ba9051df1f8c" providerId="ADAL" clId="{999AB079-E2C5-4535-ACAF-DB6C2E99C08B}" dt="2022-03-31T14:08:18.635" v="18210" actId="478"/>
          <ac:spMkLst>
            <pc:docMk/>
            <pc:sldMk cId="4112848288" sldId="322"/>
            <ac:spMk id="77" creationId="{2B3488DC-CEAB-405E-970A-7F4C049255FB}"/>
          </ac:spMkLst>
        </pc:spChg>
        <pc:spChg chg="add del mod">
          <ac:chgData name="PHÙNG ANH KHOA" userId="ba54c450-3f2d-4f9a-8f3b-ba9051df1f8c" providerId="ADAL" clId="{999AB079-E2C5-4535-ACAF-DB6C2E99C08B}" dt="2022-03-31T14:08:19.271" v="18211" actId="478"/>
          <ac:spMkLst>
            <pc:docMk/>
            <pc:sldMk cId="4112848288" sldId="322"/>
            <ac:spMk id="78" creationId="{A3C13FF4-419A-484B-8975-219FE4320AC4}"/>
          </ac:spMkLst>
        </pc:spChg>
        <pc:spChg chg="add del mod">
          <ac:chgData name="PHÙNG ANH KHOA" userId="ba54c450-3f2d-4f9a-8f3b-ba9051df1f8c" providerId="ADAL" clId="{999AB079-E2C5-4535-ACAF-DB6C2E99C08B}" dt="2022-03-31T14:08:56.112" v="18220" actId="478"/>
          <ac:spMkLst>
            <pc:docMk/>
            <pc:sldMk cId="4112848288" sldId="322"/>
            <ac:spMk id="80" creationId="{F80BCF75-2677-4D9E-8C55-04D400ED8755}"/>
          </ac:spMkLst>
        </pc:spChg>
        <pc:spChg chg="add del mod">
          <ac:chgData name="PHÙNG ANH KHOA" userId="ba54c450-3f2d-4f9a-8f3b-ba9051df1f8c" providerId="ADAL" clId="{999AB079-E2C5-4535-ACAF-DB6C2E99C08B}" dt="2022-03-31T14:08:56.796" v="18221" actId="478"/>
          <ac:spMkLst>
            <pc:docMk/>
            <pc:sldMk cId="4112848288" sldId="322"/>
            <ac:spMk id="81" creationId="{9C73F794-9BAA-4BC8-A088-A35FA7F7229F}"/>
          </ac:spMkLst>
        </pc:spChg>
        <pc:spChg chg="add mod">
          <ac:chgData name="PHÙNG ANH KHOA" userId="ba54c450-3f2d-4f9a-8f3b-ba9051df1f8c" providerId="ADAL" clId="{999AB079-E2C5-4535-ACAF-DB6C2E99C08B}" dt="2022-03-31T14:11:09.726" v="18252" actId="20577"/>
          <ac:spMkLst>
            <pc:docMk/>
            <pc:sldMk cId="4112848288" sldId="322"/>
            <ac:spMk id="82" creationId="{016EB2B4-609A-49FF-96E4-847E351FACC6}"/>
          </ac:spMkLst>
        </pc:spChg>
        <pc:spChg chg="add mod">
          <ac:chgData name="PHÙNG ANH KHOA" userId="ba54c450-3f2d-4f9a-8f3b-ba9051df1f8c" providerId="ADAL" clId="{999AB079-E2C5-4535-ACAF-DB6C2E99C08B}" dt="2022-03-31T14:10:55.593" v="18247" actId="14100"/>
          <ac:spMkLst>
            <pc:docMk/>
            <pc:sldMk cId="4112848288" sldId="322"/>
            <ac:spMk id="84" creationId="{AAA2D8F3-B38E-46A1-BC70-2A897FC9843A}"/>
          </ac:spMkLst>
        </pc:spChg>
        <pc:spChg chg="add mod">
          <ac:chgData name="PHÙNG ANH KHOA" userId="ba54c450-3f2d-4f9a-8f3b-ba9051df1f8c" providerId="ADAL" clId="{999AB079-E2C5-4535-ACAF-DB6C2E99C08B}" dt="2022-03-31T14:11:17.018" v="18258" actId="20577"/>
          <ac:spMkLst>
            <pc:docMk/>
            <pc:sldMk cId="4112848288" sldId="322"/>
            <ac:spMk id="85" creationId="{160C3BD2-869D-48E6-89F4-E97A22AFB496}"/>
          </ac:spMkLst>
        </pc:spChg>
        <pc:spChg chg="add mod">
          <ac:chgData name="PHÙNG ANH KHOA" userId="ba54c450-3f2d-4f9a-8f3b-ba9051df1f8c" providerId="ADAL" clId="{999AB079-E2C5-4535-ACAF-DB6C2E99C08B}" dt="2022-03-31T14:11:20.599" v="18264" actId="20577"/>
          <ac:spMkLst>
            <pc:docMk/>
            <pc:sldMk cId="4112848288" sldId="322"/>
            <ac:spMk id="86" creationId="{1779BDCA-2086-4A92-9142-DFCC70105FAD}"/>
          </ac:spMkLst>
        </pc:spChg>
        <pc:spChg chg="add mod">
          <ac:chgData name="PHÙNG ANH KHOA" userId="ba54c450-3f2d-4f9a-8f3b-ba9051df1f8c" providerId="ADAL" clId="{999AB079-E2C5-4535-ACAF-DB6C2E99C08B}" dt="2022-03-31T14:19:39.959" v="18812" actId="571"/>
          <ac:spMkLst>
            <pc:docMk/>
            <pc:sldMk cId="4112848288" sldId="322"/>
            <ac:spMk id="87" creationId="{4C1EC25C-0213-4C52-A0BA-522E708716B7}"/>
          </ac:spMkLst>
        </pc:spChg>
        <pc:spChg chg="add mod">
          <ac:chgData name="PHÙNG ANH KHOA" userId="ba54c450-3f2d-4f9a-8f3b-ba9051df1f8c" providerId="ADAL" clId="{999AB079-E2C5-4535-ACAF-DB6C2E99C08B}" dt="2022-03-31T03:32:08.288" v="5609" actId="255"/>
          <ac:spMkLst>
            <pc:docMk/>
            <pc:sldMk cId="4112848288" sldId="322"/>
            <ac:spMk id="99" creationId="{744AF2E6-2ED7-4223-A616-8C9E1856B81B}"/>
          </ac:spMkLst>
        </pc:spChg>
        <pc:spChg chg="add mod">
          <ac:chgData name="PHÙNG ANH KHOA" userId="ba54c450-3f2d-4f9a-8f3b-ba9051df1f8c" providerId="ADAL" clId="{999AB079-E2C5-4535-ACAF-DB6C2E99C08B}" dt="2022-03-31T13:57:26.125" v="18089" actId="1076"/>
          <ac:spMkLst>
            <pc:docMk/>
            <pc:sldMk cId="4112848288" sldId="322"/>
            <ac:spMk id="102" creationId="{A1B98F72-4756-4458-9099-015DF7D2DF5F}"/>
          </ac:spMkLst>
        </pc:spChg>
        <pc:spChg chg="mod">
          <ac:chgData name="PHÙNG ANH KHOA" userId="ba54c450-3f2d-4f9a-8f3b-ba9051df1f8c" providerId="ADAL" clId="{999AB079-E2C5-4535-ACAF-DB6C2E99C08B}" dt="2022-03-30T15:33:56.580" v="5056" actId="20577"/>
          <ac:spMkLst>
            <pc:docMk/>
            <pc:sldMk cId="4112848288" sldId="322"/>
            <ac:spMk id="1132" creationId="{00000000-0000-0000-0000-000000000000}"/>
          </ac:spMkLst>
        </pc:spChg>
        <pc:picChg chg="add mod">
          <ac:chgData name="PHÙNG ANH KHOA" userId="ba54c450-3f2d-4f9a-8f3b-ba9051df1f8c" providerId="ADAL" clId="{999AB079-E2C5-4535-ACAF-DB6C2E99C08B}" dt="2022-03-31T13:56:50.644" v="18082" actId="14100"/>
          <ac:picMkLst>
            <pc:docMk/>
            <pc:sldMk cId="4112848288" sldId="322"/>
            <ac:picMk id="3" creationId="{4747C290-4E8B-4AAA-94E8-E30622B41426}"/>
          </ac:picMkLst>
        </pc:picChg>
        <pc:picChg chg="add del mod">
          <ac:chgData name="PHÙNG ANH KHOA" userId="ba54c450-3f2d-4f9a-8f3b-ba9051df1f8c" providerId="ADAL" clId="{999AB079-E2C5-4535-ACAF-DB6C2E99C08B}" dt="2022-03-31T13:28:30.566" v="16570" actId="478"/>
          <ac:picMkLst>
            <pc:docMk/>
            <pc:sldMk cId="4112848288" sldId="322"/>
            <ac:picMk id="4" creationId="{1C708B36-C515-46A8-A941-B2980C533DC0}"/>
          </ac:picMkLst>
        </pc:picChg>
        <pc:picChg chg="add mod">
          <ac:chgData name="PHÙNG ANH KHOA" userId="ba54c450-3f2d-4f9a-8f3b-ba9051df1f8c" providerId="ADAL" clId="{999AB079-E2C5-4535-ACAF-DB6C2E99C08B}" dt="2022-03-31T03:20:05.129" v="5484" actId="1076"/>
          <ac:picMkLst>
            <pc:docMk/>
            <pc:sldMk cId="4112848288" sldId="322"/>
            <ac:picMk id="5" creationId="{71E0F02E-6A71-4D07-9927-FE2E19EEC017}"/>
          </ac:picMkLst>
        </pc:picChg>
        <pc:picChg chg="add del mod">
          <ac:chgData name="PHÙNG ANH KHOA" userId="ba54c450-3f2d-4f9a-8f3b-ba9051df1f8c" providerId="ADAL" clId="{999AB079-E2C5-4535-ACAF-DB6C2E99C08B}" dt="2022-03-31T13:30:54.541" v="16596" actId="478"/>
          <ac:picMkLst>
            <pc:docMk/>
            <pc:sldMk cId="4112848288" sldId="322"/>
            <ac:picMk id="7" creationId="{CBF65DE3-F12A-4AA7-BE04-004E2E9EDB76}"/>
          </ac:picMkLst>
        </pc:picChg>
        <pc:picChg chg="add del">
          <ac:chgData name="PHÙNG ANH KHOA" userId="ba54c450-3f2d-4f9a-8f3b-ba9051df1f8c" providerId="ADAL" clId="{999AB079-E2C5-4535-ACAF-DB6C2E99C08B}" dt="2022-03-31T13:29:35.225" v="16582" actId="22"/>
          <ac:picMkLst>
            <pc:docMk/>
            <pc:sldMk cId="4112848288" sldId="322"/>
            <ac:picMk id="10" creationId="{65814BF5-14FC-4149-A4F2-ABDAC06C9B48}"/>
          </ac:picMkLst>
        </pc:picChg>
        <pc:picChg chg="add del mod">
          <ac:chgData name="PHÙNG ANH KHOA" userId="ba54c450-3f2d-4f9a-8f3b-ba9051df1f8c" providerId="ADAL" clId="{999AB079-E2C5-4535-ACAF-DB6C2E99C08B}" dt="2022-03-31T13:30:23.336" v="16593" actId="478"/>
          <ac:picMkLst>
            <pc:docMk/>
            <pc:sldMk cId="4112848288" sldId="322"/>
            <ac:picMk id="11" creationId="{AA2C8FDA-FBCE-4A0A-A20D-C45BB471480B}"/>
          </ac:picMkLst>
        </pc:picChg>
        <pc:picChg chg="add del mod">
          <ac:chgData name="PHÙNG ANH KHOA" userId="ba54c450-3f2d-4f9a-8f3b-ba9051df1f8c" providerId="ADAL" clId="{999AB079-E2C5-4535-ACAF-DB6C2E99C08B}" dt="2022-03-31T13:28:42.333" v="16572" actId="478"/>
          <ac:picMkLst>
            <pc:docMk/>
            <pc:sldMk cId="4112848288" sldId="322"/>
            <ac:picMk id="12" creationId="{558D181B-9C9C-43F9-A7D3-33AB20BAA04D}"/>
          </ac:picMkLst>
        </pc:picChg>
        <pc:picChg chg="add del mod">
          <ac:chgData name="PHÙNG ANH KHOA" userId="ba54c450-3f2d-4f9a-8f3b-ba9051df1f8c" providerId="ADAL" clId="{999AB079-E2C5-4535-ACAF-DB6C2E99C08B}" dt="2022-03-31T13:29:49.382" v="16588" actId="478"/>
          <ac:picMkLst>
            <pc:docMk/>
            <pc:sldMk cId="4112848288" sldId="322"/>
            <ac:picMk id="15" creationId="{608A4368-40DC-4569-851F-272BA0E1CDBB}"/>
          </ac:picMkLst>
        </pc:picChg>
        <pc:picChg chg="add mod">
          <ac:chgData name="PHÙNG ANH KHOA" userId="ba54c450-3f2d-4f9a-8f3b-ba9051df1f8c" providerId="ADAL" clId="{999AB079-E2C5-4535-ACAF-DB6C2E99C08B}" dt="2022-03-31T13:36:03.559" v="17344" actId="1076"/>
          <ac:picMkLst>
            <pc:docMk/>
            <pc:sldMk cId="4112848288" sldId="322"/>
            <ac:picMk id="18" creationId="{48BDEBD5-051B-4A52-8DFC-A31E70007024}"/>
          </ac:picMkLst>
        </pc:picChg>
        <pc:picChg chg="add mod">
          <ac:chgData name="PHÙNG ANH KHOA" userId="ba54c450-3f2d-4f9a-8f3b-ba9051df1f8c" providerId="ADAL" clId="{999AB079-E2C5-4535-ACAF-DB6C2E99C08B}" dt="2022-03-31T03:28:47.313" v="5549" actId="1076"/>
          <ac:picMkLst>
            <pc:docMk/>
            <pc:sldMk cId="4112848288" sldId="322"/>
            <ac:picMk id="19" creationId="{736AF446-439C-483E-8F20-B2043639CEB6}"/>
          </ac:picMkLst>
        </pc:picChg>
        <pc:picChg chg="add del">
          <ac:chgData name="PHÙNG ANH KHOA" userId="ba54c450-3f2d-4f9a-8f3b-ba9051df1f8c" providerId="ADAL" clId="{999AB079-E2C5-4535-ACAF-DB6C2E99C08B}" dt="2022-03-31T13:30:57.653" v="16598" actId="22"/>
          <ac:picMkLst>
            <pc:docMk/>
            <pc:sldMk cId="4112848288" sldId="322"/>
            <ac:picMk id="23" creationId="{059402E7-5B73-4E85-9ADC-4DF562D18270}"/>
          </ac:picMkLst>
        </pc:picChg>
        <pc:picChg chg="add del">
          <ac:chgData name="PHÙNG ANH KHOA" userId="ba54c450-3f2d-4f9a-8f3b-ba9051df1f8c" providerId="ADAL" clId="{999AB079-E2C5-4535-ACAF-DB6C2E99C08B}" dt="2022-03-31T13:31:01.509" v="16600" actId="22"/>
          <ac:picMkLst>
            <pc:docMk/>
            <pc:sldMk cId="4112848288" sldId="322"/>
            <ac:picMk id="25" creationId="{A9AD37BE-40D0-4E00-81B4-9622E80C83EC}"/>
          </ac:picMkLst>
        </pc:picChg>
        <pc:picChg chg="add del">
          <ac:chgData name="PHÙNG ANH KHOA" userId="ba54c450-3f2d-4f9a-8f3b-ba9051df1f8c" providerId="ADAL" clId="{999AB079-E2C5-4535-ACAF-DB6C2E99C08B}" dt="2022-03-31T13:31:05.755" v="16602" actId="22"/>
          <ac:picMkLst>
            <pc:docMk/>
            <pc:sldMk cId="4112848288" sldId="322"/>
            <ac:picMk id="27" creationId="{B526BEDB-0B31-4B66-9842-458CC7FFA775}"/>
          </ac:picMkLst>
        </pc:picChg>
        <pc:picChg chg="add mod">
          <ac:chgData name="PHÙNG ANH KHOA" userId="ba54c450-3f2d-4f9a-8f3b-ba9051df1f8c" providerId="ADAL" clId="{999AB079-E2C5-4535-ACAF-DB6C2E99C08B}" dt="2022-03-31T03:28:47.313" v="5549" actId="1076"/>
          <ac:picMkLst>
            <pc:docMk/>
            <pc:sldMk cId="4112848288" sldId="322"/>
            <ac:picMk id="28" creationId="{8FB64458-FC7F-43A3-8AA2-E3B53D8D8ED7}"/>
          </ac:picMkLst>
        </pc:picChg>
        <pc:picChg chg="add del">
          <ac:chgData name="PHÙNG ANH KHOA" userId="ba54c450-3f2d-4f9a-8f3b-ba9051df1f8c" providerId="ADAL" clId="{999AB079-E2C5-4535-ACAF-DB6C2E99C08B}" dt="2022-03-31T13:31:09.442" v="16604" actId="22"/>
          <ac:picMkLst>
            <pc:docMk/>
            <pc:sldMk cId="4112848288" sldId="322"/>
            <ac:picMk id="30" creationId="{D6F3655A-5FC3-4198-B34C-80DA1A68A6D8}"/>
          </ac:picMkLst>
        </pc:picChg>
        <pc:picChg chg="add del">
          <ac:chgData name="PHÙNG ANH KHOA" userId="ba54c450-3f2d-4f9a-8f3b-ba9051df1f8c" providerId="ADAL" clId="{999AB079-E2C5-4535-ACAF-DB6C2E99C08B}" dt="2022-03-31T13:31:11.724" v="16606" actId="22"/>
          <ac:picMkLst>
            <pc:docMk/>
            <pc:sldMk cId="4112848288" sldId="322"/>
            <ac:picMk id="32" creationId="{50FBD9B7-BBEA-4D6E-9522-161A105A5D7A}"/>
          </ac:picMkLst>
        </pc:picChg>
        <pc:picChg chg="add mod">
          <ac:chgData name="PHÙNG ANH KHOA" userId="ba54c450-3f2d-4f9a-8f3b-ba9051df1f8c" providerId="ADAL" clId="{999AB079-E2C5-4535-ACAF-DB6C2E99C08B}" dt="2022-03-31T03:28:47.313" v="5549" actId="1076"/>
          <ac:picMkLst>
            <pc:docMk/>
            <pc:sldMk cId="4112848288" sldId="322"/>
            <ac:picMk id="34" creationId="{E100F671-72BE-448C-A77D-B78BDA0C86CA}"/>
          </ac:picMkLst>
        </pc:picChg>
        <pc:picChg chg="add mod">
          <ac:chgData name="PHÙNG ANH KHOA" userId="ba54c450-3f2d-4f9a-8f3b-ba9051df1f8c" providerId="ADAL" clId="{999AB079-E2C5-4535-ACAF-DB6C2E99C08B}" dt="2022-03-31T13:32:46.792" v="16626" actId="14100"/>
          <ac:picMkLst>
            <pc:docMk/>
            <pc:sldMk cId="4112848288" sldId="322"/>
            <ac:picMk id="35" creationId="{CFEE0F1A-EA18-4925-81CB-BBB8B35A9BB1}"/>
          </ac:picMkLst>
        </pc:picChg>
        <pc:picChg chg="add mod">
          <ac:chgData name="PHÙNG ANH KHOA" userId="ba54c450-3f2d-4f9a-8f3b-ba9051df1f8c" providerId="ADAL" clId="{999AB079-E2C5-4535-ACAF-DB6C2E99C08B}" dt="2022-03-31T03:29:34.641" v="5561" actId="1076"/>
          <ac:picMkLst>
            <pc:docMk/>
            <pc:sldMk cId="4112848288" sldId="322"/>
            <ac:picMk id="62" creationId="{F5DB4B53-FF63-4536-B0D0-1AD474B393B5}"/>
          </ac:picMkLst>
        </pc:picChg>
        <pc:picChg chg="add del mod">
          <ac:chgData name="PHÙNG ANH KHOA" userId="ba54c450-3f2d-4f9a-8f3b-ba9051df1f8c" providerId="ADAL" clId="{999AB079-E2C5-4535-ACAF-DB6C2E99C08B}" dt="2022-03-31T14:20:04.842" v="18813" actId="21"/>
          <ac:picMkLst>
            <pc:docMk/>
            <pc:sldMk cId="4112848288" sldId="322"/>
            <ac:picMk id="63" creationId="{B806B96A-C2A0-483B-941B-A4566F57A20B}"/>
          </ac:picMkLst>
        </pc:picChg>
        <pc:picChg chg="add mod">
          <ac:chgData name="PHÙNG ANH KHOA" userId="ba54c450-3f2d-4f9a-8f3b-ba9051df1f8c" providerId="ADAL" clId="{999AB079-E2C5-4535-ACAF-DB6C2E99C08B}" dt="2022-03-31T13:57:04.164" v="18088" actId="1076"/>
          <ac:picMkLst>
            <pc:docMk/>
            <pc:sldMk cId="4112848288" sldId="322"/>
            <ac:picMk id="70" creationId="{B0D92B9F-26D9-43EA-B7CE-15477DA10C1B}"/>
          </ac:picMkLst>
        </pc:picChg>
        <pc:picChg chg="add del mod">
          <ac:chgData name="PHÙNG ANH KHOA" userId="ba54c450-3f2d-4f9a-8f3b-ba9051df1f8c" providerId="ADAL" clId="{999AB079-E2C5-4535-ACAF-DB6C2E99C08B}" dt="2022-03-31T14:20:04.842" v="18813" actId="21"/>
          <ac:picMkLst>
            <pc:docMk/>
            <pc:sldMk cId="4112848288" sldId="322"/>
            <ac:picMk id="1113" creationId="{66DF9E49-0060-4570-B653-BB09D64E059F}"/>
          </ac:picMkLst>
        </pc:picChg>
        <pc:cxnChg chg="add mod">
          <ac:chgData name="PHÙNG ANH KHOA" userId="ba54c450-3f2d-4f9a-8f3b-ba9051df1f8c" providerId="ADAL" clId="{999AB079-E2C5-4535-ACAF-DB6C2E99C08B}" dt="2022-03-31T03:29:34.641" v="5561" actId="1076"/>
          <ac:cxnSpMkLst>
            <pc:docMk/>
            <pc:sldMk cId="4112848288" sldId="322"/>
            <ac:cxnSpMk id="13" creationId="{6C49CD1E-C167-4710-939B-36C06AD829EC}"/>
          </ac:cxnSpMkLst>
        </pc:cxnChg>
        <pc:cxnChg chg="add mod">
          <ac:chgData name="PHÙNG ANH KHOA" userId="ba54c450-3f2d-4f9a-8f3b-ba9051df1f8c" providerId="ADAL" clId="{999AB079-E2C5-4535-ACAF-DB6C2E99C08B}" dt="2022-03-31T13:32:50.970" v="16629" actId="14100"/>
          <ac:cxnSpMkLst>
            <pc:docMk/>
            <pc:sldMk cId="4112848288" sldId="322"/>
            <ac:cxnSpMk id="16" creationId="{05E650A9-E435-4C95-9F45-1D5AD1AA7F7A}"/>
          </ac:cxnSpMkLst>
        </pc:cxnChg>
        <pc:cxnChg chg="add mod">
          <ac:chgData name="PHÙNG ANH KHOA" userId="ba54c450-3f2d-4f9a-8f3b-ba9051df1f8c" providerId="ADAL" clId="{999AB079-E2C5-4535-ACAF-DB6C2E99C08B}" dt="2022-03-31T13:36:03.559" v="17344" actId="1076"/>
          <ac:cxnSpMkLst>
            <pc:docMk/>
            <pc:sldMk cId="4112848288" sldId="322"/>
            <ac:cxnSpMk id="21" creationId="{658EABD1-E51D-45F6-8E30-8E42AD3E52DE}"/>
          </ac:cxnSpMkLst>
        </pc:cxnChg>
        <pc:cxnChg chg="add del mod">
          <ac:chgData name="PHÙNG ANH KHOA" userId="ba54c450-3f2d-4f9a-8f3b-ba9051df1f8c" providerId="ADAL" clId="{999AB079-E2C5-4535-ACAF-DB6C2E99C08B}" dt="2022-03-31T03:22:13.643" v="5497"/>
          <ac:cxnSpMkLst>
            <pc:docMk/>
            <pc:sldMk cId="4112848288" sldId="322"/>
            <ac:cxnSpMk id="24" creationId="{D20249FA-9F49-413F-BA21-3593AE80F275}"/>
          </ac:cxnSpMkLst>
        </pc:cxnChg>
        <pc:cxnChg chg="add del mod">
          <ac:chgData name="PHÙNG ANH KHOA" userId="ba54c450-3f2d-4f9a-8f3b-ba9051df1f8c" providerId="ADAL" clId="{999AB079-E2C5-4535-ACAF-DB6C2E99C08B}" dt="2022-03-31T03:22:15.931" v="5499"/>
          <ac:cxnSpMkLst>
            <pc:docMk/>
            <pc:sldMk cId="4112848288" sldId="322"/>
            <ac:cxnSpMk id="25" creationId="{8EE8C005-0F2F-4ED5-ADC4-D325F6E851C8}"/>
          </ac:cxnSpMkLst>
        </pc:cxnChg>
        <pc:cxnChg chg="add del mod">
          <ac:chgData name="PHÙNG ANH KHOA" userId="ba54c450-3f2d-4f9a-8f3b-ba9051df1f8c" providerId="ADAL" clId="{999AB079-E2C5-4535-ACAF-DB6C2E99C08B}" dt="2022-03-31T03:22:17.191" v="5501"/>
          <ac:cxnSpMkLst>
            <pc:docMk/>
            <pc:sldMk cId="4112848288" sldId="322"/>
            <ac:cxnSpMk id="26" creationId="{CB7DF7EB-36C9-413A-B7B5-8A87B1EED090}"/>
          </ac:cxnSpMkLst>
        </pc:cxnChg>
        <pc:cxnChg chg="add mod">
          <ac:chgData name="PHÙNG ANH KHOA" userId="ba54c450-3f2d-4f9a-8f3b-ba9051df1f8c" providerId="ADAL" clId="{999AB079-E2C5-4535-ACAF-DB6C2E99C08B}" dt="2022-03-31T13:57:04.164" v="18088" actId="1076"/>
          <ac:cxnSpMkLst>
            <pc:docMk/>
            <pc:sldMk cId="4112848288" sldId="322"/>
            <ac:cxnSpMk id="42" creationId="{3136E7E9-A3D5-423D-98A8-2A5240075C29}"/>
          </ac:cxnSpMkLst>
        </pc:cxnChg>
        <pc:cxnChg chg="add mod">
          <ac:chgData name="PHÙNG ANH KHOA" userId="ba54c450-3f2d-4f9a-8f3b-ba9051df1f8c" providerId="ADAL" clId="{999AB079-E2C5-4535-ACAF-DB6C2E99C08B}" dt="2022-03-31T13:56:50.644" v="18082" actId="14100"/>
          <ac:cxnSpMkLst>
            <pc:docMk/>
            <pc:sldMk cId="4112848288" sldId="322"/>
            <ac:cxnSpMk id="49" creationId="{B3081CDE-8718-4373-981F-E1421F14B9B6}"/>
          </ac:cxnSpMkLst>
        </pc:cxnChg>
        <pc:cxnChg chg="add mod">
          <ac:chgData name="PHÙNG ANH KHOA" userId="ba54c450-3f2d-4f9a-8f3b-ba9051df1f8c" providerId="ADAL" clId="{999AB079-E2C5-4535-ACAF-DB6C2E99C08B}" dt="2022-03-31T13:56:50.644" v="18082" actId="14100"/>
          <ac:cxnSpMkLst>
            <pc:docMk/>
            <pc:sldMk cId="4112848288" sldId="322"/>
            <ac:cxnSpMk id="57" creationId="{55CF2D79-3EA9-481E-A6BF-0DB640F762C2}"/>
          </ac:cxnSpMkLst>
        </pc:cxnChg>
        <pc:cxnChg chg="add mod">
          <ac:chgData name="PHÙNG ANH KHOA" userId="ba54c450-3f2d-4f9a-8f3b-ba9051df1f8c" providerId="ADAL" clId="{999AB079-E2C5-4535-ACAF-DB6C2E99C08B}" dt="2022-03-31T03:29:43.582" v="5564" actId="14100"/>
          <ac:cxnSpMkLst>
            <pc:docMk/>
            <pc:sldMk cId="4112848288" sldId="322"/>
            <ac:cxnSpMk id="76" creationId="{48A5E679-FBD2-4D43-A623-DBAF8005F158}"/>
          </ac:cxnSpMkLst>
        </pc:cxnChg>
        <pc:cxnChg chg="add mod">
          <ac:chgData name="PHÙNG ANH KHOA" userId="ba54c450-3f2d-4f9a-8f3b-ba9051df1f8c" providerId="ADAL" clId="{999AB079-E2C5-4535-ACAF-DB6C2E99C08B}" dt="2022-03-31T03:29:48.766" v="5568" actId="14100"/>
          <ac:cxnSpMkLst>
            <pc:docMk/>
            <pc:sldMk cId="4112848288" sldId="322"/>
            <ac:cxnSpMk id="79" creationId="{22ED6527-8E60-435E-982D-EEC52EBCB591}"/>
          </ac:cxnSpMkLst>
        </pc:cxnChg>
        <pc:cxnChg chg="add mod">
          <ac:chgData name="PHÙNG ANH KHOA" userId="ba54c450-3f2d-4f9a-8f3b-ba9051df1f8c" providerId="ADAL" clId="{999AB079-E2C5-4535-ACAF-DB6C2E99C08B}" dt="2022-03-31T03:29:52.398" v="5571" actId="14100"/>
          <ac:cxnSpMkLst>
            <pc:docMk/>
            <pc:sldMk cId="4112848288" sldId="322"/>
            <ac:cxnSpMk id="83" creationId="{048EBE36-7EF4-448F-87A6-230F4292866E}"/>
          </ac:cxnSpMkLst>
        </pc:cxnChg>
        <pc:cxnChg chg="add del mod">
          <ac:chgData name="PHÙNG ANH KHOA" userId="ba54c450-3f2d-4f9a-8f3b-ba9051df1f8c" providerId="ADAL" clId="{999AB079-E2C5-4535-ACAF-DB6C2E99C08B}" dt="2022-03-31T03:31:05.863" v="5585" actId="478"/>
          <ac:cxnSpMkLst>
            <pc:docMk/>
            <pc:sldMk cId="4112848288" sldId="322"/>
            <ac:cxnSpMk id="91" creationId="{06B3DB47-C195-4FB1-8E18-B7C699A3F3A8}"/>
          </ac:cxnSpMkLst>
        </pc:cxnChg>
        <pc:cxnChg chg="add del mod">
          <ac:chgData name="PHÙNG ANH KHOA" userId="ba54c450-3f2d-4f9a-8f3b-ba9051df1f8c" providerId="ADAL" clId="{999AB079-E2C5-4535-ACAF-DB6C2E99C08B}" dt="2022-03-31T14:20:04.842" v="18813" actId="21"/>
          <ac:cxnSpMkLst>
            <pc:docMk/>
            <pc:sldMk cId="4112848288" sldId="322"/>
            <ac:cxnSpMk id="93" creationId="{8B37B513-8445-44C0-A17A-B2DF5876C7AA}"/>
          </ac:cxnSpMkLst>
        </pc:cxnChg>
        <pc:cxnChg chg="add del mod">
          <ac:chgData name="PHÙNG ANH KHOA" userId="ba54c450-3f2d-4f9a-8f3b-ba9051df1f8c" providerId="ADAL" clId="{999AB079-E2C5-4535-ACAF-DB6C2E99C08B}" dt="2022-03-31T14:20:04.842" v="18813" actId="21"/>
          <ac:cxnSpMkLst>
            <pc:docMk/>
            <pc:sldMk cId="4112848288" sldId="322"/>
            <ac:cxnSpMk id="97" creationId="{E228FC14-A5AE-4091-BC79-FFD96DAAC64B}"/>
          </ac:cxnSpMkLst>
        </pc:cxnChg>
        <pc:cxnChg chg="add del mod">
          <ac:chgData name="PHÙNG ANH KHOA" userId="ba54c450-3f2d-4f9a-8f3b-ba9051df1f8c" providerId="ADAL" clId="{999AB079-E2C5-4535-ACAF-DB6C2E99C08B}" dt="2022-03-31T14:20:04.842" v="18813" actId="21"/>
          <ac:cxnSpMkLst>
            <pc:docMk/>
            <pc:sldMk cId="4112848288" sldId="322"/>
            <ac:cxnSpMk id="1103" creationId="{B68A5660-A2FC-445B-A929-615579855983}"/>
          </ac:cxnSpMkLst>
        </pc:cxnChg>
      </pc:sldChg>
      <pc:sldChg chg="addSp delSp modSp add mod">
        <pc:chgData name="PHÙNG ANH KHOA" userId="ba54c450-3f2d-4f9a-8f3b-ba9051df1f8c" providerId="ADAL" clId="{999AB079-E2C5-4535-ACAF-DB6C2E99C08B}" dt="2022-04-02T13:32:54.305" v="28293" actId="20577"/>
        <pc:sldMkLst>
          <pc:docMk/>
          <pc:sldMk cId="1303600313" sldId="323"/>
        </pc:sldMkLst>
        <pc:spChg chg="mod">
          <ac:chgData name="PHÙNG ANH KHOA" userId="ba54c450-3f2d-4f9a-8f3b-ba9051df1f8c" providerId="ADAL" clId="{999AB079-E2C5-4535-ACAF-DB6C2E99C08B}" dt="2022-03-31T03:51:35.327" v="5695" actId="20577"/>
          <ac:spMkLst>
            <pc:docMk/>
            <pc:sldMk cId="1303600313" sldId="323"/>
            <ac:spMk id="777" creationId="{00000000-0000-0000-0000-000000000000}"/>
          </ac:spMkLst>
        </pc:spChg>
        <pc:spChg chg="mod">
          <ac:chgData name="PHÙNG ANH KHOA" userId="ba54c450-3f2d-4f9a-8f3b-ba9051df1f8c" providerId="ADAL" clId="{999AB079-E2C5-4535-ACAF-DB6C2E99C08B}" dt="2022-03-31T03:50:10.736" v="5628"/>
          <ac:spMkLst>
            <pc:docMk/>
            <pc:sldMk cId="1303600313" sldId="323"/>
            <ac:spMk id="779" creationId="{00000000-0000-0000-0000-000000000000}"/>
          </ac:spMkLst>
        </pc:spChg>
        <pc:spChg chg="mod">
          <ac:chgData name="PHÙNG ANH KHOA" userId="ba54c450-3f2d-4f9a-8f3b-ba9051df1f8c" providerId="ADAL" clId="{999AB079-E2C5-4535-ACAF-DB6C2E99C08B}" dt="2022-04-02T13:32:54.305" v="28293" actId="20577"/>
          <ac:spMkLst>
            <pc:docMk/>
            <pc:sldMk cId="1303600313" sldId="323"/>
            <ac:spMk id="780" creationId="{00000000-0000-0000-0000-000000000000}"/>
          </ac:spMkLst>
        </pc:spChg>
        <pc:picChg chg="add del mod">
          <ac:chgData name="PHÙNG ANH KHOA" userId="ba54c450-3f2d-4f9a-8f3b-ba9051df1f8c" providerId="ADAL" clId="{999AB079-E2C5-4535-ACAF-DB6C2E99C08B}" dt="2022-03-31T05:25:14.376" v="6663" actId="478"/>
          <ac:picMkLst>
            <pc:docMk/>
            <pc:sldMk cId="1303600313" sldId="323"/>
            <ac:picMk id="3" creationId="{2B33772A-4988-4F50-882C-F6122FB4020F}"/>
          </ac:picMkLst>
        </pc:picChg>
        <pc:picChg chg="add del mod">
          <ac:chgData name="PHÙNG ANH KHOA" userId="ba54c450-3f2d-4f9a-8f3b-ba9051df1f8c" providerId="ADAL" clId="{999AB079-E2C5-4535-ACAF-DB6C2E99C08B}" dt="2022-03-31T05:25:52.955" v="6670" actId="478"/>
          <ac:picMkLst>
            <pc:docMk/>
            <pc:sldMk cId="1303600313" sldId="323"/>
            <ac:picMk id="5" creationId="{8A48291F-67D4-42B4-A04F-6B8DAFFE5DEA}"/>
          </ac:picMkLst>
        </pc:picChg>
        <pc:picChg chg="add mod">
          <ac:chgData name="PHÙNG ANH KHOA" userId="ba54c450-3f2d-4f9a-8f3b-ba9051df1f8c" providerId="ADAL" clId="{999AB079-E2C5-4535-ACAF-DB6C2E99C08B}" dt="2022-03-31T05:26:04.978" v="6675" actId="1076"/>
          <ac:picMkLst>
            <pc:docMk/>
            <pc:sldMk cId="1303600313" sldId="323"/>
            <ac:picMk id="7" creationId="{2D3386EB-E96A-431D-81D1-29E9D52F6627}"/>
          </ac:picMkLst>
        </pc:picChg>
        <pc:picChg chg="del">
          <ac:chgData name="PHÙNG ANH KHOA" userId="ba54c450-3f2d-4f9a-8f3b-ba9051df1f8c" providerId="ADAL" clId="{999AB079-E2C5-4535-ACAF-DB6C2E99C08B}" dt="2022-03-31T03:51:38.170" v="5696" actId="478"/>
          <ac:picMkLst>
            <pc:docMk/>
            <pc:sldMk cId="1303600313" sldId="323"/>
            <ac:picMk id="19" creationId="{B05CEDBD-8DC8-43B0-B464-C54F54042A19}"/>
          </ac:picMkLst>
        </pc:picChg>
      </pc:sldChg>
      <pc:sldChg chg="add del">
        <pc:chgData name="PHÙNG ANH KHOA" userId="ba54c450-3f2d-4f9a-8f3b-ba9051df1f8c" providerId="ADAL" clId="{999AB079-E2C5-4535-ACAF-DB6C2E99C08B}" dt="2022-03-31T04:23:01.728" v="5729"/>
        <pc:sldMkLst>
          <pc:docMk/>
          <pc:sldMk cId="2747653076" sldId="324"/>
        </pc:sldMkLst>
      </pc:sldChg>
      <pc:sldChg chg="addSp delSp modSp add mod modNotesTx">
        <pc:chgData name="PHÙNG ANH KHOA" userId="ba54c450-3f2d-4f9a-8f3b-ba9051df1f8c" providerId="ADAL" clId="{999AB079-E2C5-4535-ACAF-DB6C2E99C08B}" dt="2022-04-01T09:46:00.267" v="27697" actId="20577"/>
        <pc:sldMkLst>
          <pc:docMk/>
          <pc:sldMk cId="3841307811" sldId="324"/>
        </pc:sldMkLst>
        <pc:spChg chg="add del mod">
          <ac:chgData name="PHÙNG ANH KHOA" userId="ba54c450-3f2d-4f9a-8f3b-ba9051df1f8c" providerId="ADAL" clId="{999AB079-E2C5-4535-ACAF-DB6C2E99C08B}" dt="2022-03-31T04:35:42.753" v="5795" actId="478"/>
          <ac:spMkLst>
            <pc:docMk/>
            <pc:sldMk cId="3841307811" sldId="324"/>
            <ac:spMk id="11" creationId="{FF42A21A-33C0-45F9-8F34-EA8703CB0F85}"/>
          </ac:spMkLst>
        </pc:spChg>
        <pc:spChg chg="add mod">
          <ac:chgData name="PHÙNG ANH KHOA" userId="ba54c450-3f2d-4f9a-8f3b-ba9051df1f8c" providerId="ADAL" clId="{999AB079-E2C5-4535-ACAF-DB6C2E99C08B}" dt="2022-03-31T04:38:47.170" v="5849" actId="14100"/>
          <ac:spMkLst>
            <pc:docMk/>
            <pc:sldMk cId="3841307811" sldId="324"/>
            <ac:spMk id="23" creationId="{2E63A621-4A64-42B9-AE36-78BD3D1DC9A1}"/>
          </ac:spMkLst>
        </pc:spChg>
        <pc:spChg chg="add mod">
          <ac:chgData name="PHÙNG ANH KHOA" userId="ba54c450-3f2d-4f9a-8f3b-ba9051df1f8c" providerId="ADAL" clId="{999AB079-E2C5-4535-ACAF-DB6C2E99C08B}" dt="2022-03-31T04:43:35.177" v="5942" actId="14100"/>
          <ac:spMkLst>
            <pc:docMk/>
            <pc:sldMk cId="3841307811" sldId="324"/>
            <ac:spMk id="24" creationId="{00F58C8E-030C-4162-8083-CDF0F78D3E89}"/>
          </ac:spMkLst>
        </pc:spChg>
        <pc:spChg chg="add mod">
          <ac:chgData name="PHÙNG ANH KHOA" userId="ba54c450-3f2d-4f9a-8f3b-ba9051df1f8c" providerId="ADAL" clId="{999AB079-E2C5-4535-ACAF-DB6C2E99C08B}" dt="2022-03-31T04:45:03.571" v="6052" actId="20577"/>
          <ac:spMkLst>
            <pc:docMk/>
            <pc:sldMk cId="3841307811" sldId="324"/>
            <ac:spMk id="25" creationId="{BA199459-63CC-4F74-93AB-6567FB22AA6D}"/>
          </ac:spMkLst>
        </pc:spChg>
        <pc:spChg chg="add mod">
          <ac:chgData name="PHÙNG ANH KHOA" userId="ba54c450-3f2d-4f9a-8f3b-ba9051df1f8c" providerId="ADAL" clId="{999AB079-E2C5-4535-ACAF-DB6C2E99C08B}" dt="2022-03-31T04:44:43.055" v="6045" actId="20577"/>
          <ac:spMkLst>
            <pc:docMk/>
            <pc:sldMk cId="3841307811" sldId="324"/>
            <ac:spMk id="26" creationId="{454545A2-B0FC-4814-8180-8833ED309EA3}"/>
          </ac:spMkLst>
        </pc:spChg>
        <pc:spChg chg="del mod">
          <ac:chgData name="PHÙNG ANH KHOA" userId="ba54c450-3f2d-4f9a-8f3b-ba9051df1f8c" providerId="ADAL" clId="{999AB079-E2C5-4535-ACAF-DB6C2E99C08B}" dt="2022-03-31T04:35:41.453" v="5794" actId="478"/>
          <ac:spMkLst>
            <pc:docMk/>
            <pc:sldMk cId="3841307811" sldId="324"/>
            <ac:spMk id="1027" creationId="{00000000-0000-0000-0000-000000000000}"/>
          </ac:spMkLst>
        </pc:spChg>
        <pc:picChg chg="add del mod">
          <ac:chgData name="PHÙNG ANH KHOA" userId="ba54c450-3f2d-4f9a-8f3b-ba9051df1f8c" providerId="ADAL" clId="{999AB079-E2C5-4535-ACAF-DB6C2E99C08B}" dt="2022-03-31T04:32:40.001" v="5762" actId="478"/>
          <ac:picMkLst>
            <pc:docMk/>
            <pc:sldMk cId="3841307811" sldId="324"/>
            <ac:picMk id="3" creationId="{347E2E67-71F4-406C-B56C-409EC98E836E}"/>
          </ac:picMkLst>
        </pc:picChg>
        <pc:picChg chg="del">
          <ac:chgData name="PHÙNG ANH KHOA" userId="ba54c450-3f2d-4f9a-8f3b-ba9051df1f8c" providerId="ADAL" clId="{999AB079-E2C5-4535-ACAF-DB6C2E99C08B}" dt="2022-03-31T04:25:40.018" v="5751" actId="478"/>
          <ac:picMkLst>
            <pc:docMk/>
            <pc:sldMk cId="3841307811" sldId="324"/>
            <ac:picMk id="4" creationId="{B3206562-D882-494B-A0C5-D8A7074B8526}"/>
          </ac:picMkLst>
        </pc:picChg>
        <pc:picChg chg="add del mod">
          <ac:chgData name="PHÙNG ANH KHOA" userId="ba54c450-3f2d-4f9a-8f3b-ba9051df1f8c" providerId="ADAL" clId="{999AB079-E2C5-4535-ACAF-DB6C2E99C08B}" dt="2022-03-31T04:32:55.213" v="5768" actId="21"/>
          <ac:picMkLst>
            <pc:docMk/>
            <pc:sldMk cId="3841307811" sldId="324"/>
            <ac:picMk id="6" creationId="{A65E723A-BFA3-414B-9EBC-CAF58A36B92E}"/>
          </ac:picMkLst>
        </pc:picChg>
        <pc:picChg chg="del">
          <ac:chgData name="PHÙNG ANH KHOA" userId="ba54c450-3f2d-4f9a-8f3b-ba9051df1f8c" providerId="ADAL" clId="{999AB079-E2C5-4535-ACAF-DB6C2E99C08B}" dt="2022-03-31T04:25:44.065" v="5754" actId="478"/>
          <ac:picMkLst>
            <pc:docMk/>
            <pc:sldMk cId="3841307811" sldId="324"/>
            <ac:picMk id="8" creationId="{EC970564-B2C6-485A-ABB5-8BF01FABD3A1}"/>
          </ac:picMkLst>
        </pc:picChg>
        <pc:picChg chg="add del mod">
          <ac:chgData name="PHÙNG ANH KHOA" userId="ba54c450-3f2d-4f9a-8f3b-ba9051df1f8c" providerId="ADAL" clId="{999AB079-E2C5-4535-ACAF-DB6C2E99C08B}" dt="2022-03-31T04:35:38.247" v="5793" actId="21"/>
          <ac:picMkLst>
            <pc:docMk/>
            <pc:sldMk cId="3841307811" sldId="324"/>
            <ac:picMk id="9" creationId="{3DA32DA6-CA41-4FDC-A310-7640AA380666}"/>
          </ac:picMkLst>
        </pc:picChg>
        <pc:picChg chg="del">
          <ac:chgData name="PHÙNG ANH KHOA" userId="ba54c450-3f2d-4f9a-8f3b-ba9051df1f8c" providerId="ADAL" clId="{999AB079-E2C5-4535-ACAF-DB6C2E99C08B}" dt="2022-03-31T04:25:47.375" v="5755" actId="478"/>
          <ac:picMkLst>
            <pc:docMk/>
            <pc:sldMk cId="3841307811" sldId="324"/>
            <ac:picMk id="12" creationId="{E7EBD473-22E4-2B7E-AF26-1A1CAC3B88BD}"/>
          </ac:picMkLst>
        </pc:picChg>
        <pc:picChg chg="del">
          <ac:chgData name="PHÙNG ANH KHOA" userId="ba54c450-3f2d-4f9a-8f3b-ba9051df1f8c" providerId="ADAL" clId="{999AB079-E2C5-4535-ACAF-DB6C2E99C08B}" dt="2022-03-31T04:25:48.009" v="5756" actId="478"/>
          <ac:picMkLst>
            <pc:docMk/>
            <pc:sldMk cId="3841307811" sldId="324"/>
            <ac:picMk id="21" creationId="{7F0B28C0-459B-44E4-B7F6-992B64D7BCCC}"/>
          </ac:picMkLst>
        </pc:picChg>
        <pc:picChg chg="add mod">
          <ac:chgData name="PHÙNG ANH KHOA" userId="ba54c450-3f2d-4f9a-8f3b-ba9051df1f8c" providerId="ADAL" clId="{999AB079-E2C5-4535-ACAF-DB6C2E99C08B}" dt="2022-03-31T04:35:45.873" v="5796"/>
          <ac:picMkLst>
            <pc:docMk/>
            <pc:sldMk cId="3841307811" sldId="324"/>
            <ac:picMk id="22" creationId="{E6DE59B5-DDD8-4CB8-B55D-8C0DBE6497A1}"/>
          </ac:picMkLst>
        </pc:picChg>
        <pc:picChg chg="del">
          <ac:chgData name="PHÙNG ANH KHOA" userId="ba54c450-3f2d-4f9a-8f3b-ba9051df1f8c" providerId="ADAL" clId="{999AB079-E2C5-4535-ACAF-DB6C2E99C08B}" dt="2022-03-31T04:25:47.375" v="5755" actId="478"/>
          <ac:picMkLst>
            <pc:docMk/>
            <pc:sldMk cId="3841307811" sldId="324"/>
            <ac:picMk id="31" creationId="{62922F93-8569-4DDC-B49C-24A4CB756A98}"/>
          </ac:picMkLst>
        </pc:picChg>
        <pc:cxnChg chg="del">
          <ac:chgData name="PHÙNG ANH KHOA" userId="ba54c450-3f2d-4f9a-8f3b-ba9051df1f8c" providerId="ADAL" clId="{999AB079-E2C5-4535-ACAF-DB6C2E99C08B}" dt="2022-03-31T04:25:44.065" v="5754" actId="478"/>
          <ac:cxnSpMkLst>
            <pc:docMk/>
            <pc:sldMk cId="3841307811" sldId="324"/>
            <ac:cxnSpMk id="14" creationId="{618D3EBB-90C7-439E-A00F-6F2D3D849868}"/>
          </ac:cxnSpMkLst>
        </pc:cxnChg>
        <pc:cxnChg chg="del">
          <ac:chgData name="PHÙNG ANH KHOA" userId="ba54c450-3f2d-4f9a-8f3b-ba9051df1f8c" providerId="ADAL" clId="{999AB079-E2C5-4535-ACAF-DB6C2E99C08B}" dt="2022-03-31T04:25:47.375" v="5755" actId="478"/>
          <ac:cxnSpMkLst>
            <pc:docMk/>
            <pc:sldMk cId="3841307811" sldId="324"/>
            <ac:cxnSpMk id="134" creationId="{76ABE8EC-B589-4772-BC49-94427775C063}"/>
          </ac:cxnSpMkLst>
        </pc:cxnChg>
        <pc:cxnChg chg="del">
          <ac:chgData name="PHÙNG ANH KHOA" userId="ba54c450-3f2d-4f9a-8f3b-ba9051df1f8c" providerId="ADAL" clId="{999AB079-E2C5-4535-ACAF-DB6C2E99C08B}" dt="2022-03-31T04:25:47.375" v="5755" actId="478"/>
          <ac:cxnSpMkLst>
            <pc:docMk/>
            <pc:sldMk cId="3841307811" sldId="324"/>
            <ac:cxnSpMk id="1022" creationId="{00000000-0000-0000-0000-000000000000}"/>
          </ac:cxnSpMkLst>
        </pc:cxnChg>
      </pc:sldChg>
      <pc:sldChg chg="add del">
        <pc:chgData name="PHÙNG ANH KHOA" userId="ba54c450-3f2d-4f9a-8f3b-ba9051df1f8c" providerId="ADAL" clId="{999AB079-E2C5-4535-ACAF-DB6C2E99C08B}" dt="2022-03-31T04:35:15.947" v="5787" actId="47"/>
        <pc:sldMkLst>
          <pc:docMk/>
          <pc:sldMk cId="1119665676" sldId="325"/>
        </pc:sldMkLst>
      </pc:sldChg>
      <pc:sldChg chg="addSp delSp modSp add mod ord addAnim delAnim modAnim modShow modNotesTx">
        <pc:chgData name="PHÙNG ANH KHOA" userId="ba54c450-3f2d-4f9a-8f3b-ba9051df1f8c" providerId="ADAL" clId="{999AB079-E2C5-4535-ACAF-DB6C2E99C08B}" dt="2022-04-01T11:52:26.132" v="27735" actId="478"/>
        <pc:sldMkLst>
          <pc:docMk/>
          <pc:sldMk cId="2268421974" sldId="325"/>
        </pc:sldMkLst>
        <pc:spChg chg="del">
          <ac:chgData name="PHÙNG ANH KHOA" userId="ba54c450-3f2d-4f9a-8f3b-ba9051df1f8c" providerId="ADAL" clId="{999AB079-E2C5-4535-ACAF-DB6C2E99C08B}" dt="2022-03-31T04:46:16.692" v="6080" actId="478"/>
          <ac:spMkLst>
            <pc:docMk/>
            <pc:sldMk cId="2268421974" sldId="325"/>
            <ac:spMk id="8" creationId="{3162F999-A03A-49B7-960E-0AA0FA9CB8D7}"/>
          </ac:spMkLst>
        </pc:spChg>
        <pc:spChg chg="del">
          <ac:chgData name="PHÙNG ANH KHOA" userId="ba54c450-3f2d-4f9a-8f3b-ba9051df1f8c" providerId="ADAL" clId="{999AB079-E2C5-4535-ACAF-DB6C2E99C08B}" dt="2022-03-31T04:46:15.800" v="6079" actId="478"/>
          <ac:spMkLst>
            <pc:docMk/>
            <pc:sldMk cId="2268421974" sldId="325"/>
            <ac:spMk id="30" creationId="{828E148F-7D98-409A-A9F3-0DDA461FE52C}"/>
          </ac:spMkLst>
        </pc:spChg>
        <pc:spChg chg="add del mod">
          <ac:chgData name="PHÙNG ANH KHOA" userId="ba54c450-3f2d-4f9a-8f3b-ba9051df1f8c" providerId="ADAL" clId="{999AB079-E2C5-4535-ACAF-DB6C2E99C08B}" dt="2022-04-01T09:25:26.262" v="27543" actId="478"/>
          <ac:spMkLst>
            <pc:docMk/>
            <pc:sldMk cId="2268421974" sldId="325"/>
            <ac:spMk id="39" creationId="{B9EFAFA5-6ABE-45FD-9D4B-9444C16E0AB1}"/>
          </ac:spMkLst>
        </pc:spChg>
        <pc:spChg chg="add del mod">
          <ac:chgData name="PHÙNG ANH KHOA" userId="ba54c450-3f2d-4f9a-8f3b-ba9051df1f8c" providerId="ADAL" clId="{999AB079-E2C5-4535-ACAF-DB6C2E99C08B}" dt="2022-04-01T09:24:56.981" v="27523"/>
          <ac:spMkLst>
            <pc:docMk/>
            <pc:sldMk cId="2268421974" sldId="325"/>
            <ac:spMk id="41" creationId="{21A31CAB-01B1-4E49-9F32-6F7004A820C1}"/>
          </ac:spMkLst>
        </pc:spChg>
        <pc:spChg chg="add del mod">
          <ac:chgData name="PHÙNG ANH KHOA" userId="ba54c450-3f2d-4f9a-8f3b-ba9051df1f8c" providerId="ADAL" clId="{999AB079-E2C5-4535-ACAF-DB6C2E99C08B}" dt="2022-04-01T09:25:24.952" v="27542" actId="478"/>
          <ac:spMkLst>
            <pc:docMk/>
            <pc:sldMk cId="2268421974" sldId="325"/>
            <ac:spMk id="42" creationId="{0EB45AEE-E22C-41B0-A307-C4FA42FE718A}"/>
          </ac:spMkLst>
        </pc:spChg>
        <pc:spChg chg="add mod">
          <ac:chgData name="PHÙNG ANH KHOA" userId="ba54c450-3f2d-4f9a-8f3b-ba9051df1f8c" providerId="ADAL" clId="{999AB079-E2C5-4535-ACAF-DB6C2E99C08B}" dt="2022-04-01T09:31:10.632" v="27586" actId="1076"/>
          <ac:spMkLst>
            <pc:docMk/>
            <pc:sldMk cId="2268421974" sldId="325"/>
            <ac:spMk id="43" creationId="{0C766BA2-AD71-498D-B1FC-D6E1D53861A0}"/>
          </ac:spMkLst>
        </pc:spChg>
        <pc:spChg chg="add mod">
          <ac:chgData name="PHÙNG ANH KHOA" userId="ba54c450-3f2d-4f9a-8f3b-ba9051df1f8c" providerId="ADAL" clId="{999AB079-E2C5-4535-ACAF-DB6C2E99C08B}" dt="2022-04-01T09:34:13.592" v="27645" actId="1076"/>
          <ac:spMkLst>
            <pc:docMk/>
            <pc:sldMk cId="2268421974" sldId="325"/>
            <ac:spMk id="44" creationId="{1B1FB241-5C39-43B7-937E-3B79ADEA4F8B}"/>
          </ac:spMkLst>
        </pc:spChg>
        <pc:spChg chg="add mod">
          <ac:chgData name="PHÙNG ANH KHOA" userId="ba54c450-3f2d-4f9a-8f3b-ba9051df1f8c" providerId="ADAL" clId="{999AB079-E2C5-4535-ACAF-DB6C2E99C08B}" dt="2022-04-01T09:34:09.912" v="27644" actId="1076"/>
          <ac:spMkLst>
            <pc:docMk/>
            <pc:sldMk cId="2268421974" sldId="325"/>
            <ac:spMk id="45" creationId="{0DA503C8-7C14-4575-9E10-760F14189F98}"/>
          </ac:spMkLst>
        </pc:spChg>
        <pc:spChg chg="add mod">
          <ac:chgData name="PHÙNG ANH KHOA" userId="ba54c450-3f2d-4f9a-8f3b-ba9051df1f8c" providerId="ADAL" clId="{999AB079-E2C5-4535-ACAF-DB6C2E99C08B}" dt="2022-04-01T09:33:49.744" v="27637" actId="1076"/>
          <ac:spMkLst>
            <pc:docMk/>
            <pc:sldMk cId="2268421974" sldId="325"/>
            <ac:spMk id="46" creationId="{67A9C58F-88CA-452D-A063-53860199FE85}"/>
          </ac:spMkLst>
        </pc:spChg>
        <pc:spChg chg="add del mod">
          <ac:chgData name="PHÙNG ANH KHOA" userId="ba54c450-3f2d-4f9a-8f3b-ba9051df1f8c" providerId="ADAL" clId="{999AB079-E2C5-4535-ACAF-DB6C2E99C08B}" dt="2022-04-01T09:25:22.754" v="27541"/>
          <ac:spMkLst>
            <pc:docMk/>
            <pc:sldMk cId="2268421974" sldId="325"/>
            <ac:spMk id="51" creationId="{0DF2202A-CAF9-44C5-8CC9-8FA2739A43E9}"/>
          </ac:spMkLst>
        </pc:spChg>
        <pc:spChg chg="add del mod">
          <ac:chgData name="PHÙNG ANH KHOA" userId="ba54c450-3f2d-4f9a-8f3b-ba9051df1f8c" providerId="ADAL" clId="{999AB079-E2C5-4535-ACAF-DB6C2E99C08B}" dt="2022-04-01T09:27:52.775" v="27557" actId="478"/>
          <ac:spMkLst>
            <pc:docMk/>
            <pc:sldMk cId="2268421974" sldId="325"/>
            <ac:spMk id="60" creationId="{86F6CD2C-DADE-4435-BB55-8BDA701BB8CE}"/>
          </ac:spMkLst>
        </pc:spChg>
        <pc:spChg chg="add del mod">
          <ac:chgData name="PHÙNG ANH KHOA" userId="ba54c450-3f2d-4f9a-8f3b-ba9051df1f8c" providerId="ADAL" clId="{999AB079-E2C5-4535-ACAF-DB6C2E99C08B}" dt="2022-04-01T09:27:56.237" v="27559" actId="478"/>
          <ac:spMkLst>
            <pc:docMk/>
            <pc:sldMk cId="2268421974" sldId="325"/>
            <ac:spMk id="61" creationId="{CD45E19B-A4D9-498F-A4CD-F19D3B6BCFB9}"/>
          </ac:spMkLst>
        </pc:spChg>
        <pc:spChg chg="add del mod">
          <ac:chgData name="PHÙNG ANH KHOA" userId="ba54c450-3f2d-4f9a-8f3b-ba9051df1f8c" providerId="ADAL" clId="{999AB079-E2C5-4535-ACAF-DB6C2E99C08B}" dt="2022-04-01T09:27:52.775" v="27557" actId="478"/>
          <ac:spMkLst>
            <pc:docMk/>
            <pc:sldMk cId="2268421974" sldId="325"/>
            <ac:spMk id="62" creationId="{48CF80EB-7819-46C6-BFCC-D20646FDF1EE}"/>
          </ac:spMkLst>
        </pc:spChg>
        <pc:spChg chg="add del mod">
          <ac:chgData name="PHÙNG ANH KHOA" userId="ba54c450-3f2d-4f9a-8f3b-ba9051df1f8c" providerId="ADAL" clId="{999AB079-E2C5-4535-ACAF-DB6C2E99C08B}" dt="2022-04-01T09:27:52.775" v="27557" actId="478"/>
          <ac:spMkLst>
            <pc:docMk/>
            <pc:sldMk cId="2268421974" sldId="325"/>
            <ac:spMk id="63" creationId="{CA332080-A561-459A-AF9E-81207CD31B27}"/>
          </ac:spMkLst>
        </pc:spChg>
        <pc:spChg chg="add del mod">
          <ac:chgData name="PHÙNG ANH KHOA" userId="ba54c450-3f2d-4f9a-8f3b-ba9051df1f8c" providerId="ADAL" clId="{999AB079-E2C5-4535-ACAF-DB6C2E99C08B}" dt="2022-04-01T09:33:13.112" v="27624" actId="478"/>
          <ac:spMkLst>
            <pc:docMk/>
            <pc:sldMk cId="2268421974" sldId="325"/>
            <ac:spMk id="64" creationId="{F4826685-1595-4259-B006-7838073754E2}"/>
          </ac:spMkLst>
        </pc:spChg>
        <pc:spChg chg="add del mod">
          <ac:chgData name="PHÙNG ANH KHOA" userId="ba54c450-3f2d-4f9a-8f3b-ba9051df1f8c" providerId="ADAL" clId="{999AB079-E2C5-4535-ACAF-DB6C2E99C08B}" dt="2022-04-01T01:45:19.966" v="23586" actId="478"/>
          <ac:spMkLst>
            <pc:docMk/>
            <pc:sldMk cId="2268421974" sldId="325"/>
            <ac:spMk id="65" creationId="{0F3F31C9-A401-4300-BA87-5622F5A17B74}"/>
          </ac:spMkLst>
        </pc:spChg>
        <pc:spChg chg="add del mod">
          <ac:chgData name="PHÙNG ANH KHOA" userId="ba54c450-3f2d-4f9a-8f3b-ba9051df1f8c" providerId="ADAL" clId="{999AB079-E2C5-4535-ACAF-DB6C2E99C08B}" dt="2022-04-01T09:25:21.572" v="27539"/>
          <ac:spMkLst>
            <pc:docMk/>
            <pc:sldMk cId="2268421974" sldId="325"/>
            <ac:spMk id="65" creationId="{4865A5EC-D2D5-4803-A671-D4CFBFB3CD5F}"/>
          </ac:spMkLst>
        </pc:spChg>
        <pc:spChg chg="add del mod">
          <ac:chgData name="PHÙNG ANH KHOA" userId="ba54c450-3f2d-4f9a-8f3b-ba9051df1f8c" providerId="ADAL" clId="{999AB079-E2C5-4535-ACAF-DB6C2E99C08B}" dt="2022-04-01T09:25:21.572" v="27539"/>
          <ac:spMkLst>
            <pc:docMk/>
            <pc:sldMk cId="2268421974" sldId="325"/>
            <ac:spMk id="66" creationId="{AECF5083-B42F-442E-BF1F-E194507694BE}"/>
          </ac:spMkLst>
        </pc:spChg>
        <pc:spChg chg="add del mod">
          <ac:chgData name="PHÙNG ANH KHOA" userId="ba54c450-3f2d-4f9a-8f3b-ba9051df1f8c" providerId="ADAL" clId="{999AB079-E2C5-4535-ACAF-DB6C2E99C08B}" dt="2022-04-01T09:25:21.572" v="27539"/>
          <ac:spMkLst>
            <pc:docMk/>
            <pc:sldMk cId="2268421974" sldId="325"/>
            <ac:spMk id="67" creationId="{C534F145-A0E1-4737-81A3-DEFA5DF6E2D9}"/>
          </ac:spMkLst>
        </pc:spChg>
        <pc:spChg chg="add del mod">
          <ac:chgData name="PHÙNG ANH KHOA" userId="ba54c450-3f2d-4f9a-8f3b-ba9051df1f8c" providerId="ADAL" clId="{999AB079-E2C5-4535-ACAF-DB6C2E99C08B}" dt="2022-04-01T09:27:08.724" v="27553" actId="478"/>
          <ac:spMkLst>
            <pc:docMk/>
            <pc:sldMk cId="2268421974" sldId="325"/>
            <ac:spMk id="68" creationId="{D495D0CD-60E5-4A08-A837-17B0823D7B36}"/>
          </ac:spMkLst>
        </pc:spChg>
        <pc:spChg chg="add mod">
          <ac:chgData name="PHÙNG ANH KHOA" userId="ba54c450-3f2d-4f9a-8f3b-ba9051df1f8c" providerId="ADAL" clId="{999AB079-E2C5-4535-ACAF-DB6C2E99C08B}" dt="2022-04-01T09:27:30.405" v="27555" actId="571"/>
          <ac:spMkLst>
            <pc:docMk/>
            <pc:sldMk cId="2268421974" sldId="325"/>
            <ac:spMk id="69" creationId="{E84116B6-CA1B-4690-B736-0B05648CA799}"/>
          </ac:spMkLst>
        </pc:spChg>
        <pc:spChg chg="add del mod">
          <ac:chgData name="PHÙNG ANH KHOA" userId="ba54c450-3f2d-4f9a-8f3b-ba9051df1f8c" providerId="ADAL" clId="{999AB079-E2C5-4535-ACAF-DB6C2E99C08B}" dt="2022-04-01T09:33:01.545" v="27615" actId="478"/>
          <ac:spMkLst>
            <pc:docMk/>
            <pc:sldMk cId="2268421974" sldId="325"/>
            <ac:spMk id="71" creationId="{05A51F22-F27F-45E5-AB8D-41527218F280}"/>
          </ac:spMkLst>
        </pc:spChg>
        <pc:spChg chg="add del mod">
          <ac:chgData name="PHÙNG ANH KHOA" userId="ba54c450-3f2d-4f9a-8f3b-ba9051df1f8c" providerId="ADAL" clId="{999AB079-E2C5-4535-ACAF-DB6C2E99C08B}" dt="2022-04-01T11:52:26.132" v="27735" actId="478"/>
          <ac:spMkLst>
            <pc:docMk/>
            <pc:sldMk cId="2268421974" sldId="325"/>
            <ac:spMk id="88" creationId="{0FE4197F-BE3B-436D-A33A-F1D29A12B8D8}"/>
          </ac:spMkLst>
        </pc:spChg>
        <pc:spChg chg="del">
          <ac:chgData name="PHÙNG ANH KHOA" userId="ba54c450-3f2d-4f9a-8f3b-ba9051df1f8c" providerId="ADAL" clId="{999AB079-E2C5-4535-ACAF-DB6C2E99C08B}" dt="2022-03-31T04:46:12.829" v="6076" actId="478"/>
          <ac:spMkLst>
            <pc:docMk/>
            <pc:sldMk cId="2268421974" sldId="325"/>
            <ac:spMk id="1095" creationId="{00000000-0000-0000-0000-000000000000}"/>
          </ac:spMkLst>
        </pc:spChg>
        <pc:spChg chg="del">
          <ac:chgData name="PHÙNG ANH KHOA" userId="ba54c450-3f2d-4f9a-8f3b-ba9051df1f8c" providerId="ADAL" clId="{999AB079-E2C5-4535-ACAF-DB6C2E99C08B}" dt="2022-03-31T04:46:10.887" v="6073" actId="478"/>
          <ac:spMkLst>
            <pc:docMk/>
            <pc:sldMk cId="2268421974" sldId="325"/>
            <ac:spMk id="1096" creationId="{00000000-0000-0000-0000-000000000000}"/>
          </ac:spMkLst>
        </pc:spChg>
        <pc:spChg chg="del">
          <ac:chgData name="PHÙNG ANH KHOA" userId="ba54c450-3f2d-4f9a-8f3b-ba9051df1f8c" providerId="ADAL" clId="{999AB079-E2C5-4535-ACAF-DB6C2E99C08B}" dt="2022-03-31T04:46:18.184" v="6082" actId="478"/>
          <ac:spMkLst>
            <pc:docMk/>
            <pc:sldMk cId="2268421974" sldId="325"/>
            <ac:spMk id="1097" creationId="{00000000-0000-0000-0000-000000000000}"/>
          </ac:spMkLst>
        </pc:spChg>
        <pc:spChg chg="mod">
          <ac:chgData name="PHÙNG ANH KHOA" userId="ba54c450-3f2d-4f9a-8f3b-ba9051df1f8c" providerId="ADAL" clId="{999AB079-E2C5-4535-ACAF-DB6C2E99C08B}" dt="2022-04-01T09:32:06.716" v="27604" actId="1076"/>
          <ac:spMkLst>
            <pc:docMk/>
            <pc:sldMk cId="2268421974" sldId="325"/>
            <ac:spMk id="1099" creationId="{00000000-0000-0000-0000-000000000000}"/>
          </ac:spMkLst>
        </pc:spChg>
        <pc:spChg chg="del mod">
          <ac:chgData name="PHÙNG ANH KHOA" userId="ba54c450-3f2d-4f9a-8f3b-ba9051df1f8c" providerId="ADAL" clId="{999AB079-E2C5-4535-ACAF-DB6C2E99C08B}" dt="2022-03-31T04:46:12.083" v="6075" actId="478"/>
          <ac:spMkLst>
            <pc:docMk/>
            <pc:sldMk cId="2268421974" sldId="325"/>
            <ac:spMk id="1100" creationId="{00000000-0000-0000-0000-000000000000}"/>
          </ac:spMkLst>
        </pc:spChg>
        <pc:spChg chg="del">
          <ac:chgData name="PHÙNG ANH KHOA" userId="ba54c450-3f2d-4f9a-8f3b-ba9051df1f8c" providerId="ADAL" clId="{999AB079-E2C5-4535-ACAF-DB6C2E99C08B}" dt="2022-03-31T04:46:13.576" v="6077" actId="478"/>
          <ac:spMkLst>
            <pc:docMk/>
            <pc:sldMk cId="2268421974" sldId="325"/>
            <ac:spMk id="1101" creationId="{00000000-0000-0000-0000-000000000000}"/>
          </ac:spMkLst>
        </pc:spChg>
        <pc:picChg chg="add del mod">
          <ac:chgData name="PHÙNG ANH KHOA" userId="ba54c450-3f2d-4f9a-8f3b-ba9051df1f8c" providerId="ADAL" clId="{999AB079-E2C5-4535-ACAF-DB6C2E99C08B}" dt="2022-04-01T09:27:35.898" v="27556" actId="21"/>
          <ac:picMkLst>
            <pc:docMk/>
            <pc:sldMk cId="2268421974" sldId="325"/>
            <ac:picMk id="3" creationId="{8497275B-17BA-444C-8BDE-3A51AA74B977}"/>
          </ac:picMkLst>
        </pc:picChg>
        <pc:picChg chg="add del mod">
          <ac:chgData name="PHÙNG ANH KHOA" userId="ba54c450-3f2d-4f9a-8f3b-ba9051df1f8c" providerId="ADAL" clId="{999AB079-E2C5-4535-ACAF-DB6C2E99C08B}" dt="2022-03-31T18:56:24.888" v="20758" actId="478"/>
          <ac:picMkLst>
            <pc:docMk/>
            <pc:sldMk cId="2268421974" sldId="325"/>
            <ac:picMk id="3" creationId="{B5FA5071-60EC-4195-A410-C6ABA46928A9}"/>
          </ac:picMkLst>
        </pc:picChg>
        <pc:picChg chg="add del">
          <ac:chgData name="PHÙNG ANH KHOA" userId="ba54c450-3f2d-4f9a-8f3b-ba9051df1f8c" providerId="ADAL" clId="{999AB079-E2C5-4535-ACAF-DB6C2E99C08B}" dt="2022-04-01T01:37:53.902" v="23441" actId="22"/>
          <ac:picMkLst>
            <pc:docMk/>
            <pc:sldMk cId="2268421974" sldId="325"/>
            <ac:picMk id="5" creationId="{F6CBC9DA-3AAB-4B01-8BE2-B552176C8924}"/>
          </ac:picMkLst>
        </pc:picChg>
        <pc:picChg chg="add mod">
          <ac:chgData name="PHÙNG ANH KHOA" userId="ba54c450-3f2d-4f9a-8f3b-ba9051df1f8c" providerId="ADAL" clId="{999AB079-E2C5-4535-ACAF-DB6C2E99C08B}" dt="2022-04-01T09:31:08.057" v="27585" actId="1076"/>
          <ac:picMkLst>
            <pc:docMk/>
            <pc:sldMk cId="2268421974" sldId="325"/>
            <ac:picMk id="8" creationId="{6517F41B-6FD4-4030-9547-EC277858EBD4}"/>
          </ac:picMkLst>
        </pc:picChg>
        <pc:picChg chg="add mod">
          <ac:chgData name="PHÙNG ANH KHOA" userId="ba54c450-3f2d-4f9a-8f3b-ba9051df1f8c" providerId="ADAL" clId="{999AB079-E2C5-4535-ACAF-DB6C2E99C08B}" dt="2022-04-01T09:34:13.592" v="27645" actId="1076"/>
          <ac:picMkLst>
            <pc:docMk/>
            <pc:sldMk cId="2268421974" sldId="325"/>
            <ac:picMk id="9" creationId="{F923B912-F543-4F4A-BE97-11AF2B53C944}"/>
          </ac:picMkLst>
        </pc:picChg>
        <pc:picChg chg="add mod">
          <ac:chgData name="PHÙNG ANH KHOA" userId="ba54c450-3f2d-4f9a-8f3b-ba9051df1f8c" providerId="ADAL" clId="{999AB079-E2C5-4535-ACAF-DB6C2E99C08B}" dt="2022-04-01T09:34:09.912" v="27644" actId="1076"/>
          <ac:picMkLst>
            <pc:docMk/>
            <pc:sldMk cId="2268421974" sldId="325"/>
            <ac:picMk id="10" creationId="{E04C35E7-D23C-4ABD-9113-C1FBF8258626}"/>
          </ac:picMkLst>
        </pc:picChg>
        <pc:picChg chg="add mod">
          <ac:chgData name="PHÙNG ANH KHOA" userId="ba54c450-3f2d-4f9a-8f3b-ba9051df1f8c" providerId="ADAL" clId="{999AB079-E2C5-4535-ACAF-DB6C2E99C08B}" dt="2022-04-01T09:33:49.744" v="27637" actId="1076"/>
          <ac:picMkLst>
            <pc:docMk/>
            <pc:sldMk cId="2268421974" sldId="325"/>
            <ac:picMk id="11" creationId="{DE1C23B7-ED8D-4756-9658-99974971520E}"/>
          </ac:picMkLst>
        </pc:picChg>
        <pc:picChg chg="del">
          <ac:chgData name="PHÙNG ANH KHOA" userId="ba54c450-3f2d-4f9a-8f3b-ba9051df1f8c" providerId="ADAL" clId="{999AB079-E2C5-4535-ACAF-DB6C2E99C08B}" dt="2022-03-31T04:46:17.111" v="6081" actId="478"/>
          <ac:picMkLst>
            <pc:docMk/>
            <pc:sldMk cId="2268421974" sldId="325"/>
            <ac:picMk id="13" creationId="{7F248487-DEB1-4F96-A22D-738DFD724AD6}"/>
          </ac:picMkLst>
        </pc:picChg>
        <pc:picChg chg="add mod">
          <ac:chgData name="PHÙNG ANH KHOA" userId="ba54c450-3f2d-4f9a-8f3b-ba9051df1f8c" providerId="ADAL" clId="{999AB079-E2C5-4535-ACAF-DB6C2E99C08B}" dt="2022-04-01T09:31:00.969" v="27581" actId="1076"/>
          <ac:picMkLst>
            <pc:docMk/>
            <pc:sldMk cId="2268421974" sldId="325"/>
            <ac:picMk id="16" creationId="{C052F32B-C970-4B8D-AEEE-29E75383E6ED}"/>
          </ac:picMkLst>
        </pc:picChg>
        <pc:picChg chg="add del mod">
          <ac:chgData name="PHÙNG ANH KHOA" userId="ba54c450-3f2d-4f9a-8f3b-ba9051df1f8c" providerId="ADAL" clId="{999AB079-E2C5-4535-ACAF-DB6C2E99C08B}" dt="2022-04-01T09:27:35.898" v="27556" actId="21"/>
          <ac:picMkLst>
            <pc:docMk/>
            <pc:sldMk cId="2268421974" sldId="325"/>
            <ac:picMk id="17" creationId="{9D422EF8-557C-4288-99F0-4C7AEABE86D7}"/>
          </ac:picMkLst>
        </pc:picChg>
        <pc:picChg chg="del">
          <ac:chgData name="PHÙNG ANH KHOA" userId="ba54c450-3f2d-4f9a-8f3b-ba9051df1f8c" providerId="ADAL" clId="{999AB079-E2C5-4535-ACAF-DB6C2E99C08B}" dt="2022-03-31T04:46:14.791" v="6078" actId="478"/>
          <ac:picMkLst>
            <pc:docMk/>
            <pc:sldMk cId="2268421974" sldId="325"/>
            <ac:picMk id="25" creationId="{28F921E2-E0A1-4EFE-886F-3EFEF3C10792}"/>
          </ac:picMkLst>
        </pc:picChg>
        <pc:picChg chg="add del mod">
          <ac:chgData name="PHÙNG ANH KHOA" userId="ba54c450-3f2d-4f9a-8f3b-ba9051df1f8c" providerId="ADAL" clId="{999AB079-E2C5-4535-ACAF-DB6C2E99C08B}" dt="2022-04-01T09:27:52.775" v="27557" actId="478"/>
          <ac:picMkLst>
            <pc:docMk/>
            <pc:sldMk cId="2268421974" sldId="325"/>
            <ac:picMk id="47" creationId="{8217DF07-1D67-43C0-AA32-7A86BED7A8A8}"/>
          </ac:picMkLst>
        </pc:picChg>
        <pc:picChg chg="add del mod">
          <ac:chgData name="PHÙNG ANH KHOA" userId="ba54c450-3f2d-4f9a-8f3b-ba9051df1f8c" providerId="ADAL" clId="{999AB079-E2C5-4535-ACAF-DB6C2E99C08B}" dt="2022-04-01T09:27:53.549" v="27558" actId="478"/>
          <ac:picMkLst>
            <pc:docMk/>
            <pc:sldMk cId="2268421974" sldId="325"/>
            <ac:picMk id="48" creationId="{7AF7ED0F-4216-43FA-9E67-EFACB9A7CD8D}"/>
          </ac:picMkLst>
        </pc:picChg>
        <pc:picChg chg="add del mod">
          <ac:chgData name="PHÙNG ANH KHOA" userId="ba54c450-3f2d-4f9a-8f3b-ba9051df1f8c" providerId="ADAL" clId="{999AB079-E2C5-4535-ACAF-DB6C2E99C08B}" dt="2022-04-01T09:27:52.775" v="27557" actId="478"/>
          <ac:picMkLst>
            <pc:docMk/>
            <pc:sldMk cId="2268421974" sldId="325"/>
            <ac:picMk id="49" creationId="{BA036EE8-F7B0-4C89-91B8-EF9A7D856E7F}"/>
          </ac:picMkLst>
        </pc:picChg>
        <pc:picChg chg="add del mod">
          <ac:chgData name="PHÙNG ANH KHOA" userId="ba54c450-3f2d-4f9a-8f3b-ba9051df1f8c" providerId="ADAL" clId="{999AB079-E2C5-4535-ACAF-DB6C2E99C08B}" dt="2022-04-01T09:27:52.775" v="27557" actId="478"/>
          <ac:picMkLst>
            <pc:docMk/>
            <pc:sldMk cId="2268421974" sldId="325"/>
            <ac:picMk id="50" creationId="{0D017843-086F-48DE-819F-9C10A56E4A18}"/>
          </ac:picMkLst>
        </pc:picChg>
        <pc:picChg chg="add del mod">
          <ac:chgData name="PHÙNG ANH KHOA" userId="ba54c450-3f2d-4f9a-8f3b-ba9051df1f8c" providerId="ADAL" clId="{999AB079-E2C5-4535-ACAF-DB6C2E99C08B}" dt="2022-04-01T02:01:05.484" v="23587" actId="478"/>
          <ac:picMkLst>
            <pc:docMk/>
            <pc:sldMk cId="2268421974" sldId="325"/>
            <ac:picMk id="51" creationId="{F133D83F-56D0-4EF6-874A-97408F0693BC}"/>
          </ac:picMkLst>
        </pc:picChg>
        <pc:picChg chg="add del mod">
          <ac:chgData name="PHÙNG ANH KHOA" userId="ba54c450-3f2d-4f9a-8f3b-ba9051df1f8c" providerId="ADAL" clId="{999AB079-E2C5-4535-ACAF-DB6C2E99C08B}" dt="2022-04-01T09:27:52.775" v="27557" actId="478"/>
          <ac:picMkLst>
            <pc:docMk/>
            <pc:sldMk cId="2268421974" sldId="325"/>
            <ac:picMk id="52" creationId="{65F15873-3CFD-47B2-865F-4B8C417010C9}"/>
          </ac:picMkLst>
        </pc:picChg>
        <pc:picChg chg="add del mod">
          <ac:chgData name="PHÙNG ANH KHOA" userId="ba54c450-3f2d-4f9a-8f3b-ba9051df1f8c" providerId="ADAL" clId="{999AB079-E2C5-4535-ACAF-DB6C2E99C08B}" dt="2022-04-01T02:01:07.371" v="23590" actId="478"/>
          <ac:picMkLst>
            <pc:docMk/>
            <pc:sldMk cId="2268421974" sldId="325"/>
            <ac:picMk id="53" creationId="{52F409DD-C55A-41E7-BCD0-C98189381166}"/>
          </ac:picMkLst>
        </pc:picChg>
        <pc:picChg chg="add del mod">
          <ac:chgData name="PHÙNG ANH KHOA" userId="ba54c450-3f2d-4f9a-8f3b-ba9051df1f8c" providerId="ADAL" clId="{999AB079-E2C5-4535-ACAF-DB6C2E99C08B}" dt="2022-04-01T09:29:37.498" v="27569" actId="478"/>
          <ac:picMkLst>
            <pc:docMk/>
            <pc:sldMk cId="2268421974" sldId="325"/>
            <ac:picMk id="70" creationId="{D9E7B251-BCA2-4589-8D07-9289D672C635}"/>
          </ac:picMkLst>
        </pc:picChg>
        <pc:picChg chg="add del mod">
          <ac:chgData name="PHÙNG ANH KHOA" userId="ba54c450-3f2d-4f9a-8f3b-ba9051df1f8c" providerId="ADAL" clId="{999AB079-E2C5-4535-ACAF-DB6C2E99C08B}" dt="2022-04-01T09:29:36.800" v="27568" actId="478"/>
          <ac:picMkLst>
            <pc:docMk/>
            <pc:sldMk cId="2268421974" sldId="325"/>
            <ac:picMk id="72" creationId="{8FDFF921-4C1B-4B74-8CCF-882443BAEE3A}"/>
          </ac:picMkLst>
        </pc:picChg>
        <pc:picChg chg="add mod">
          <ac:chgData name="PHÙNG ANH KHOA" userId="ba54c450-3f2d-4f9a-8f3b-ba9051df1f8c" providerId="ADAL" clId="{999AB079-E2C5-4535-ACAF-DB6C2E99C08B}" dt="2022-04-01T09:33:41.736" v="27632" actId="1076"/>
          <ac:picMkLst>
            <pc:docMk/>
            <pc:sldMk cId="2268421974" sldId="325"/>
            <ac:picMk id="73" creationId="{B4B9A63B-33B1-4AD0-8051-3CB2DF9A80BB}"/>
          </ac:picMkLst>
        </pc:picChg>
        <pc:picChg chg="add mod">
          <ac:chgData name="PHÙNG ANH KHOA" userId="ba54c450-3f2d-4f9a-8f3b-ba9051df1f8c" providerId="ADAL" clId="{999AB079-E2C5-4535-ACAF-DB6C2E99C08B}" dt="2022-04-01T09:30:47.162" v="27576" actId="1076"/>
          <ac:picMkLst>
            <pc:docMk/>
            <pc:sldMk cId="2268421974" sldId="325"/>
            <ac:picMk id="74" creationId="{279BACB9-E33B-4695-9746-E2039B3C9D8C}"/>
          </ac:picMkLst>
        </pc:picChg>
        <pc:picChg chg="add mod">
          <ac:chgData name="PHÙNG ANH KHOA" userId="ba54c450-3f2d-4f9a-8f3b-ba9051df1f8c" providerId="ADAL" clId="{999AB079-E2C5-4535-ACAF-DB6C2E99C08B}" dt="2022-04-01T09:33:36.848" v="27631" actId="1076"/>
          <ac:picMkLst>
            <pc:docMk/>
            <pc:sldMk cId="2268421974" sldId="325"/>
            <ac:picMk id="75" creationId="{86A1CB35-EB5B-49C9-A5CC-7E99ABBE7272}"/>
          </ac:picMkLst>
        </pc:picChg>
        <pc:picChg chg="add del mod">
          <ac:chgData name="PHÙNG ANH KHOA" userId="ba54c450-3f2d-4f9a-8f3b-ba9051df1f8c" providerId="ADAL" clId="{999AB079-E2C5-4535-ACAF-DB6C2E99C08B}" dt="2022-04-01T01:42:48.527" v="23536" actId="478"/>
          <ac:picMkLst>
            <pc:docMk/>
            <pc:sldMk cId="2268421974" sldId="325"/>
            <ac:picMk id="1026" creationId="{BF3DE716-A697-42F6-B5C0-FE76CE70D0DE}"/>
          </ac:picMkLst>
        </pc:picChg>
        <pc:cxnChg chg="add del mod">
          <ac:chgData name="PHÙNG ANH KHOA" userId="ba54c450-3f2d-4f9a-8f3b-ba9051df1f8c" providerId="ADAL" clId="{999AB079-E2C5-4535-ACAF-DB6C2E99C08B}" dt="2022-04-01T09:27:35.898" v="27556" actId="21"/>
          <ac:cxnSpMkLst>
            <pc:docMk/>
            <pc:sldMk cId="2268421974" sldId="325"/>
            <ac:cxnSpMk id="18" creationId="{A27FC0B1-259E-47BD-B5A7-82ECA6B0D67A}"/>
          </ac:cxnSpMkLst>
        </pc:cxnChg>
        <pc:cxnChg chg="add mod">
          <ac:chgData name="PHÙNG ANH KHOA" userId="ba54c450-3f2d-4f9a-8f3b-ba9051df1f8c" providerId="ADAL" clId="{999AB079-E2C5-4535-ACAF-DB6C2E99C08B}" dt="2022-04-01T09:31:08.057" v="27585" actId="1076"/>
          <ac:cxnSpMkLst>
            <pc:docMk/>
            <pc:sldMk cId="2268421974" sldId="325"/>
            <ac:cxnSpMk id="24" creationId="{25EEFDA4-71CB-4818-8AD8-9C14779B0425}"/>
          </ac:cxnSpMkLst>
        </pc:cxnChg>
        <pc:cxnChg chg="add del mod">
          <ac:chgData name="PHÙNG ANH KHOA" userId="ba54c450-3f2d-4f9a-8f3b-ba9051df1f8c" providerId="ADAL" clId="{999AB079-E2C5-4535-ACAF-DB6C2E99C08B}" dt="2022-04-01T09:27:35.898" v="27556" actId="21"/>
          <ac:cxnSpMkLst>
            <pc:docMk/>
            <pc:sldMk cId="2268421974" sldId="325"/>
            <ac:cxnSpMk id="27" creationId="{99543D61-039D-4C51-9CB6-0C731E535960}"/>
          </ac:cxnSpMkLst>
        </pc:cxnChg>
        <pc:cxnChg chg="add mod">
          <ac:chgData name="PHÙNG ANH KHOA" userId="ba54c450-3f2d-4f9a-8f3b-ba9051df1f8c" providerId="ADAL" clId="{999AB079-E2C5-4535-ACAF-DB6C2E99C08B}" dt="2022-04-01T09:34:13.592" v="27645" actId="1076"/>
          <ac:cxnSpMkLst>
            <pc:docMk/>
            <pc:sldMk cId="2268421974" sldId="325"/>
            <ac:cxnSpMk id="31" creationId="{71F62281-02A9-4BEC-8F98-0F5491759699}"/>
          </ac:cxnSpMkLst>
        </pc:cxnChg>
        <pc:cxnChg chg="add mod">
          <ac:chgData name="PHÙNG ANH KHOA" userId="ba54c450-3f2d-4f9a-8f3b-ba9051df1f8c" providerId="ADAL" clId="{999AB079-E2C5-4535-ACAF-DB6C2E99C08B}" dt="2022-04-01T09:34:09.912" v="27644" actId="1076"/>
          <ac:cxnSpMkLst>
            <pc:docMk/>
            <pc:sldMk cId="2268421974" sldId="325"/>
            <ac:cxnSpMk id="34" creationId="{2C5CBC97-4FFD-461F-8B40-02D40068E9A9}"/>
          </ac:cxnSpMkLst>
        </pc:cxnChg>
        <pc:cxnChg chg="add mod">
          <ac:chgData name="PHÙNG ANH KHOA" userId="ba54c450-3f2d-4f9a-8f3b-ba9051df1f8c" providerId="ADAL" clId="{999AB079-E2C5-4535-ACAF-DB6C2E99C08B}" dt="2022-04-01T09:33:49.744" v="27637" actId="1076"/>
          <ac:cxnSpMkLst>
            <pc:docMk/>
            <pc:sldMk cId="2268421974" sldId="325"/>
            <ac:cxnSpMk id="40" creationId="{A5CE520F-FEC5-4D8B-AB57-0937849A451F}"/>
          </ac:cxnSpMkLst>
        </pc:cxnChg>
        <pc:cxnChg chg="add del mod">
          <ac:chgData name="PHÙNG ANH KHOA" userId="ba54c450-3f2d-4f9a-8f3b-ba9051df1f8c" providerId="ADAL" clId="{999AB079-E2C5-4535-ACAF-DB6C2E99C08B}" dt="2022-04-01T09:25:21.572" v="27539"/>
          <ac:cxnSpMkLst>
            <pc:docMk/>
            <pc:sldMk cId="2268421974" sldId="325"/>
            <ac:cxnSpMk id="53" creationId="{57F67933-54E3-48AF-81A0-18FF4634403D}"/>
          </ac:cxnSpMkLst>
        </pc:cxnChg>
        <pc:cxnChg chg="add del mod">
          <ac:chgData name="PHÙNG ANH KHOA" userId="ba54c450-3f2d-4f9a-8f3b-ba9051df1f8c" providerId="ADAL" clId="{999AB079-E2C5-4535-ACAF-DB6C2E99C08B}" dt="2022-04-01T02:01:06.103" v="23588" actId="478"/>
          <ac:cxnSpMkLst>
            <pc:docMk/>
            <pc:sldMk cId="2268421974" sldId="325"/>
            <ac:cxnSpMk id="54" creationId="{13A71F77-A5E9-4BA1-9F22-FEBEF6A0C2B9}"/>
          </ac:cxnSpMkLst>
        </pc:cxnChg>
        <pc:cxnChg chg="add del mod">
          <ac:chgData name="PHÙNG ANH KHOA" userId="ba54c450-3f2d-4f9a-8f3b-ba9051df1f8c" providerId="ADAL" clId="{999AB079-E2C5-4535-ACAF-DB6C2E99C08B}" dt="2022-04-01T09:25:21.572" v="27539"/>
          <ac:cxnSpMkLst>
            <pc:docMk/>
            <pc:sldMk cId="2268421974" sldId="325"/>
            <ac:cxnSpMk id="54" creationId="{3F46538F-1DF6-49DA-B1A0-F97197101BA8}"/>
          </ac:cxnSpMkLst>
        </pc:cxnChg>
        <pc:cxnChg chg="add del mod">
          <ac:chgData name="PHÙNG ANH KHOA" userId="ba54c450-3f2d-4f9a-8f3b-ba9051df1f8c" providerId="ADAL" clId="{999AB079-E2C5-4535-ACAF-DB6C2E99C08B}" dt="2022-04-01T09:27:52.775" v="27557" actId="478"/>
          <ac:cxnSpMkLst>
            <pc:docMk/>
            <pc:sldMk cId="2268421974" sldId="325"/>
            <ac:cxnSpMk id="55" creationId="{9E7F65C4-F571-4388-861F-F47DFBF019D1}"/>
          </ac:cxnSpMkLst>
        </pc:cxnChg>
        <pc:cxnChg chg="add del mod">
          <ac:chgData name="PHÙNG ANH KHOA" userId="ba54c450-3f2d-4f9a-8f3b-ba9051df1f8c" providerId="ADAL" clId="{999AB079-E2C5-4535-ACAF-DB6C2E99C08B}" dt="2022-04-01T02:01:07.030" v="23589" actId="478"/>
          <ac:cxnSpMkLst>
            <pc:docMk/>
            <pc:sldMk cId="2268421974" sldId="325"/>
            <ac:cxnSpMk id="56" creationId="{52B3EF5A-0907-4878-90B0-2A91042AE124}"/>
          </ac:cxnSpMkLst>
        </pc:cxnChg>
        <pc:cxnChg chg="add del mod">
          <ac:chgData name="PHÙNG ANH KHOA" userId="ba54c450-3f2d-4f9a-8f3b-ba9051df1f8c" providerId="ADAL" clId="{999AB079-E2C5-4535-ACAF-DB6C2E99C08B}" dt="2022-04-01T09:25:21.572" v="27539"/>
          <ac:cxnSpMkLst>
            <pc:docMk/>
            <pc:sldMk cId="2268421974" sldId="325"/>
            <ac:cxnSpMk id="56" creationId="{7F945FBA-48F2-41E0-878A-E367BB9BADF2}"/>
          </ac:cxnSpMkLst>
        </pc:cxnChg>
        <pc:cxnChg chg="add del mod">
          <ac:chgData name="PHÙNG ANH KHOA" userId="ba54c450-3f2d-4f9a-8f3b-ba9051df1f8c" providerId="ADAL" clId="{999AB079-E2C5-4535-ACAF-DB6C2E99C08B}" dt="2022-04-01T09:27:52.775" v="27557" actId="478"/>
          <ac:cxnSpMkLst>
            <pc:docMk/>
            <pc:sldMk cId="2268421974" sldId="325"/>
            <ac:cxnSpMk id="57" creationId="{53629709-D437-4884-8830-C14870ED6F5D}"/>
          </ac:cxnSpMkLst>
        </pc:cxnChg>
        <pc:cxnChg chg="add del mod">
          <ac:chgData name="PHÙNG ANH KHOA" userId="ba54c450-3f2d-4f9a-8f3b-ba9051df1f8c" providerId="ADAL" clId="{999AB079-E2C5-4535-ACAF-DB6C2E99C08B}" dt="2022-04-01T09:27:52.775" v="27557" actId="478"/>
          <ac:cxnSpMkLst>
            <pc:docMk/>
            <pc:sldMk cId="2268421974" sldId="325"/>
            <ac:cxnSpMk id="58" creationId="{0495D67D-879B-4307-8494-6DD582E32C2D}"/>
          </ac:cxnSpMkLst>
        </pc:cxnChg>
        <pc:cxnChg chg="add del mod">
          <ac:chgData name="PHÙNG ANH KHOA" userId="ba54c450-3f2d-4f9a-8f3b-ba9051df1f8c" providerId="ADAL" clId="{999AB079-E2C5-4535-ACAF-DB6C2E99C08B}" dt="2022-04-01T09:27:52.775" v="27557" actId="478"/>
          <ac:cxnSpMkLst>
            <pc:docMk/>
            <pc:sldMk cId="2268421974" sldId="325"/>
            <ac:cxnSpMk id="59" creationId="{27FDACAD-88E4-483C-8D0D-78E615BB4F4A}"/>
          </ac:cxnSpMkLst>
        </pc:cxnChg>
      </pc:sldChg>
      <pc:sldChg chg="addSp delSp modSp add del mod setBg">
        <pc:chgData name="PHÙNG ANH KHOA" userId="ba54c450-3f2d-4f9a-8f3b-ba9051df1f8c" providerId="ADAL" clId="{999AB079-E2C5-4535-ACAF-DB6C2E99C08B}" dt="2022-03-31T04:35:02.506" v="5785" actId="47"/>
        <pc:sldMkLst>
          <pc:docMk/>
          <pc:sldMk cId="2928999591" sldId="325"/>
        </pc:sldMkLst>
        <pc:picChg chg="add del mod">
          <ac:chgData name="PHÙNG ANH KHOA" userId="ba54c450-3f2d-4f9a-8f3b-ba9051df1f8c" providerId="ADAL" clId="{999AB079-E2C5-4535-ACAF-DB6C2E99C08B}" dt="2022-03-31T04:33:01.541" v="5770" actId="21"/>
          <ac:picMkLst>
            <pc:docMk/>
            <pc:sldMk cId="2928999591" sldId="325"/>
            <ac:picMk id="3" creationId="{C86FAB1F-EC90-4FDD-92F1-16BAF421CDC8}"/>
          </ac:picMkLst>
        </pc:picChg>
        <pc:picChg chg="add del mod">
          <ac:chgData name="PHÙNG ANH KHOA" userId="ba54c450-3f2d-4f9a-8f3b-ba9051df1f8c" providerId="ADAL" clId="{999AB079-E2C5-4535-ACAF-DB6C2E99C08B}" dt="2022-03-31T04:33:28.053" v="5778"/>
          <ac:picMkLst>
            <pc:docMk/>
            <pc:sldMk cId="2928999591" sldId="325"/>
            <ac:picMk id="4" creationId="{B0C60A0E-B4C4-4F01-BFCD-30120F18DF50}"/>
          </ac:picMkLst>
        </pc:picChg>
      </pc:sldChg>
      <pc:sldChg chg="addSp delSp modSp add mod modAnim modNotesTx">
        <pc:chgData name="PHÙNG ANH KHOA" userId="ba54c450-3f2d-4f9a-8f3b-ba9051df1f8c" providerId="ADAL" clId="{999AB079-E2C5-4535-ACAF-DB6C2E99C08B}" dt="2022-04-01T11:34:52.405" v="27702" actId="113"/>
        <pc:sldMkLst>
          <pc:docMk/>
          <pc:sldMk cId="1760453282" sldId="326"/>
        </pc:sldMkLst>
        <pc:spChg chg="mod">
          <ac:chgData name="PHÙNG ANH KHOA" userId="ba54c450-3f2d-4f9a-8f3b-ba9051df1f8c" providerId="ADAL" clId="{999AB079-E2C5-4535-ACAF-DB6C2E99C08B}" dt="2022-03-31T04:53:47.603" v="6318" actId="20577"/>
          <ac:spMkLst>
            <pc:docMk/>
            <pc:sldMk cId="1760453282" sldId="326"/>
            <ac:spMk id="903" creationId="{00000000-0000-0000-0000-000000000000}"/>
          </ac:spMkLst>
        </pc:spChg>
        <pc:spChg chg="mod">
          <ac:chgData name="PHÙNG ANH KHOA" userId="ba54c450-3f2d-4f9a-8f3b-ba9051df1f8c" providerId="ADAL" clId="{999AB079-E2C5-4535-ACAF-DB6C2E99C08B}" dt="2022-04-01T11:34:52.405" v="27702" actId="113"/>
          <ac:spMkLst>
            <pc:docMk/>
            <pc:sldMk cId="1760453282" sldId="326"/>
            <ac:spMk id="904" creationId="{00000000-0000-0000-0000-000000000000}"/>
          </ac:spMkLst>
        </pc:spChg>
        <pc:spChg chg="mod">
          <ac:chgData name="PHÙNG ANH KHOA" userId="ba54c450-3f2d-4f9a-8f3b-ba9051df1f8c" providerId="ADAL" clId="{999AB079-E2C5-4535-ACAF-DB6C2E99C08B}" dt="2022-04-01T11:34:41.680" v="27699" actId="20577"/>
          <ac:spMkLst>
            <pc:docMk/>
            <pc:sldMk cId="1760453282" sldId="326"/>
            <ac:spMk id="905" creationId="{00000000-0000-0000-0000-000000000000}"/>
          </ac:spMkLst>
        </pc:spChg>
        <pc:spChg chg="mod">
          <ac:chgData name="PHÙNG ANH KHOA" userId="ba54c450-3f2d-4f9a-8f3b-ba9051df1f8c" providerId="ADAL" clId="{999AB079-E2C5-4535-ACAF-DB6C2E99C08B}" dt="2022-04-01T11:34:44.123" v="27701" actId="20577"/>
          <ac:spMkLst>
            <pc:docMk/>
            <pc:sldMk cId="1760453282" sldId="326"/>
            <ac:spMk id="906" creationId="{00000000-0000-0000-0000-000000000000}"/>
          </ac:spMkLst>
        </pc:spChg>
        <pc:spChg chg="mod">
          <ac:chgData name="PHÙNG ANH KHOA" userId="ba54c450-3f2d-4f9a-8f3b-ba9051df1f8c" providerId="ADAL" clId="{999AB079-E2C5-4535-ACAF-DB6C2E99C08B}" dt="2022-03-31T18:39:58.634" v="20755" actId="14100"/>
          <ac:spMkLst>
            <pc:docMk/>
            <pc:sldMk cId="1760453282" sldId="326"/>
            <ac:spMk id="919" creationId="{00000000-0000-0000-0000-000000000000}"/>
          </ac:spMkLst>
        </pc:spChg>
        <pc:spChg chg="mod">
          <ac:chgData name="PHÙNG ANH KHOA" userId="ba54c450-3f2d-4f9a-8f3b-ba9051df1f8c" providerId="ADAL" clId="{999AB079-E2C5-4535-ACAF-DB6C2E99C08B}" dt="2022-03-31T04:54:07.170" v="6335" actId="20577"/>
          <ac:spMkLst>
            <pc:docMk/>
            <pc:sldMk cId="1760453282" sldId="326"/>
            <ac:spMk id="920" creationId="{00000000-0000-0000-0000-000000000000}"/>
          </ac:spMkLst>
        </pc:spChg>
        <pc:spChg chg="mod">
          <ac:chgData name="PHÙNG ANH KHOA" userId="ba54c450-3f2d-4f9a-8f3b-ba9051df1f8c" providerId="ADAL" clId="{999AB079-E2C5-4535-ACAF-DB6C2E99C08B}" dt="2022-03-31T04:54:16.058" v="6343" actId="20577"/>
          <ac:spMkLst>
            <pc:docMk/>
            <pc:sldMk cId="1760453282" sldId="326"/>
            <ac:spMk id="921" creationId="{00000000-0000-0000-0000-000000000000}"/>
          </ac:spMkLst>
        </pc:spChg>
        <pc:grpChg chg="del">
          <ac:chgData name="PHÙNG ANH KHOA" userId="ba54c450-3f2d-4f9a-8f3b-ba9051df1f8c" providerId="ADAL" clId="{999AB079-E2C5-4535-ACAF-DB6C2E99C08B}" dt="2022-03-31T05:00:57.619" v="6375" actId="478"/>
          <ac:grpSpMkLst>
            <pc:docMk/>
            <pc:sldMk cId="1760453282" sldId="326"/>
            <ac:grpSpMk id="907" creationId="{00000000-0000-0000-0000-000000000000}"/>
          </ac:grpSpMkLst>
        </pc:grpChg>
        <pc:grpChg chg="del">
          <ac:chgData name="PHÙNG ANH KHOA" userId="ba54c450-3f2d-4f9a-8f3b-ba9051df1f8c" providerId="ADAL" clId="{999AB079-E2C5-4535-ACAF-DB6C2E99C08B}" dt="2022-03-31T04:57:28.947" v="6344" actId="478"/>
          <ac:grpSpMkLst>
            <pc:docMk/>
            <pc:sldMk cId="1760453282" sldId="326"/>
            <ac:grpSpMk id="910" creationId="{00000000-0000-0000-0000-000000000000}"/>
          </ac:grpSpMkLst>
        </pc:grpChg>
        <pc:grpChg chg="del">
          <ac:chgData name="PHÙNG ANH KHOA" userId="ba54c450-3f2d-4f9a-8f3b-ba9051df1f8c" providerId="ADAL" clId="{999AB079-E2C5-4535-ACAF-DB6C2E99C08B}" dt="2022-03-31T05:06:19.069" v="6421" actId="478"/>
          <ac:grpSpMkLst>
            <pc:docMk/>
            <pc:sldMk cId="1760453282" sldId="326"/>
            <ac:grpSpMk id="915" creationId="{00000000-0000-0000-0000-000000000000}"/>
          </ac:grpSpMkLst>
        </pc:grpChg>
        <pc:picChg chg="add del mod">
          <ac:chgData name="PHÙNG ANH KHOA" userId="ba54c450-3f2d-4f9a-8f3b-ba9051df1f8c" providerId="ADAL" clId="{999AB079-E2C5-4535-ACAF-DB6C2E99C08B}" dt="2022-03-31T05:05:38.118" v="6413" actId="478"/>
          <ac:picMkLst>
            <pc:docMk/>
            <pc:sldMk cId="1760453282" sldId="326"/>
            <ac:picMk id="3" creationId="{28181450-35CA-462A-96F0-3087231D145E}"/>
          </ac:picMkLst>
        </pc:picChg>
        <pc:picChg chg="add del mod">
          <ac:chgData name="PHÙNG ANH KHOA" userId="ba54c450-3f2d-4f9a-8f3b-ba9051df1f8c" providerId="ADAL" clId="{999AB079-E2C5-4535-ACAF-DB6C2E99C08B}" dt="2022-03-31T04:59:47.366" v="6363" actId="931"/>
          <ac:picMkLst>
            <pc:docMk/>
            <pc:sldMk cId="1760453282" sldId="326"/>
            <ac:picMk id="5" creationId="{DB075BD8-810E-4B59-943E-94E854E71AF3}"/>
          </ac:picMkLst>
        </pc:picChg>
        <pc:picChg chg="add del mod">
          <ac:chgData name="PHÙNG ANH KHOA" userId="ba54c450-3f2d-4f9a-8f3b-ba9051df1f8c" providerId="ADAL" clId="{999AB079-E2C5-4535-ACAF-DB6C2E99C08B}" dt="2022-03-31T05:02:33.233" v="6388" actId="478"/>
          <ac:picMkLst>
            <pc:docMk/>
            <pc:sldMk cId="1760453282" sldId="326"/>
            <ac:picMk id="7" creationId="{E1AB8CDE-BAA4-426A-A173-D27A53D3BB08}"/>
          </ac:picMkLst>
        </pc:picChg>
        <pc:picChg chg="add del mod">
          <ac:chgData name="PHÙNG ANH KHOA" userId="ba54c450-3f2d-4f9a-8f3b-ba9051df1f8c" providerId="ADAL" clId="{999AB079-E2C5-4535-ACAF-DB6C2E99C08B}" dt="2022-03-31T05:04:36.796" v="6405" actId="478"/>
          <ac:picMkLst>
            <pc:docMk/>
            <pc:sldMk cId="1760453282" sldId="326"/>
            <ac:picMk id="9" creationId="{278E658D-2953-4DBD-87B9-95FE0F92F6FD}"/>
          </ac:picMkLst>
        </pc:picChg>
        <pc:picChg chg="add mod">
          <ac:chgData name="PHÙNG ANH KHOA" userId="ba54c450-3f2d-4f9a-8f3b-ba9051df1f8c" providerId="ADAL" clId="{999AB079-E2C5-4535-ACAF-DB6C2E99C08B}" dt="2022-03-31T05:05:59.598" v="6420" actId="1076"/>
          <ac:picMkLst>
            <pc:docMk/>
            <pc:sldMk cId="1760453282" sldId="326"/>
            <ac:picMk id="11" creationId="{B8DAFD0D-2442-42A1-8872-D0A170649F1F}"/>
          </ac:picMkLst>
        </pc:picChg>
        <pc:picChg chg="add mod">
          <ac:chgData name="PHÙNG ANH KHOA" userId="ba54c450-3f2d-4f9a-8f3b-ba9051df1f8c" providerId="ADAL" clId="{999AB079-E2C5-4535-ACAF-DB6C2E99C08B}" dt="2022-03-31T05:06:33.926" v="6428" actId="1076"/>
          <ac:picMkLst>
            <pc:docMk/>
            <pc:sldMk cId="1760453282" sldId="326"/>
            <ac:picMk id="13" creationId="{157DF73B-6A44-41B0-BD13-DF3295AD0269}"/>
          </ac:picMkLst>
        </pc:picChg>
        <pc:picChg chg="add del">
          <ac:chgData name="PHÙNG ANH KHOA" userId="ba54c450-3f2d-4f9a-8f3b-ba9051df1f8c" providerId="ADAL" clId="{999AB079-E2C5-4535-ACAF-DB6C2E99C08B}" dt="2022-03-31T04:59:08.169" v="6361"/>
          <ac:picMkLst>
            <pc:docMk/>
            <pc:sldMk cId="1760453282" sldId="326"/>
            <ac:picMk id="1026" creationId="{7A6819F2-521F-4A66-B5F1-693B544C698E}"/>
          </ac:picMkLst>
        </pc:picChg>
        <pc:picChg chg="add mod">
          <ac:chgData name="PHÙNG ANH KHOA" userId="ba54c450-3f2d-4f9a-8f3b-ba9051df1f8c" providerId="ADAL" clId="{999AB079-E2C5-4535-ACAF-DB6C2E99C08B}" dt="2022-03-31T05:04:55.390" v="6412" actId="1076"/>
          <ac:picMkLst>
            <pc:docMk/>
            <pc:sldMk cId="1760453282" sldId="326"/>
            <ac:picMk id="1028" creationId="{B158F1E1-8B29-439B-91A0-D19353C79A27}"/>
          </ac:picMkLst>
        </pc:picChg>
      </pc:sldChg>
      <pc:sldChg chg="add del">
        <pc:chgData name="PHÙNG ANH KHOA" userId="ba54c450-3f2d-4f9a-8f3b-ba9051df1f8c" providerId="ADAL" clId="{999AB079-E2C5-4535-ACAF-DB6C2E99C08B}" dt="2022-03-31T04:53:00.160" v="6290" actId="47"/>
        <pc:sldMkLst>
          <pc:docMk/>
          <pc:sldMk cId="2217551948" sldId="326"/>
        </pc:sldMkLst>
      </pc:sldChg>
      <pc:sldChg chg="addSp delSp modSp add mod modNotesTx">
        <pc:chgData name="PHÙNG ANH KHOA" userId="ba54c450-3f2d-4f9a-8f3b-ba9051df1f8c" providerId="ADAL" clId="{999AB079-E2C5-4535-ACAF-DB6C2E99C08B}" dt="2022-04-01T08:38:15.248" v="27321" actId="20577"/>
        <pc:sldMkLst>
          <pc:docMk/>
          <pc:sldMk cId="207582074" sldId="327"/>
        </pc:sldMkLst>
        <pc:spChg chg="add mod">
          <ac:chgData name="PHÙNG ANH KHOA" userId="ba54c450-3f2d-4f9a-8f3b-ba9051df1f8c" providerId="ADAL" clId="{999AB079-E2C5-4535-ACAF-DB6C2E99C08B}" dt="2022-03-31T05:54:10.413" v="6892" actId="20577"/>
          <ac:spMkLst>
            <pc:docMk/>
            <pc:sldMk cId="207582074" sldId="327"/>
            <ac:spMk id="86" creationId="{CCC0D2A6-BC0E-4F98-9816-3C164FC9CCCC}"/>
          </ac:spMkLst>
        </pc:spChg>
        <pc:spChg chg="add mod">
          <ac:chgData name="PHÙNG ANH KHOA" userId="ba54c450-3f2d-4f9a-8f3b-ba9051df1f8c" providerId="ADAL" clId="{999AB079-E2C5-4535-ACAF-DB6C2E99C08B}" dt="2022-03-31T05:53:33.093" v="6881" actId="1076"/>
          <ac:spMkLst>
            <pc:docMk/>
            <pc:sldMk cId="207582074" sldId="327"/>
            <ac:spMk id="88" creationId="{8EB36D2E-8940-491F-93F1-17399198EB59}"/>
          </ac:spMkLst>
        </pc:spChg>
        <pc:spChg chg="del">
          <ac:chgData name="PHÙNG ANH KHOA" userId="ba54c450-3f2d-4f9a-8f3b-ba9051df1f8c" providerId="ADAL" clId="{999AB079-E2C5-4535-ACAF-DB6C2E99C08B}" dt="2022-03-31T05:26:50.308" v="6679" actId="478"/>
          <ac:spMkLst>
            <pc:docMk/>
            <pc:sldMk cId="207582074" sldId="327"/>
            <ac:spMk id="1019" creationId="{00000000-0000-0000-0000-000000000000}"/>
          </ac:spMkLst>
        </pc:spChg>
        <pc:spChg chg="del">
          <ac:chgData name="PHÙNG ANH KHOA" userId="ba54c450-3f2d-4f9a-8f3b-ba9051df1f8c" providerId="ADAL" clId="{999AB079-E2C5-4535-ACAF-DB6C2E99C08B}" dt="2022-03-31T05:27:00.368" v="6691" actId="478"/>
          <ac:spMkLst>
            <pc:docMk/>
            <pc:sldMk cId="207582074" sldId="327"/>
            <ac:spMk id="1021" creationId="{00000000-0000-0000-0000-000000000000}"/>
          </ac:spMkLst>
        </pc:spChg>
        <pc:spChg chg="del">
          <ac:chgData name="PHÙNG ANH KHOA" userId="ba54c450-3f2d-4f9a-8f3b-ba9051df1f8c" providerId="ADAL" clId="{999AB079-E2C5-4535-ACAF-DB6C2E99C08B}" dt="2022-03-31T05:26:56.993" v="6690" actId="478"/>
          <ac:spMkLst>
            <pc:docMk/>
            <pc:sldMk cId="207582074" sldId="327"/>
            <ac:spMk id="1023" creationId="{00000000-0000-0000-0000-000000000000}"/>
          </ac:spMkLst>
        </pc:spChg>
        <pc:spChg chg="del">
          <ac:chgData name="PHÙNG ANH KHOA" userId="ba54c450-3f2d-4f9a-8f3b-ba9051df1f8c" providerId="ADAL" clId="{999AB079-E2C5-4535-ACAF-DB6C2E99C08B}" dt="2022-03-31T05:26:55.879" v="6688" actId="478"/>
          <ac:spMkLst>
            <pc:docMk/>
            <pc:sldMk cId="207582074" sldId="327"/>
            <ac:spMk id="1024" creationId="{00000000-0000-0000-0000-000000000000}"/>
          </ac:spMkLst>
        </pc:spChg>
        <pc:spChg chg="del">
          <ac:chgData name="PHÙNG ANH KHOA" userId="ba54c450-3f2d-4f9a-8f3b-ba9051df1f8c" providerId="ADAL" clId="{999AB079-E2C5-4535-ACAF-DB6C2E99C08B}" dt="2022-03-31T05:26:53.058" v="6683" actId="478"/>
          <ac:spMkLst>
            <pc:docMk/>
            <pc:sldMk cId="207582074" sldId="327"/>
            <ac:spMk id="1025" creationId="{00000000-0000-0000-0000-000000000000}"/>
          </ac:spMkLst>
        </pc:spChg>
        <pc:spChg chg="del">
          <ac:chgData name="PHÙNG ANH KHOA" userId="ba54c450-3f2d-4f9a-8f3b-ba9051df1f8c" providerId="ADAL" clId="{999AB079-E2C5-4535-ACAF-DB6C2E99C08B}" dt="2022-03-31T05:26:55.166" v="6687" actId="478"/>
          <ac:spMkLst>
            <pc:docMk/>
            <pc:sldMk cId="207582074" sldId="327"/>
            <ac:spMk id="1026" creationId="{00000000-0000-0000-0000-000000000000}"/>
          </ac:spMkLst>
        </pc:spChg>
        <pc:spChg chg="mod">
          <ac:chgData name="PHÙNG ANH KHOA" userId="ba54c450-3f2d-4f9a-8f3b-ba9051df1f8c" providerId="ADAL" clId="{999AB079-E2C5-4535-ACAF-DB6C2E99C08B}" dt="2022-03-31T05:27:15.989" v="6715" actId="20577"/>
          <ac:spMkLst>
            <pc:docMk/>
            <pc:sldMk cId="207582074" sldId="327"/>
            <ac:spMk id="1027" creationId="{00000000-0000-0000-0000-000000000000}"/>
          </ac:spMkLst>
        </pc:spChg>
        <pc:spChg chg="del">
          <ac:chgData name="PHÙNG ANH KHOA" userId="ba54c450-3f2d-4f9a-8f3b-ba9051df1f8c" providerId="ADAL" clId="{999AB079-E2C5-4535-ACAF-DB6C2E99C08B}" dt="2022-03-31T05:26:52.605" v="6682" actId="478"/>
          <ac:spMkLst>
            <pc:docMk/>
            <pc:sldMk cId="207582074" sldId="327"/>
            <ac:spMk id="1080" creationId="{00000000-0000-0000-0000-000000000000}"/>
          </ac:spMkLst>
        </pc:spChg>
        <pc:spChg chg="del">
          <ac:chgData name="PHÙNG ANH KHOA" userId="ba54c450-3f2d-4f9a-8f3b-ba9051df1f8c" providerId="ADAL" clId="{999AB079-E2C5-4535-ACAF-DB6C2E99C08B}" dt="2022-03-31T05:26:54.734" v="6686" actId="478"/>
          <ac:spMkLst>
            <pc:docMk/>
            <pc:sldMk cId="207582074" sldId="327"/>
            <ac:spMk id="1082" creationId="{00000000-0000-0000-0000-000000000000}"/>
          </ac:spMkLst>
        </pc:spChg>
        <pc:grpChg chg="del">
          <ac:chgData name="PHÙNG ANH KHOA" userId="ba54c450-3f2d-4f9a-8f3b-ba9051df1f8c" providerId="ADAL" clId="{999AB079-E2C5-4535-ACAF-DB6C2E99C08B}" dt="2022-03-31T05:26:52.156" v="6681" actId="478"/>
          <ac:grpSpMkLst>
            <pc:docMk/>
            <pc:sldMk cId="207582074" sldId="327"/>
            <ac:grpSpMk id="1028" creationId="{00000000-0000-0000-0000-000000000000}"/>
          </ac:grpSpMkLst>
        </pc:grpChg>
        <pc:grpChg chg="del">
          <ac:chgData name="PHÙNG ANH KHOA" userId="ba54c450-3f2d-4f9a-8f3b-ba9051df1f8c" providerId="ADAL" clId="{999AB079-E2C5-4535-ACAF-DB6C2E99C08B}" dt="2022-03-31T05:26:54.350" v="6685" actId="478"/>
          <ac:grpSpMkLst>
            <pc:docMk/>
            <pc:sldMk cId="207582074" sldId="327"/>
            <ac:grpSpMk id="1083" creationId="{00000000-0000-0000-0000-000000000000}"/>
          </ac:grpSpMkLst>
        </pc:grpChg>
        <pc:picChg chg="add del mod">
          <ac:chgData name="PHÙNG ANH KHOA" userId="ba54c450-3f2d-4f9a-8f3b-ba9051df1f8c" providerId="ADAL" clId="{999AB079-E2C5-4535-ACAF-DB6C2E99C08B}" dt="2022-03-31T05:42:35.151" v="6785" actId="478"/>
          <ac:picMkLst>
            <pc:docMk/>
            <pc:sldMk cId="207582074" sldId="327"/>
            <ac:picMk id="3" creationId="{03300DCE-8EE7-423B-A7CD-DF096B89D9BB}"/>
          </ac:picMkLst>
        </pc:picChg>
        <pc:picChg chg="add del mod">
          <ac:chgData name="PHÙNG ANH KHOA" userId="ba54c450-3f2d-4f9a-8f3b-ba9051df1f8c" providerId="ADAL" clId="{999AB079-E2C5-4535-ACAF-DB6C2E99C08B}" dt="2022-03-31T05:47:41.878" v="6819" actId="478"/>
          <ac:picMkLst>
            <pc:docMk/>
            <pc:sldMk cId="207582074" sldId="327"/>
            <ac:picMk id="5" creationId="{467C57A0-B0F5-4B4E-8E42-B6A0F22A5B9D}"/>
          </ac:picMkLst>
        </pc:picChg>
        <pc:picChg chg="add del mod">
          <ac:chgData name="PHÙNG ANH KHOA" userId="ba54c450-3f2d-4f9a-8f3b-ba9051df1f8c" providerId="ADAL" clId="{999AB079-E2C5-4535-ACAF-DB6C2E99C08B}" dt="2022-03-31T05:48:52.890" v="6843" actId="478"/>
          <ac:picMkLst>
            <pc:docMk/>
            <pc:sldMk cId="207582074" sldId="327"/>
            <ac:picMk id="7" creationId="{78ABEF3E-6E1D-45B2-940A-0F5CEC76113E}"/>
          </ac:picMkLst>
        </pc:picChg>
        <pc:picChg chg="add mod">
          <ac:chgData name="PHÙNG ANH KHOA" userId="ba54c450-3f2d-4f9a-8f3b-ba9051df1f8c" providerId="ADAL" clId="{999AB079-E2C5-4535-ACAF-DB6C2E99C08B}" dt="2022-03-31T05:54:25.222" v="6894" actId="14100"/>
          <ac:picMkLst>
            <pc:docMk/>
            <pc:sldMk cId="207582074" sldId="327"/>
            <ac:picMk id="9" creationId="{06037F6B-CE15-4DAC-8D2B-7C3059C8B10A}"/>
          </ac:picMkLst>
        </pc:picChg>
        <pc:picChg chg="add mod">
          <ac:chgData name="PHÙNG ANH KHOA" userId="ba54c450-3f2d-4f9a-8f3b-ba9051df1f8c" providerId="ADAL" clId="{999AB079-E2C5-4535-ACAF-DB6C2E99C08B}" dt="2022-03-31T05:55:06.246" v="6898" actId="14100"/>
          <ac:picMkLst>
            <pc:docMk/>
            <pc:sldMk cId="207582074" sldId="327"/>
            <ac:picMk id="77" creationId="{893288A0-7E5C-41DF-80FA-CA4465647258}"/>
          </ac:picMkLst>
        </pc:picChg>
        <pc:picChg chg="add del mod">
          <ac:chgData name="PHÙNG ANH KHOA" userId="ba54c450-3f2d-4f9a-8f3b-ba9051df1f8c" providerId="ADAL" clId="{999AB079-E2C5-4535-ACAF-DB6C2E99C08B}" dt="2022-03-31T05:43:25.796" v="6795" actId="478"/>
          <ac:picMkLst>
            <pc:docMk/>
            <pc:sldMk cId="207582074" sldId="327"/>
            <ac:picMk id="78" creationId="{767B30CF-27F6-4184-8961-DECCD8AB475B}"/>
          </ac:picMkLst>
        </pc:picChg>
        <pc:cxnChg chg="del mod">
          <ac:chgData name="PHÙNG ANH KHOA" userId="ba54c450-3f2d-4f9a-8f3b-ba9051df1f8c" providerId="ADAL" clId="{999AB079-E2C5-4535-ACAF-DB6C2E99C08B}" dt="2022-03-31T05:26:50.965" v="6680" actId="478"/>
          <ac:cxnSpMkLst>
            <pc:docMk/>
            <pc:sldMk cId="207582074" sldId="327"/>
            <ac:cxnSpMk id="1018" creationId="{00000000-0000-0000-0000-000000000000}"/>
          </ac:cxnSpMkLst>
        </pc:cxnChg>
        <pc:cxnChg chg="del mod">
          <ac:chgData name="PHÙNG ANH KHOA" userId="ba54c450-3f2d-4f9a-8f3b-ba9051df1f8c" providerId="ADAL" clId="{999AB079-E2C5-4535-ACAF-DB6C2E99C08B}" dt="2022-03-31T05:26:54.010" v="6684" actId="478"/>
          <ac:cxnSpMkLst>
            <pc:docMk/>
            <pc:sldMk cId="207582074" sldId="327"/>
            <ac:cxnSpMk id="1020" creationId="{00000000-0000-0000-0000-000000000000}"/>
          </ac:cxnSpMkLst>
        </pc:cxnChg>
        <pc:cxnChg chg="del mod">
          <ac:chgData name="PHÙNG ANH KHOA" userId="ba54c450-3f2d-4f9a-8f3b-ba9051df1f8c" providerId="ADAL" clId="{999AB079-E2C5-4535-ACAF-DB6C2E99C08B}" dt="2022-03-31T05:26:56.435" v="6689" actId="478"/>
          <ac:cxnSpMkLst>
            <pc:docMk/>
            <pc:sldMk cId="207582074" sldId="327"/>
            <ac:cxnSpMk id="1022" creationId="{00000000-0000-0000-0000-000000000000}"/>
          </ac:cxnSpMkLst>
        </pc:cxnChg>
      </pc:sldChg>
      <pc:sldChg chg="addSp modSp new del mod">
        <pc:chgData name="PHÙNG ANH KHOA" userId="ba54c450-3f2d-4f9a-8f3b-ba9051df1f8c" providerId="ADAL" clId="{999AB079-E2C5-4535-ACAF-DB6C2E99C08B}" dt="2022-04-01T09:44:13.170" v="27648" actId="47"/>
        <pc:sldMkLst>
          <pc:docMk/>
          <pc:sldMk cId="463103317" sldId="328"/>
        </pc:sldMkLst>
        <pc:spChg chg="add mod">
          <ac:chgData name="PHÙNG ANH KHOA" userId="ba54c450-3f2d-4f9a-8f3b-ba9051df1f8c" providerId="ADAL" clId="{999AB079-E2C5-4535-ACAF-DB6C2E99C08B}" dt="2022-04-01T08:01:42.420" v="26983" actId="207"/>
          <ac:spMkLst>
            <pc:docMk/>
            <pc:sldMk cId="463103317" sldId="328"/>
            <ac:spMk id="3" creationId="{1C22D4CF-0EA3-4932-BDB5-5D60AB76B2A9}"/>
          </ac:spMkLst>
        </pc:spChg>
      </pc:sldChg>
      <pc:sldChg chg="new del">
        <pc:chgData name="PHÙNG ANH KHOA" userId="ba54c450-3f2d-4f9a-8f3b-ba9051df1f8c" providerId="ADAL" clId="{999AB079-E2C5-4535-ACAF-DB6C2E99C08B}" dt="2022-04-01T09:44:48.347" v="27690" actId="47"/>
        <pc:sldMkLst>
          <pc:docMk/>
          <pc:sldMk cId="1729623932" sldId="329"/>
        </pc:sldMkLst>
      </pc:sldChg>
      <pc:sldChg chg="addSp delSp modSp add mod delAnim modAnim">
        <pc:chgData name="PHÙNG ANH KHOA" userId="ba54c450-3f2d-4f9a-8f3b-ba9051df1f8c" providerId="ADAL" clId="{999AB079-E2C5-4535-ACAF-DB6C2E99C08B}" dt="2022-04-02T13:33:09.904" v="28295" actId="20577"/>
        <pc:sldMkLst>
          <pc:docMk/>
          <pc:sldMk cId="1373776387" sldId="330"/>
        </pc:sldMkLst>
        <pc:spChg chg="add del mod">
          <ac:chgData name="PHÙNG ANH KHOA" userId="ba54c450-3f2d-4f9a-8f3b-ba9051df1f8c" providerId="ADAL" clId="{999AB079-E2C5-4535-ACAF-DB6C2E99C08B}" dt="2022-03-31T06:27:33.540" v="7412" actId="478"/>
          <ac:spMkLst>
            <pc:docMk/>
            <pc:sldMk cId="1373776387" sldId="330"/>
            <ac:spMk id="9" creationId="{85FF2E48-C8AF-4251-BDDC-84848906DB40}"/>
          </ac:spMkLst>
        </pc:spChg>
        <pc:spChg chg="add del">
          <ac:chgData name="PHÙNG ANH KHOA" userId="ba54c450-3f2d-4f9a-8f3b-ba9051df1f8c" providerId="ADAL" clId="{999AB079-E2C5-4535-ACAF-DB6C2E99C08B}" dt="2022-03-31T06:27:39.657" v="7414"/>
          <ac:spMkLst>
            <pc:docMk/>
            <pc:sldMk cId="1373776387" sldId="330"/>
            <ac:spMk id="10" creationId="{12323770-8CDE-4A9C-AAB4-E4B72166439C}"/>
          </ac:spMkLst>
        </pc:spChg>
        <pc:spChg chg="add del">
          <ac:chgData name="PHÙNG ANH KHOA" userId="ba54c450-3f2d-4f9a-8f3b-ba9051df1f8c" providerId="ADAL" clId="{999AB079-E2C5-4535-ACAF-DB6C2E99C08B}" dt="2022-03-31T06:27:44.417" v="7416"/>
          <ac:spMkLst>
            <pc:docMk/>
            <pc:sldMk cId="1373776387" sldId="330"/>
            <ac:spMk id="11" creationId="{21F8FDE1-F3C0-4E1E-B273-430830B6AE1C}"/>
          </ac:spMkLst>
        </pc:spChg>
        <pc:spChg chg="add del mod">
          <ac:chgData name="PHÙNG ANH KHOA" userId="ba54c450-3f2d-4f9a-8f3b-ba9051df1f8c" providerId="ADAL" clId="{999AB079-E2C5-4535-ACAF-DB6C2E99C08B}" dt="2022-04-01T08:07:40.201" v="27020" actId="478"/>
          <ac:spMkLst>
            <pc:docMk/>
            <pc:sldMk cId="1373776387" sldId="330"/>
            <ac:spMk id="11" creationId="{D6589C76-1F4D-425E-AC46-C53D4B0C176F}"/>
          </ac:spMkLst>
        </pc:spChg>
        <pc:spChg chg="add del mod">
          <ac:chgData name="PHÙNG ANH KHOA" userId="ba54c450-3f2d-4f9a-8f3b-ba9051df1f8c" providerId="ADAL" clId="{999AB079-E2C5-4535-ACAF-DB6C2E99C08B}" dt="2022-04-01T08:01:38.096" v="26982"/>
          <ac:spMkLst>
            <pc:docMk/>
            <pc:sldMk cId="1373776387" sldId="330"/>
            <ac:spMk id="49" creationId="{C6C64EAF-3956-4F5A-86C4-36159EE03218}"/>
          </ac:spMkLst>
        </pc:spChg>
        <pc:spChg chg="add mod">
          <ac:chgData name="PHÙNG ANH KHOA" userId="ba54c450-3f2d-4f9a-8f3b-ba9051df1f8c" providerId="ADAL" clId="{999AB079-E2C5-4535-ACAF-DB6C2E99C08B}" dt="2022-04-01T08:12:31.878" v="27051" actId="207"/>
          <ac:spMkLst>
            <pc:docMk/>
            <pc:sldMk cId="1373776387" sldId="330"/>
            <ac:spMk id="50" creationId="{78F3428F-AF62-4B2A-AA63-4B4CE96C4A38}"/>
          </ac:spMkLst>
        </pc:spChg>
        <pc:spChg chg="add del">
          <ac:chgData name="PHÙNG ANH KHOA" userId="ba54c450-3f2d-4f9a-8f3b-ba9051df1f8c" providerId="ADAL" clId="{999AB079-E2C5-4535-ACAF-DB6C2E99C08B}" dt="2022-04-01T08:20:35.289" v="27141" actId="22"/>
          <ac:spMkLst>
            <pc:docMk/>
            <pc:sldMk cId="1373776387" sldId="330"/>
            <ac:spMk id="71" creationId="{EB3F7AA0-66FE-470B-B14B-384DD7B54606}"/>
          </ac:spMkLst>
        </pc:spChg>
        <pc:spChg chg="mod">
          <ac:chgData name="PHÙNG ANH KHOA" userId="ba54c450-3f2d-4f9a-8f3b-ba9051df1f8c" providerId="ADAL" clId="{999AB079-E2C5-4535-ACAF-DB6C2E99C08B}" dt="2022-03-31T05:58:22.322" v="6901" actId="20577"/>
          <ac:spMkLst>
            <pc:docMk/>
            <pc:sldMk cId="1373776387" sldId="330"/>
            <ac:spMk id="777" creationId="{00000000-0000-0000-0000-000000000000}"/>
          </ac:spMkLst>
        </pc:spChg>
        <pc:spChg chg="mod">
          <ac:chgData name="PHÙNG ANH KHOA" userId="ba54c450-3f2d-4f9a-8f3b-ba9051df1f8c" providerId="ADAL" clId="{999AB079-E2C5-4535-ACAF-DB6C2E99C08B}" dt="2022-03-31T05:58:54.267" v="6902"/>
          <ac:spMkLst>
            <pc:docMk/>
            <pc:sldMk cId="1373776387" sldId="330"/>
            <ac:spMk id="779" creationId="{00000000-0000-0000-0000-000000000000}"/>
          </ac:spMkLst>
        </pc:spChg>
        <pc:spChg chg="mod">
          <ac:chgData name="PHÙNG ANH KHOA" userId="ba54c450-3f2d-4f9a-8f3b-ba9051df1f8c" providerId="ADAL" clId="{999AB079-E2C5-4535-ACAF-DB6C2E99C08B}" dt="2022-04-02T13:33:09.904" v="28295" actId="20577"/>
          <ac:spMkLst>
            <pc:docMk/>
            <pc:sldMk cId="1373776387" sldId="330"/>
            <ac:spMk id="780" creationId="{00000000-0000-0000-0000-000000000000}"/>
          </ac:spMkLst>
        </pc:spChg>
        <pc:picChg chg="add del">
          <ac:chgData name="PHÙNG ANH KHOA" userId="ba54c450-3f2d-4f9a-8f3b-ba9051df1f8c" providerId="ADAL" clId="{999AB079-E2C5-4535-ACAF-DB6C2E99C08B}" dt="2022-03-31T06:14:12.126" v="7386" actId="22"/>
          <ac:picMkLst>
            <pc:docMk/>
            <pc:sldMk cId="1373776387" sldId="330"/>
            <ac:picMk id="3" creationId="{4786E922-0A0E-40C4-A99F-5881BBD165E0}"/>
          </ac:picMkLst>
        </pc:picChg>
        <pc:picChg chg="add del mod">
          <ac:chgData name="PHÙNG ANH KHOA" userId="ba54c450-3f2d-4f9a-8f3b-ba9051df1f8c" providerId="ADAL" clId="{999AB079-E2C5-4535-ACAF-DB6C2E99C08B}" dt="2022-04-01T07:44:17.413" v="26873" actId="478"/>
          <ac:picMkLst>
            <pc:docMk/>
            <pc:sldMk cId="1373776387" sldId="330"/>
            <ac:picMk id="3" creationId="{65D0B9CD-42F5-430D-AEC3-9B7157BBBDCB}"/>
          </ac:picMkLst>
        </pc:picChg>
        <pc:picChg chg="add del mod">
          <ac:chgData name="PHÙNG ANH KHOA" userId="ba54c450-3f2d-4f9a-8f3b-ba9051df1f8c" providerId="ADAL" clId="{999AB079-E2C5-4535-ACAF-DB6C2E99C08B}" dt="2022-04-01T07:43:31.558" v="26863" actId="22"/>
          <ac:picMkLst>
            <pc:docMk/>
            <pc:sldMk cId="1373776387" sldId="330"/>
            <ac:picMk id="4" creationId="{C15943E2-5842-4E56-8D1D-E0BDC4C55F91}"/>
          </ac:picMkLst>
        </pc:picChg>
        <pc:picChg chg="add del mod">
          <ac:chgData name="PHÙNG ANH KHOA" userId="ba54c450-3f2d-4f9a-8f3b-ba9051df1f8c" providerId="ADAL" clId="{999AB079-E2C5-4535-ACAF-DB6C2E99C08B}" dt="2022-03-31T06:14:33.261" v="7394" actId="22"/>
          <ac:picMkLst>
            <pc:docMk/>
            <pc:sldMk cId="1373776387" sldId="330"/>
            <ac:picMk id="5" creationId="{66897C84-D00D-46D3-B4F6-D24812B88EB3}"/>
          </ac:picMkLst>
        </pc:picChg>
        <pc:picChg chg="add del mod">
          <ac:chgData name="PHÙNG ANH KHOA" userId="ba54c450-3f2d-4f9a-8f3b-ba9051df1f8c" providerId="ADAL" clId="{999AB079-E2C5-4535-ACAF-DB6C2E99C08B}" dt="2022-04-01T07:56:28.961" v="26956" actId="478"/>
          <ac:picMkLst>
            <pc:docMk/>
            <pc:sldMk cId="1373776387" sldId="330"/>
            <ac:picMk id="6" creationId="{B7F32416-B3F4-4ED4-B5F9-FBB6EF87D3F6}"/>
          </ac:picMkLst>
        </pc:picChg>
        <pc:picChg chg="del">
          <ac:chgData name="PHÙNG ANH KHOA" userId="ba54c450-3f2d-4f9a-8f3b-ba9051df1f8c" providerId="ADAL" clId="{999AB079-E2C5-4535-ACAF-DB6C2E99C08B}" dt="2022-03-31T06:00:12.078" v="7021" actId="478"/>
          <ac:picMkLst>
            <pc:docMk/>
            <pc:sldMk cId="1373776387" sldId="330"/>
            <ac:picMk id="7" creationId="{2D3386EB-E96A-431D-81D1-29E9D52F6627}"/>
          </ac:picMkLst>
        </pc:picChg>
        <pc:picChg chg="add del mod">
          <ac:chgData name="PHÙNG ANH KHOA" userId="ba54c450-3f2d-4f9a-8f3b-ba9051df1f8c" providerId="ADAL" clId="{999AB079-E2C5-4535-ACAF-DB6C2E99C08B}" dt="2022-03-31T06:29:58.729" v="7429" actId="478"/>
          <ac:picMkLst>
            <pc:docMk/>
            <pc:sldMk cId="1373776387" sldId="330"/>
            <ac:picMk id="8" creationId="{07E4E874-7D43-4A4C-BE82-6F18603698DB}"/>
          </ac:picMkLst>
        </pc:picChg>
        <pc:picChg chg="add del">
          <ac:chgData name="PHÙNG ANH KHOA" userId="ba54c450-3f2d-4f9a-8f3b-ba9051df1f8c" providerId="ADAL" clId="{999AB079-E2C5-4535-ACAF-DB6C2E99C08B}" dt="2022-04-01T07:43:44.420" v="26867" actId="22"/>
          <ac:picMkLst>
            <pc:docMk/>
            <pc:sldMk cId="1373776387" sldId="330"/>
            <ac:picMk id="8" creationId="{753360ED-3C45-4AC7-B730-6130DEF8A522}"/>
          </ac:picMkLst>
        </pc:picChg>
        <pc:picChg chg="add del mod">
          <ac:chgData name="PHÙNG ANH KHOA" userId="ba54c450-3f2d-4f9a-8f3b-ba9051df1f8c" providerId="ADAL" clId="{999AB079-E2C5-4535-ACAF-DB6C2E99C08B}" dt="2022-04-01T07:59:29.606" v="26976" actId="478"/>
          <ac:picMkLst>
            <pc:docMk/>
            <pc:sldMk cId="1373776387" sldId="330"/>
            <ac:picMk id="10" creationId="{4843AC0B-9F2F-461E-AF3A-1B0A5D562278}"/>
          </ac:picMkLst>
        </pc:picChg>
        <pc:picChg chg="add del mod">
          <ac:chgData name="PHÙNG ANH KHOA" userId="ba54c450-3f2d-4f9a-8f3b-ba9051df1f8c" providerId="ADAL" clId="{999AB079-E2C5-4535-ACAF-DB6C2E99C08B}" dt="2022-04-01T08:13:27.332" v="27060" actId="478"/>
          <ac:picMkLst>
            <pc:docMk/>
            <pc:sldMk cId="1373776387" sldId="330"/>
            <ac:picMk id="13" creationId="{DED60273-3913-4888-8E35-E60CFDD7EA10}"/>
          </ac:picMkLst>
        </pc:picChg>
        <pc:picChg chg="add mod">
          <ac:chgData name="PHÙNG ANH KHOA" userId="ba54c450-3f2d-4f9a-8f3b-ba9051df1f8c" providerId="ADAL" clId="{999AB079-E2C5-4535-ACAF-DB6C2E99C08B}" dt="2022-04-01T08:25:10.365" v="27192" actId="1076"/>
          <ac:picMkLst>
            <pc:docMk/>
            <pc:sldMk cId="1373776387" sldId="330"/>
            <ac:picMk id="15" creationId="{650258B1-D634-47BF-A8F7-DA70EE057FF3}"/>
          </ac:picMkLst>
        </pc:picChg>
        <pc:picChg chg="add mod">
          <ac:chgData name="PHÙNG ANH KHOA" userId="ba54c450-3f2d-4f9a-8f3b-ba9051df1f8c" providerId="ADAL" clId="{999AB079-E2C5-4535-ACAF-DB6C2E99C08B}" dt="2022-04-01T08:30:37.466" v="27237"/>
          <ac:picMkLst>
            <pc:docMk/>
            <pc:sldMk cId="1373776387" sldId="330"/>
            <ac:picMk id="17" creationId="{80C5EE60-CC3C-4BDD-8F8B-57B6DBA54109}"/>
          </ac:picMkLst>
        </pc:picChg>
        <pc:picChg chg="add mod">
          <ac:chgData name="PHÙNG ANH KHOA" userId="ba54c450-3f2d-4f9a-8f3b-ba9051df1f8c" providerId="ADAL" clId="{999AB079-E2C5-4535-ACAF-DB6C2E99C08B}" dt="2022-04-01T08:25:10.365" v="27192" actId="1076"/>
          <ac:picMkLst>
            <pc:docMk/>
            <pc:sldMk cId="1373776387" sldId="330"/>
            <ac:picMk id="19" creationId="{9A72343D-B8BF-4DC5-8BA0-4E7AB6FD1598}"/>
          </ac:picMkLst>
        </pc:picChg>
        <pc:picChg chg="add mod">
          <ac:chgData name="PHÙNG ANH KHOA" userId="ba54c450-3f2d-4f9a-8f3b-ba9051df1f8c" providerId="ADAL" clId="{999AB079-E2C5-4535-ACAF-DB6C2E99C08B}" dt="2022-04-01T08:25:10.365" v="27192" actId="1076"/>
          <ac:picMkLst>
            <pc:docMk/>
            <pc:sldMk cId="1373776387" sldId="330"/>
            <ac:picMk id="21" creationId="{365A2E23-E05B-4EDD-9944-5470C4818158}"/>
          </ac:picMkLst>
        </pc:picChg>
        <pc:picChg chg="add mod">
          <ac:chgData name="PHÙNG ANH KHOA" userId="ba54c450-3f2d-4f9a-8f3b-ba9051df1f8c" providerId="ADAL" clId="{999AB079-E2C5-4535-ACAF-DB6C2E99C08B}" dt="2022-04-01T08:25:10.365" v="27192" actId="1076"/>
          <ac:picMkLst>
            <pc:docMk/>
            <pc:sldMk cId="1373776387" sldId="330"/>
            <ac:picMk id="23" creationId="{65444F3B-DA67-474C-822F-143AFB68138E}"/>
          </ac:picMkLst>
        </pc:picChg>
        <pc:picChg chg="add del mod">
          <ac:chgData name="PHÙNG ANH KHOA" userId="ba54c450-3f2d-4f9a-8f3b-ba9051df1f8c" providerId="ADAL" clId="{999AB079-E2C5-4535-ACAF-DB6C2E99C08B}" dt="2022-04-01T08:19:10.683" v="27131" actId="478"/>
          <ac:picMkLst>
            <pc:docMk/>
            <pc:sldMk cId="1373776387" sldId="330"/>
            <ac:picMk id="25" creationId="{9AE51A2C-0D55-4998-B048-0AAC93972670}"/>
          </ac:picMkLst>
        </pc:picChg>
        <pc:picChg chg="add mod">
          <ac:chgData name="PHÙNG ANH KHOA" userId="ba54c450-3f2d-4f9a-8f3b-ba9051df1f8c" providerId="ADAL" clId="{999AB079-E2C5-4535-ACAF-DB6C2E99C08B}" dt="2022-04-01T08:25:10.365" v="27192" actId="1076"/>
          <ac:picMkLst>
            <pc:docMk/>
            <pc:sldMk cId="1373776387" sldId="330"/>
            <ac:picMk id="27" creationId="{CE4D0CEA-0AF1-42D5-862B-66DFFC5441FD}"/>
          </ac:picMkLst>
        </pc:picChg>
        <pc:picChg chg="add mod">
          <ac:chgData name="PHÙNG ANH KHOA" userId="ba54c450-3f2d-4f9a-8f3b-ba9051df1f8c" providerId="ADAL" clId="{999AB079-E2C5-4535-ACAF-DB6C2E99C08B}" dt="2022-04-01T08:25:10.365" v="27192" actId="1076"/>
          <ac:picMkLst>
            <pc:docMk/>
            <pc:sldMk cId="1373776387" sldId="330"/>
            <ac:picMk id="30" creationId="{67BD1419-1B78-4260-A39D-F7765A5BEDC7}"/>
          </ac:picMkLst>
        </pc:picChg>
        <pc:picChg chg="add mod">
          <ac:chgData name="PHÙNG ANH KHOA" userId="ba54c450-3f2d-4f9a-8f3b-ba9051df1f8c" providerId="ADAL" clId="{999AB079-E2C5-4535-ACAF-DB6C2E99C08B}" dt="2022-04-01T08:25:10.365" v="27192" actId="1076"/>
          <ac:picMkLst>
            <pc:docMk/>
            <pc:sldMk cId="1373776387" sldId="330"/>
            <ac:picMk id="32" creationId="{C96911A1-80EC-41D3-867C-601A6937DABB}"/>
          </ac:picMkLst>
        </pc:picChg>
        <pc:picChg chg="add del mod">
          <ac:chgData name="PHÙNG ANH KHOA" userId="ba54c450-3f2d-4f9a-8f3b-ba9051df1f8c" providerId="ADAL" clId="{999AB079-E2C5-4535-ACAF-DB6C2E99C08B}" dt="2022-04-01T08:22:47.405" v="27165" actId="478"/>
          <ac:picMkLst>
            <pc:docMk/>
            <pc:sldMk cId="1373776387" sldId="330"/>
            <ac:picMk id="34" creationId="{9D927413-A4D5-4EB2-A7E4-A42A3E64A141}"/>
          </ac:picMkLst>
        </pc:picChg>
        <pc:picChg chg="add mod">
          <ac:chgData name="PHÙNG ANH KHOA" userId="ba54c450-3f2d-4f9a-8f3b-ba9051df1f8c" providerId="ADAL" clId="{999AB079-E2C5-4535-ACAF-DB6C2E99C08B}" dt="2022-04-01T08:25:10.365" v="27192" actId="1076"/>
          <ac:picMkLst>
            <pc:docMk/>
            <pc:sldMk cId="1373776387" sldId="330"/>
            <ac:picMk id="36" creationId="{A7F09F05-5C79-440D-AC4A-5FB77EA64E6E}"/>
          </ac:picMkLst>
        </pc:picChg>
        <pc:picChg chg="add mod">
          <ac:chgData name="PHÙNG ANH KHOA" userId="ba54c450-3f2d-4f9a-8f3b-ba9051df1f8c" providerId="ADAL" clId="{999AB079-E2C5-4535-ACAF-DB6C2E99C08B}" dt="2022-04-01T08:25:17.917" v="27193" actId="1076"/>
          <ac:picMkLst>
            <pc:docMk/>
            <pc:sldMk cId="1373776387" sldId="330"/>
            <ac:picMk id="38" creationId="{CBB00047-4452-4338-B5CF-1B819E7207CF}"/>
          </ac:picMkLst>
        </pc:picChg>
        <pc:picChg chg="add mod">
          <ac:chgData name="PHÙNG ANH KHOA" userId="ba54c450-3f2d-4f9a-8f3b-ba9051df1f8c" providerId="ADAL" clId="{999AB079-E2C5-4535-ACAF-DB6C2E99C08B}" dt="2022-04-01T08:25:55.875" v="27197" actId="1076"/>
          <ac:picMkLst>
            <pc:docMk/>
            <pc:sldMk cId="1373776387" sldId="330"/>
            <ac:picMk id="40" creationId="{80719E70-C3C7-44A7-A030-4BB38741FC41}"/>
          </ac:picMkLst>
        </pc:picChg>
        <pc:picChg chg="add mod">
          <ac:chgData name="PHÙNG ANH KHOA" userId="ba54c450-3f2d-4f9a-8f3b-ba9051df1f8c" providerId="ADAL" clId="{999AB079-E2C5-4535-ACAF-DB6C2E99C08B}" dt="2022-04-01T08:26:27.893" v="27205" actId="1076"/>
          <ac:picMkLst>
            <pc:docMk/>
            <pc:sldMk cId="1373776387" sldId="330"/>
            <ac:picMk id="42" creationId="{C21B6814-E959-4C59-B60B-7BEF8DCCF04B}"/>
          </ac:picMkLst>
        </pc:picChg>
        <pc:picChg chg="add del mod">
          <ac:chgData name="PHÙNG ANH KHOA" userId="ba54c450-3f2d-4f9a-8f3b-ba9051df1f8c" providerId="ADAL" clId="{999AB079-E2C5-4535-ACAF-DB6C2E99C08B}" dt="2022-04-01T07:56:08.591" v="26949" actId="478"/>
          <ac:picMkLst>
            <pc:docMk/>
            <pc:sldMk cId="1373776387" sldId="330"/>
            <ac:picMk id="43" creationId="{BF3EA406-BF24-4367-AD92-39F9C2E39D79}"/>
          </ac:picMkLst>
        </pc:picChg>
        <pc:picChg chg="add mod">
          <ac:chgData name="PHÙNG ANH KHOA" userId="ba54c450-3f2d-4f9a-8f3b-ba9051df1f8c" providerId="ADAL" clId="{999AB079-E2C5-4535-ACAF-DB6C2E99C08B}" dt="2022-04-01T08:27:28.701" v="27211" actId="1076"/>
          <ac:picMkLst>
            <pc:docMk/>
            <pc:sldMk cId="1373776387" sldId="330"/>
            <ac:picMk id="45" creationId="{8A30B298-4F50-4BBA-AA01-E61F2171E5FC}"/>
          </ac:picMkLst>
        </pc:picChg>
        <pc:picChg chg="add mod">
          <ac:chgData name="PHÙNG ANH KHOA" userId="ba54c450-3f2d-4f9a-8f3b-ba9051df1f8c" providerId="ADAL" clId="{999AB079-E2C5-4535-ACAF-DB6C2E99C08B}" dt="2022-04-01T08:27:52.996" v="27217" actId="1076"/>
          <ac:picMkLst>
            <pc:docMk/>
            <pc:sldMk cId="1373776387" sldId="330"/>
            <ac:picMk id="47" creationId="{6AFBD909-0D51-4E7A-B039-CCAC935094FC}"/>
          </ac:picMkLst>
        </pc:picChg>
        <pc:picChg chg="add del mod">
          <ac:chgData name="PHÙNG ANH KHOA" userId="ba54c450-3f2d-4f9a-8f3b-ba9051df1f8c" providerId="ADAL" clId="{999AB079-E2C5-4535-ACAF-DB6C2E99C08B}" dt="2022-04-01T08:30:14.821" v="27230" actId="478"/>
          <ac:picMkLst>
            <pc:docMk/>
            <pc:sldMk cId="1373776387" sldId="330"/>
            <ac:picMk id="51" creationId="{C7815E64-2B49-48E3-9B4F-4CD6A46C59EC}"/>
          </ac:picMkLst>
        </pc:picChg>
        <pc:picChg chg="add mod">
          <ac:chgData name="PHÙNG ANH KHOA" userId="ba54c450-3f2d-4f9a-8f3b-ba9051df1f8c" providerId="ADAL" clId="{999AB079-E2C5-4535-ACAF-DB6C2E99C08B}" dt="2022-04-01T08:39:10.522" v="27330" actId="1076"/>
          <ac:picMkLst>
            <pc:docMk/>
            <pc:sldMk cId="1373776387" sldId="330"/>
            <ac:picMk id="52" creationId="{94D798A6-04A6-4E06-8135-2088AFB0B6B7}"/>
          </ac:picMkLst>
        </pc:picChg>
        <pc:picChg chg="add mod">
          <ac:chgData name="PHÙNG ANH KHOA" userId="ba54c450-3f2d-4f9a-8f3b-ba9051df1f8c" providerId="ADAL" clId="{999AB079-E2C5-4535-ACAF-DB6C2E99C08B}" dt="2022-04-01T08:29:14.147" v="27223" actId="1076"/>
          <ac:picMkLst>
            <pc:docMk/>
            <pc:sldMk cId="1373776387" sldId="330"/>
            <ac:picMk id="53" creationId="{A9765BAF-350E-464B-8DEB-7A4C4CB31F2A}"/>
          </ac:picMkLst>
        </pc:picChg>
        <pc:picChg chg="add del">
          <ac:chgData name="PHÙNG ANH KHOA" userId="ba54c450-3f2d-4f9a-8f3b-ba9051df1f8c" providerId="ADAL" clId="{999AB079-E2C5-4535-ACAF-DB6C2E99C08B}" dt="2022-04-01T08:30:04.656" v="27225" actId="22"/>
          <ac:picMkLst>
            <pc:docMk/>
            <pc:sldMk cId="1373776387" sldId="330"/>
            <ac:picMk id="55" creationId="{90011D4A-945F-447A-B329-5DC98BD92D80}"/>
          </ac:picMkLst>
        </pc:picChg>
        <pc:picChg chg="add mod">
          <ac:chgData name="PHÙNG ANH KHOA" userId="ba54c450-3f2d-4f9a-8f3b-ba9051df1f8c" providerId="ADAL" clId="{999AB079-E2C5-4535-ACAF-DB6C2E99C08B}" dt="2022-04-01T08:30:32.804" v="27236" actId="1076"/>
          <ac:picMkLst>
            <pc:docMk/>
            <pc:sldMk cId="1373776387" sldId="330"/>
            <ac:picMk id="57" creationId="{F48126B9-D589-4D89-BC64-08D809D01C99}"/>
          </ac:picMkLst>
        </pc:picChg>
        <pc:picChg chg="add mod">
          <ac:chgData name="PHÙNG ANH KHOA" userId="ba54c450-3f2d-4f9a-8f3b-ba9051df1f8c" providerId="ADAL" clId="{999AB079-E2C5-4535-ACAF-DB6C2E99C08B}" dt="2022-04-01T08:11:51.926" v="27034" actId="14100"/>
          <ac:picMkLst>
            <pc:docMk/>
            <pc:sldMk cId="1373776387" sldId="330"/>
            <ac:picMk id="1026" creationId="{D16BED93-3A54-4CB3-A61C-6A43CFF5E12F}"/>
          </ac:picMkLst>
        </pc:picChg>
        <pc:picChg chg="add del mod">
          <ac:chgData name="PHÙNG ANH KHOA" userId="ba54c450-3f2d-4f9a-8f3b-ba9051df1f8c" providerId="ADAL" clId="{999AB079-E2C5-4535-ACAF-DB6C2E99C08B}" dt="2022-04-01T07:56:48.610" v="26962" actId="478"/>
          <ac:picMkLst>
            <pc:docMk/>
            <pc:sldMk cId="1373776387" sldId="330"/>
            <ac:picMk id="1028" creationId="{D42EF9FD-DC6A-4EE7-8099-13B22ADB475A}"/>
          </ac:picMkLst>
        </pc:picChg>
        <pc:picChg chg="add del mod">
          <ac:chgData name="PHÙNG ANH KHOA" userId="ba54c450-3f2d-4f9a-8f3b-ba9051df1f8c" providerId="ADAL" clId="{999AB079-E2C5-4535-ACAF-DB6C2E99C08B}" dt="2022-04-01T07:57:56.644" v="26967" actId="478"/>
          <ac:picMkLst>
            <pc:docMk/>
            <pc:sldMk cId="1373776387" sldId="330"/>
            <ac:picMk id="1030" creationId="{0A6A6950-961B-46D0-A05A-0A29E2435E17}"/>
          </ac:picMkLst>
        </pc:picChg>
        <pc:picChg chg="add del mod">
          <ac:chgData name="PHÙNG ANH KHOA" userId="ba54c450-3f2d-4f9a-8f3b-ba9051df1f8c" providerId="ADAL" clId="{999AB079-E2C5-4535-ACAF-DB6C2E99C08B}" dt="2022-04-01T07:44:24.330" v="26874" actId="21"/>
          <ac:picMkLst>
            <pc:docMk/>
            <pc:sldMk cId="1373776387" sldId="330"/>
            <ac:picMk id="2056" creationId="{22C022E3-FEE9-41C2-B0C5-DD37897E57DE}"/>
          </ac:picMkLst>
        </pc:picChg>
        <pc:picChg chg="add del mod">
          <ac:chgData name="PHÙNG ANH KHOA" userId="ba54c450-3f2d-4f9a-8f3b-ba9051df1f8c" providerId="ADAL" clId="{999AB079-E2C5-4535-ACAF-DB6C2E99C08B}" dt="2022-04-01T07:54:28.268" v="26947" actId="478"/>
          <ac:picMkLst>
            <pc:docMk/>
            <pc:sldMk cId="1373776387" sldId="330"/>
            <ac:picMk id="2058" creationId="{B6645E03-5B66-4EF6-A429-C055C0F372F9}"/>
          </ac:picMkLst>
        </pc:picChg>
      </pc:sldChg>
      <pc:sldChg chg="addSp delSp modSp add mod setBg">
        <pc:chgData name="PHÙNG ANH KHOA" userId="ba54c450-3f2d-4f9a-8f3b-ba9051df1f8c" providerId="ADAL" clId="{999AB079-E2C5-4535-ACAF-DB6C2E99C08B}" dt="2022-04-01T13:44:43.070" v="27881" actId="14100"/>
        <pc:sldMkLst>
          <pc:docMk/>
          <pc:sldMk cId="825132205" sldId="331"/>
        </pc:sldMkLst>
        <pc:spChg chg="add del mod">
          <ac:chgData name="PHÙNG ANH KHOA" userId="ba54c450-3f2d-4f9a-8f3b-ba9051df1f8c" providerId="ADAL" clId="{999AB079-E2C5-4535-ACAF-DB6C2E99C08B}" dt="2022-04-01T13:39:24.644" v="27808" actId="478"/>
          <ac:spMkLst>
            <pc:docMk/>
            <pc:sldMk cId="825132205" sldId="331"/>
            <ac:spMk id="4" creationId="{5323BCC8-1CDC-4685-8047-B94496348CF7}"/>
          </ac:spMkLst>
        </pc:spChg>
        <pc:spChg chg="add del mod">
          <ac:chgData name="PHÙNG ANH KHOA" userId="ba54c450-3f2d-4f9a-8f3b-ba9051df1f8c" providerId="ADAL" clId="{999AB079-E2C5-4535-ACAF-DB6C2E99C08B}" dt="2022-04-01T13:38:48.468" v="27778"/>
          <ac:spMkLst>
            <pc:docMk/>
            <pc:sldMk cId="825132205" sldId="331"/>
            <ac:spMk id="7" creationId="{4B210D45-91E7-4C9F-B5BD-5F0FC165CD84}"/>
          </ac:spMkLst>
        </pc:spChg>
        <pc:spChg chg="add del mod">
          <ac:chgData name="PHÙNG ANH KHOA" userId="ba54c450-3f2d-4f9a-8f3b-ba9051df1f8c" providerId="ADAL" clId="{999AB079-E2C5-4535-ACAF-DB6C2E99C08B}" dt="2022-03-31T09:25:32.355" v="13503" actId="478"/>
          <ac:spMkLst>
            <pc:docMk/>
            <pc:sldMk cId="825132205" sldId="331"/>
            <ac:spMk id="7" creationId="{57646901-AE04-49FE-9B37-A8433EC2D064}"/>
          </ac:spMkLst>
        </pc:spChg>
        <pc:spChg chg="add del mod">
          <ac:chgData name="PHÙNG ANH KHOA" userId="ba54c450-3f2d-4f9a-8f3b-ba9051df1f8c" providerId="ADAL" clId="{999AB079-E2C5-4535-ACAF-DB6C2E99C08B}" dt="2022-04-01T13:39:20.781" v="27807" actId="478"/>
          <ac:spMkLst>
            <pc:docMk/>
            <pc:sldMk cId="825132205" sldId="331"/>
            <ac:spMk id="8" creationId="{BCDE7C6C-B298-470F-AB5B-0880BD530618}"/>
          </ac:spMkLst>
        </pc:spChg>
        <pc:spChg chg="mod">
          <ac:chgData name="PHÙNG ANH KHOA" userId="ba54c450-3f2d-4f9a-8f3b-ba9051df1f8c" providerId="ADAL" clId="{999AB079-E2C5-4535-ACAF-DB6C2E99C08B}" dt="2022-04-01T13:40:23.143" v="27861" actId="20577"/>
          <ac:spMkLst>
            <pc:docMk/>
            <pc:sldMk cId="825132205" sldId="331"/>
            <ac:spMk id="1239" creationId="{00000000-0000-0000-0000-000000000000}"/>
          </ac:spMkLst>
        </pc:spChg>
        <pc:spChg chg="del">
          <ac:chgData name="PHÙNG ANH KHOA" userId="ba54c450-3f2d-4f9a-8f3b-ba9051df1f8c" providerId="ADAL" clId="{999AB079-E2C5-4535-ACAF-DB6C2E99C08B}" dt="2022-03-31T09:25:30.624" v="13502" actId="478"/>
          <ac:spMkLst>
            <pc:docMk/>
            <pc:sldMk cId="825132205" sldId="331"/>
            <ac:spMk id="1240" creationId="{00000000-0000-0000-0000-000000000000}"/>
          </ac:spMkLst>
        </pc:spChg>
        <pc:spChg chg="del">
          <ac:chgData name="PHÙNG ANH KHOA" userId="ba54c450-3f2d-4f9a-8f3b-ba9051df1f8c" providerId="ADAL" clId="{999AB079-E2C5-4535-ACAF-DB6C2E99C08B}" dt="2022-03-31T06:09:09.373" v="7235" actId="478"/>
          <ac:spMkLst>
            <pc:docMk/>
            <pc:sldMk cId="825132205" sldId="331"/>
            <ac:spMk id="1242" creationId="{00000000-0000-0000-0000-000000000000}"/>
          </ac:spMkLst>
        </pc:spChg>
        <pc:grpChg chg="del">
          <ac:chgData name="PHÙNG ANH KHOA" userId="ba54c450-3f2d-4f9a-8f3b-ba9051df1f8c" providerId="ADAL" clId="{999AB079-E2C5-4535-ACAF-DB6C2E99C08B}" dt="2022-03-31T06:09:08.316" v="7234" actId="478"/>
          <ac:grpSpMkLst>
            <pc:docMk/>
            <pc:sldMk cId="825132205" sldId="331"/>
            <ac:grpSpMk id="1243" creationId="{00000000-0000-0000-0000-000000000000}"/>
          </ac:grpSpMkLst>
        </pc:grpChg>
        <pc:grpChg chg="del">
          <ac:chgData name="PHÙNG ANH KHOA" userId="ba54c450-3f2d-4f9a-8f3b-ba9051df1f8c" providerId="ADAL" clId="{999AB079-E2C5-4535-ACAF-DB6C2E99C08B}" dt="2022-03-31T06:09:07.807" v="7233" actId="478"/>
          <ac:grpSpMkLst>
            <pc:docMk/>
            <pc:sldMk cId="825132205" sldId="331"/>
            <ac:grpSpMk id="1248" creationId="{00000000-0000-0000-0000-000000000000}"/>
          </ac:grpSpMkLst>
        </pc:grpChg>
        <pc:grpChg chg="del">
          <ac:chgData name="PHÙNG ANH KHOA" userId="ba54c450-3f2d-4f9a-8f3b-ba9051df1f8c" providerId="ADAL" clId="{999AB079-E2C5-4535-ACAF-DB6C2E99C08B}" dt="2022-03-31T06:09:07.103" v="7232" actId="478"/>
          <ac:grpSpMkLst>
            <pc:docMk/>
            <pc:sldMk cId="825132205" sldId="331"/>
            <ac:grpSpMk id="1253" creationId="{00000000-0000-0000-0000-000000000000}"/>
          </ac:grpSpMkLst>
        </pc:grpChg>
        <pc:picChg chg="add del mod">
          <ac:chgData name="PHÙNG ANH KHOA" userId="ba54c450-3f2d-4f9a-8f3b-ba9051df1f8c" providerId="ADAL" clId="{999AB079-E2C5-4535-ACAF-DB6C2E99C08B}" dt="2022-03-31T09:24:57.253" v="13496" actId="22"/>
          <ac:picMkLst>
            <pc:docMk/>
            <pc:sldMk cId="825132205" sldId="331"/>
            <ac:picMk id="3" creationId="{51591E11-DE62-45C9-9A1A-B5EE0100062E}"/>
          </ac:picMkLst>
        </pc:picChg>
        <pc:picChg chg="add del mod">
          <ac:chgData name="PHÙNG ANH KHOA" userId="ba54c450-3f2d-4f9a-8f3b-ba9051df1f8c" providerId="ADAL" clId="{999AB079-E2C5-4535-ACAF-DB6C2E99C08B}" dt="2022-03-31T06:11:50.603" v="7296" actId="21"/>
          <ac:picMkLst>
            <pc:docMk/>
            <pc:sldMk cId="825132205" sldId="331"/>
            <ac:picMk id="3" creationId="{546A82EB-9C07-49C8-AA1D-F8B7086807C5}"/>
          </ac:picMkLst>
        </pc:picChg>
        <pc:picChg chg="add mod">
          <ac:chgData name="PHÙNG ANH KHOA" userId="ba54c450-3f2d-4f9a-8f3b-ba9051df1f8c" providerId="ADAL" clId="{999AB079-E2C5-4535-ACAF-DB6C2E99C08B}" dt="2022-04-01T13:44:43.070" v="27881" actId="14100"/>
          <ac:picMkLst>
            <pc:docMk/>
            <pc:sldMk cId="825132205" sldId="331"/>
            <ac:picMk id="4" creationId="{30AD2C2D-E886-4F9C-AC74-E2F852A05B6A}"/>
          </ac:picMkLst>
        </pc:picChg>
        <pc:picChg chg="add del mod">
          <ac:chgData name="PHÙNG ANH KHOA" userId="ba54c450-3f2d-4f9a-8f3b-ba9051df1f8c" providerId="ADAL" clId="{999AB079-E2C5-4535-ACAF-DB6C2E99C08B}" dt="2022-03-31T06:10:58.663" v="7281" actId="22"/>
          <ac:picMkLst>
            <pc:docMk/>
            <pc:sldMk cId="825132205" sldId="331"/>
            <ac:picMk id="5" creationId="{4C964820-4233-42BD-8F9E-22A22ED1CBFC}"/>
          </ac:picMkLst>
        </pc:picChg>
        <pc:picChg chg="add mod">
          <ac:chgData name="PHÙNG ANH KHOA" userId="ba54c450-3f2d-4f9a-8f3b-ba9051df1f8c" providerId="ADAL" clId="{999AB079-E2C5-4535-ACAF-DB6C2E99C08B}" dt="2022-03-31T09:25:24.473" v="13501" actId="14100"/>
          <ac:picMkLst>
            <pc:docMk/>
            <pc:sldMk cId="825132205" sldId="331"/>
            <ac:picMk id="5" creationId="{F9B70BF1-C490-4113-AE5B-63DF2D8C62DC}"/>
          </ac:picMkLst>
        </pc:picChg>
        <pc:picChg chg="add del mod">
          <ac:chgData name="PHÙNG ANH KHOA" userId="ba54c450-3f2d-4f9a-8f3b-ba9051df1f8c" providerId="ADAL" clId="{999AB079-E2C5-4535-ACAF-DB6C2E99C08B}" dt="2022-03-31T06:11:33.939" v="7292" actId="478"/>
          <ac:picMkLst>
            <pc:docMk/>
            <pc:sldMk cId="825132205" sldId="331"/>
            <ac:picMk id="7" creationId="{381FB3A0-80A7-4665-91CD-84E8E952962F}"/>
          </ac:picMkLst>
        </pc:picChg>
        <pc:picChg chg="add mod">
          <ac:chgData name="PHÙNG ANH KHOA" userId="ba54c450-3f2d-4f9a-8f3b-ba9051df1f8c" providerId="ADAL" clId="{999AB079-E2C5-4535-ACAF-DB6C2E99C08B}" dt="2022-03-31T06:11:45.217" v="7294" actId="1076"/>
          <ac:picMkLst>
            <pc:docMk/>
            <pc:sldMk cId="825132205" sldId="331"/>
            <ac:picMk id="9" creationId="{92FA7C92-3E40-4E34-8DB5-29AADCA30526}"/>
          </ac:picMkLst>
        </pc:picChg>
        <pc:picChg chg="add del mod">
          <ac:chgData name="PHÙNG ANH KHOA" userId="ba54c450-3f2d-4f9a-8f3b-ba9051df1f8c" providerId="ADAL" clId="{999AB079-E2C5-4535-ACAF-DB6C2E99C08B}" dt="2022-04-01T13:38:54.394" v="27780" actId="478"/>
          <ac:picMkLst>
            <pc:docMk/>
            <pc:sldMk cId="825132205" sldId="331"/>
            <ac:picMk id="10" creationId="{619FCF0E-2B18-47E4-9F8A-17191E1AFF84}"/>
          </ac:picMkLst>
        </pc:picChg>
        <pc:picChg chg="add mod">
          <ac:chgData name="PHÙNG ANH KHOA" userId="ba54c450-3f2d-4f9a-8f3b-ba9051df1f8c" providerId="ADAL" clId="{999AB079-E2C5-4535-ACAF-DB6C2E99C08B}" dt="2022-03-31T06:12:13.977" v="7380" actId="1076"/>
          <ac:picMkLst>
            <pc:docMk/>
            <pc:sldMk cId="825132205" sldId="331"/>
            <ac:picMk id="26" creationId="{DDBD373C-31B3-40AB-9106-60416924A053}"/>
          </ac:picMkLst>
        </pc:picChg>
      </pc:sldChg>
      <pc:sldChg chg="add del setBg">
        <pc:chgData name="PHÙNG ANH KHOA" userId="ba54c450-3f2d-4f9a-8f3b-ba9051df1f8c" providerId="ADAL" clId="{999AB079-E2C5-4535-ACAF-DB6C2E99C08B}" dt="2022-03-31T06:04:33.314" v="7023"/>
        <pc:sldMkLst>
          <pc:docMk/>
          <pc:sldMk cId="1513807863" sldId="331"/>
        </pc:sldMkLst>
      </pc:sldChg>
      <pc:sldChg chg="addSp delSp modSp add mod delAnim modAnim modNotesTx">
        <pc:chgData name="PHÙNG ANH KHOA" userId="ba54c450-3f2d-4f9a-8f3b-ba9051df1f8c" providerId="ADAL" clId="{999AB079-E2C5-4535-ACAF-DB6C2E99C08B}" dt="2022-04-02T13:28:32.515" v="28291" actId="20577"/>
        <pc:sldMkLst>
          <pc:docMk/>
          <pc:sldMk cId="4265007279" sldId="335"/>
        </pc:sldMkLst>
        <pc:spChg chg="add mod">
          <ac:chgData name="PHÙNG ANH KHOA" userId="ba54c450-3f2d-4f9a-8f3b-ba9051df1f8c" providerId="ADAL" clId="{999AB079-E2C5-4535-ACAF-DB6C2E99C08B}" dt="2022-03-31T14:20:44.021" v="18824" actId="1076"/>
          <ac:spMkLst>
            <pc:docMk/>
            <pc:sldMk cId="4265007279" sldId="335"/>
            <ac:spMk id="48" creationId="{93BE4CAE-DC4E-45F4-A00C-D403E10FB6DD}"/>
          </ac:spMkLst>
        </pc:spChg>
        <pc:spChg chg="add del mod">
          <ac:chgData name="PHÙNG ANH KHOA" userId="ba54c450-3f2d-4f9a-8f3b-ba9051df1f8c" providerId="ADAL" clId="{999AB079-E2C5-4535-ACAF-DB6C2E99C08B}" dt="2022-03-31T14:20:43.411" v="18822"/>
          <ac:spMkLst>
            <pc:docMk/>
            <pc:sldMk cId="4265007279" sldId="335"/>
            <ac:spMk id="51" creationId="{213CF934-3A5A-49FF-AA85-24B4867AC888}"/>
          </ac:spMkLst>
        </pc:spChg>
        <pc:spChg chg="add del mod">
          <ac:chgData name="PHÙNG ANH KHOA" userId="ba54c450-3f2d-4f9a-8f3b-ba9051df1f8c" providerId="ADAL" clId="{999AB079-E2C5-4535-ACAF-DB6C2E99C08B}" dt="2022-03-31T14:20:42.901" v="18820"/>
          <ac:spMkLst>
            <pc:docMk/>
            <pc:sldMk cId="4265007279" sldId="335"/>
            <ac:spMk id="52" creationId="{BDBA63CB-F4D5-442C-8885-A2A6AB5F110D}"/>
          </ac:spMkLst>
        </pc:spChg>
        <pc:spChg chg="add del mod">
          <ac:chgData name="PHÙNG ANH KHOA" userId="ba54c450-3f2d-4f9a-8f3b-ba9051df1f8c" providerId="ADAL" clId="{999AB079-E2C5-4535-ACAF-DB6C2E99C08B}" dt="2022-03-31T14:20:42.481" v="18818"/>
          <ac:spMkLst>
            <pc:docMk/>
            <pc:sldMk cId="4265007279" sldId="335"/>
            <ac:spMk id="53" creationId="{1925B5C8-8064-4F47-8A0B-8943B1F8FDEA}"/>
          </ac:spMkLst>
        </pc:spChg>
        <pc:spChg chg="add del mod">
          <ac:chgData name="PHÙNG ANH KHOA" userId="ba54c450-3f2d-4f9a-8f3b-ba9051df1f8c" providerId="ADAL" clId="{999AB079-E2C5-4535-ACAF-DB6C2E99C08B}" dt="2022-03-31T14:20:41.541" v="18815"/>
          <ac:spMkLst>
            <pc:docMk/>
            <pc:sldMk cId="4265007279" sldId="335"/>
            <ac:spMk id="54" creationId="{17411A93-6592-4C1A-BD1B-D1F1DD2EF1F9}"/>
          </ac:spMkLst>
        </pc:spChg>
        <pc:spChg chg="del">
          <ac:chgData name="PHÙNG ANH KHOA" userId="ba54c450-3f2d-4f9a-8f3b-ba9051df1f8c" providerId="ADAL" clId="{999AB079-E2C5-4535-ACAF-DB6C2E99C08B}" dt="2022-03-31T14:13:17.706" v="18278" actId="478"/>
          <ac:spMkLst>
            <pc:docMk/>
            <pc:sldMk cId="4265007279" sldId="335"/>
            <ac:spMk id="75" creationId="{4C6C6E3D-1AC9-43FC-B064-C0660CA45299}"/>
          </ac:spMkLst>
        </pc:spChg>
        <pc:spChg chg="del">
          <ac:chgData name="PHÙNG ANH KHOA" userId="ba54c450-3f2d-4f9a-8f3b-ba9051df1f8c" providerId="ADAL" clId="{999AB079-E2C5-4535-ACAF-DB6C2E99C08B}" dt="2022-03-31T14:13:17.201" v="18277" actId="478"/>
          <ac:spMkLst>
            <pc:docMk/>
            <pc:sldMk cId="4265007279" sldId="335"/>
            <ac:spMk id="82" creationId="{016EB2B4-609A-49FF-96E4-847E351FACC6}"/>
          </ac:spMkLst>
        </pc:spChg>
        <pc:spChg chg="del">
          <ac:chgData name="PHÙNG ANH KHOA" userId="ba54c450-3f2d-4f9a-8f3b-ba9051df1f8c" providerId="ADAL" clId="{999AB079-E2C5-4535-ACAF-DB6C2E99C08B}" dt="2022-03-31T14:13:16.717" v="18276" actId="478"/>
          <ac:spMkLst>
            <pc:docMk/>
            <pc:sldMk cId="4265007279" sldId="335"/>
            <ac:spMk id="84" creationId="{AAA2D8F3-B38E-46A1-BC70-2A897FC9843A}"/>
          </ac:spMkLst>
        </pc:spChg>
        <pc:spChg chg="del mod">
          <ac:chgData name="PHÙNG ANH KHOA" userId="ba54c450-3f2d-4f9a-8f3b-ba9051df1f8c" providerId="ADAL" clId="{999AB079-E2C5-4535-ACAF-DB6C2E99C08B}" dt="2022-03-31T14:13:22.411" v="18282" actId="478"/>
          <ac:spMkLst>
            <pc:docMk/>
            <pc:sldMk cId="4265007279" sldId="335"/>
            <ac:spMk id="85" creationId="{160C3BD2-869D-48E6-89F4-E97A22AFB496}"/>
          </ac:spMkLst>
        </pc:spChg>
        <pc:spChg chg="del">
          <ac:chgData name="PHÙNG ANH KHOA" userId="ba54c450-3f2d-4f9a-8f3b-ba9051df1f8c" providerId="ADAL" clId="{999AB079-E2C5-4535-ACAF-DB6C2E99C08B}" dt="2022-03-31T14:13:44.490" v="18291" actId="478"/>
          <ac:spMkLst>
            <pc:docMk/>
            <pc:sldMk cId="4265007279" sldId="335"/>
            <ac:spMk id="86" creationId="{1779BDCA-2086-4A92-9142-DFCC70105FAD}"/>
          </ac:spMkLst>
        </pc:spChg>
        <pc:spChg chg="del">
          <ac:chgData name="PHÙNG ANH KHOA" userId="ba54c450-3f2d-4f9a-8f3b-ba9051df1f8c" providerId="ADAL" clId="{999AB079-E2C5-4535-ACAF-DB6C2E99C08B}" dt="2022-03-31T14:13:04.380" v="18267" actId="478"/>
          <ac:spMkLst>
            <pc:docMk/>
            <pc:sldMk cId="4265007279" sldId="335"/>
            <ac:spMk id="99" creationId="{744AF2E6-2ED7-4223-A616-8C9E1856B81B}"/>
          </ac:spMkLst>
        </pc:spChg>
        <pc:spChg chg="del">
          <ac:chgData name="PHÙNG ANH KHOA" userId="ba54c450-3f2d-4f9a-8f3b-ba9051df1f8c" providerId="ADAL" clId="{999AB079-E2C5-4535-ACAF-DB6C2E99C08B}" dt="2022-03-31T14:13:09.261" v="18273" actId="478"/>
          <ac:spMkLst>
            <pc:docMk/>
            <pc:sldMk cId="4265007279" sldId="335"/>
            <ac:spMk id="102" creationId="{A1B98F72-4756-4458-9099-015DF7D2DF5F}"/>
          </ac:spMkLst>
        </pc:spChg>
        <pc:spChg chg="mod">
          <ac:chgData name="PHÙNG ANH KHOA" userId="ba54c450-3f2d-4f9a-8f3b-ba9051df1f8c" providerId="ADAL" clId="{999AB079-E2C5-4535-ACAF-DB6C2E99C08B}" dt="2022-03-31T14:19:36.729" v="18810" actId="1076"/>
          <ac:spMkLst>
            <pc:docMk/>
            <pc:sldMk cId="4265007279" sldId="335"/>
            <ac:spMk id="1132" creationId="{00000000-0000-0000-0000-000000000000}"/>
          </ac:spMkLst>
        </pc:spChg>
        <pc:picChg chg="mod">
          <ac:chgData name="PHÙNG ANH KHOA" userId="ba54c450-3f2d-4f9a-8f3b-ba9051df1f8c" providerId="ADAL" clId="{999AB079-E2C5-4535-ACAF-DB6C2E99C08B}" dt="2022-03-31T14:13:48.242" v="18292" actId="1076"/>
          <ac:picMkLst>
            <pc:docMk/>
            <pc:sldMk cId="4265007279" sldId="335"/>
            <ac:picMk id="3" creationId="{4747C290-4E8B-4AAA-94E8-E30622B41426}"/>
          </ac:picMkLst>
        </pc:picChg>
        <pc:picChg chg="mod">
          <ac:chgData name="PHÙNG ANH KHOA" userId="ba54c450-3f2d-4f9a-8f3b-ba9051df1f8c" providerId="ADAL" clId="{999AB079-E2C5-4535-ACAF-DB6C2E99C08B}" dt="2022-03-31T14:13:36.337" v="18287" actId="1076"/>
          <ac:picMkLst>
            <pc:docMk/>
            <pc:sldMk cId="4265007279" sldId="335"/>
            <ac:picMk id="34" creationId="{E100F671-72BE-448C-A77D-B78BDA0C86CA}"/>
          </ac:picMkLst>
        </pc:picChg>
        <pc:picChg chg="add del mod">
          <ac:chgData name="PHÙNG ANH KHOA" userId="ba54c450-3f2d-4f9a-8f3b-ba9051df1f8c" providerId="ADAL" clId="{999AB079-E2C5-4535-ACAF-DB6C2E99C08B}" dt="2022-03-31T14:20:46.156" v="18829"/>
          <ac:picMkLst>
            <pc:docMk/>
            <pc:sldMk cId="4265007279" sldId="335"/>
            <ac:picMk id="50" creationId="{6D4EAEF8-A0AC-4E65-8CD4-5F46981D9BBA}"/>
          </ac:picMkLst>
        </pc:picChg>
        <pc:picChg chg="del">
          <ac:chgData name="PHÙNG ANH KHOA" userId="ba54c450-3f2d-4f9a-8f3b-ba9051df1f8c" providerId="ADAL" clId="{999AB079-E2C5-4535-ACAF-DB6C2E99C08B}" dt="2022-03-31T14:13:02.989" v="18266" actId="478"/>
          <ac:picMkLst>
            <pc:docMk/>
            <pc:sldMk cId="4265007279" sldId="335"/>
            <ac:picMk id="62" creationId="{F5DB4B53-FF63-4536-B0D0-1AD474B393B5}"/>
          </ac:picMkLst>
        </pc:picChg>
        <pc:picChg chg="del">
          <ac:chgData name="PHÙNG ANH KHOA" userId="ba54c450-3f2d-4f9a-8f3b-ba9051df1f8c" providerId="ADAL" clId="{999AB079-E2C5-4535-ACAF-DB6C2E99C08B}" dt="2022-03-31T14:13:08.530" v="18271" actId="478"/>
          <ac:picMkLst>
            <pc:docMk/>
            <pc:sldMk cId="4265007279" sldId="335"/>
            <ac:picMk id="63" creationId="{B806B96A-C2A0-483B-941B-A4566F57A20B}"/>
          </ac:picMkLst>
        </pc:picChg>
        <pc:picChg chg="del">
          <ac:chgData name="PHÙNG ANH KHOA" userId="ba54c450-3f2d-4f9a-8f3b-ba9051df1f8c" providerId="ADAL" clId="{999AB079-E2C5-4535-ACAF-DB6C2E99C08B}" dt="2022-03-31T14:13:20.946" v="18280" actId="478"/>
          <ac:picMkLst>
            <pc:docMk/>
            <pc:sldMk cId="4265007279" sldId="335"/>
            <ac:picMk id="70" creationId="{B0D92B9F-26D9-43EA-B7CE-15477DA10C1B}"/>
          </ac:picMkLst>
        </pc:picChg>
        <pc:picChg chg="del">
          <ac:chgData name="PHÙNG ANH KHOA" userId="ba54c450-3f2d-4f9a-8f3b-ba9051df1f8c" providerId="ADAL" clId="{999AB079-E2C5-4535-ACAF-DB6C2E99C08B}" dt="2022-03-31T14:13:08.875" v="18272" actId="478"/>
          <ac:picMkLst>
            <pc:docMk/>
            <pc:sldMk cId="4265007279" sldId="335"/>
            <ac:picMk id="1113" creationId="{66DF9E49-0060-4570-B653-BB09D64E059F}"/>
          </ac:picMkLst>
        </pc:picChg>
        <pc:cxnChg chg="del mod">
          <ac:chgData name="PHÙNG ANH KHOA" userId="ba54c450-3f2d-4f9a-8f3b-ba9051df1f8c" providerId="ADAL" clId="{999AB079-E2C5-4535-ACAF-DB6C2E99C08B}" dt="2022-03-31T14:13:18.243" v="18279" actId="478"/>
          <ac:cxnSpMkLst>
            <pc:docMk/>
            <pc:sldMk cId="4265007279" sldId="335"/>
            <ac:cxnSpMk id="13" creationId="{6C49CD1E-C167-4710-939B-36C06AD829EC}"/>
          </ac:cxnSpMkLst>
        </pc:cxnChg>
        <pc:cxnChg chg="mod">
          <ac:chgData name="PHÙNG ANH KHOA" userId="ba54c450-3f2d-4f9a-8f3b-ba9051df1f8c" providerId="ADAL" clId="{999AB079-E2C5-4535-ACAF-DB6C2E99C08B}" dt="2022-03-31T14:13:33.273" v="18286" actId="14100"/>
          <ac:cxnSpMkLst>
            <pc:docMk/>
            <pc:sldMk cId="4265007279" sldId="335"/>
            <ac:cxnSpMk id="16" creationId="{05E650A9-E435-4C95-9F45-1D5AD1AA7F7A}"/>
          </ac:cxnSpMkLst>
        </pc:cxnChg>
        <pc:cxnChg chg="mod">
          <ac:chgData name="PHÙNG ANH KHOA" userId="ba54c450-3f2d-4f9a-8f3b-ba9051df1f8c" providerId="ADAL" clId="{999AB079-E2C5-4535-ACAF-DB6C2E99C08B}" dt="2022-03-31T14:13:36.337" v="18287" actId="1076"/>
          <ac:cxnSpMkLst>
            <pc:docMk/>
            <pc:sldMk cId="4265007279" sldId="335"/>
            <ac:cxnSpMk id="21" creationId="{658EABD1-E51D-45F6-8E30-8E42AD3E52DE}"/>
          </ac:cxnSpMkLst>
        </pc:cxnChg>
        <pc:cxnChg chg="del mod">
          <ac:chgData name="PHÙNG ANH KHOA" userId="ba54c450-3f2d-4f9a-8f3b-ba9051df1f8c" providerId="ADAL" clId="{999AB079-E2C5-4535-ACAF-DB6C2E99C08B}" dt="2022-03-31T14:13:24.009" v="18283" actId="478"/>
          <ac:cxnSpMkLst>
            <pc:docMk/>
            <pc:sldMk cId="4265007279" sldId="335"/>
            <ac:cxnSpMk id="42" creationId="{3136E7E9-A3D5-423D-98A8-2A5240075C29}"/>
          </ac:cxnSpMkLst>
        </pc:cxnChg>
        <pc:cxnChg chg="add mod">
          <ac:chgData name="PHÙNG ANH KHOA" userId="ba54c450-3f2d-4f9a-8f3b-ba9051df1f8c" providerId="ADAL" clId="{999AB079-E2C5-4535-ACAF-DB6C2E99C08B}" dt="2022-03-31T14:20:44.264" v="18825" actId="14100"/>
          <ac:cxnSpMkLst>
            <pc:docMk/>
            <pc:sldMk cId="4265007279" sldId="335"/>
            <ac:cxnSpMk id="43" creationId="{B1D22C91-E2E5-4034-B5E1-1A2158B5E6E6}"/>
          </ac:cxnSpMkLst>
        </pc:cxnChg>
        <pc:cxnChg chg="mod">
          <ac:chgData name="PHÙNG ANH KHOA" userId="ba54c450-3f2d-4f9a-8f3b-ba9051df1f8c" providerId="ADAL" clId="{999AB079-E2C5-4535-ACAF-DB6C2E99C08B}" dt="2022-03-31T14:13:48.242" v="18292" actId="1076"/>
          <ac:cxnSpMkLst>
            <pc:docMk/>
            <pc:sldMk cId="4265007279" sldId="335"/>
            <ac:cxnSpMk id="49" creationId="{B3081CDE-8718-4373-981F-E1421F14B9B6}"/>
          </ac:cxnSpMkLst>
        </pc:cxnChg>
        <pc:cxnChg chg="mod">
          <ac:chgData name="PHÙNG ANH KHOA" userId="ba54c450-3f2d-4f9a-8f3b-ba9051df1f8c" providerId="ADAL" clId="{999AB079-E2C5-4535-ACAF-DB6C2E99C08B}" dt="2022-03-31T14:13:48.242" v="18292" actId="1076"/>
          <ac:cxnSpMkLst>
            <pc:docMk/>
            <pc:sldMk cId="4265007279" sldId="335"/>
            <ac:cxnSpMk id="57" creationId="{55CF2D79-3EA9-481E-A6BF-0DB640F762C2}"/>
          </ac:cxnSpMkLst>
        </pc:cxnChg>
        <pc:cxnChg chg="mod">
          <ac:chgData name="PHÙNG ANH KHOA" userId="ba54c450-3f2d-4f9a-8f3b-ba9051df1f8c" providerId="ADAL" clId="{999AB079-E2C5-4535-ACAF-DB6C2E99C08B}" dt="2022-03-31T14:13:26.834" v="18284" actId="14100"/>
          <ac:cxnSpMkLst>
            <pc:docMk/>
            <pc:sldMk cId="4265007279" sldId="335"/>
            <ac:cxnSpMk id="76" creationId="{48A5E679-FBD2-4D43-A623-DBAF8005F158}"/>
          </ac:cxnSpMkLst>
        </pc:cxnChg>
        <pc:cxnChg chg="del mod">
          <ac:chgData name="PHÙNG ANH KHOA" userId="ba54c450-3f2d-4f9a-8f3b-ba9051df1f8c" providerId="ADAL" clId="{999AB079-E2C5-4535-ACAF-DB6C2E99C08B}" dt="2022-03-31T14:13:15.663" v="18275" actId="478"/>
          <ac:cxnSpMkLst>
            <pc:docMk/>
            <pc:sldMk cId="4265007279" sldId="335"/>
            <ac:cxnSpMk id="79" creationId="{22ED6527-8E60-435E-982D-EEC52EBCB591}"/>
          </ac:cxnSpMkLst>
        </pc:cxnChg>
        <pc:cxnChg chg="del mod">
          <ac:chgData name="PHÙNG ANH KHOA" userId="ba54c450-3f2d-4f9a-8f3b-ba9051df1f8c" providerId="ADAL" clId="{999AB079-E2C5-4535-ACAF-DB6C2E99C08B}" dt="2022-03-31T14:13:27.905" v="18285" actId="478"/>
          <ac:cxnSpMkLst>
            <pc:docMk/>
            <pc:sldMk cId="4265007279" sldId="335"/>
            <ac:cxnSpMk id="83" creationId="{048EBE36-7EF4-448F-87A6-230F4292866E}"/>
          </ac:cxnSpMkLst>
        </pc:cxnChg>
        <pc:cxnChg chg="del mod">
          <ac:chgData name="PHÙNG ANH KHOA" userId="ba54c450-3f2d-4f9a-8f3b-ba9051df1f8c" providerId="ADAL" clId="{999AB079-E2C5-4535-ACAF-DB6C2E99C08B}" dt="2022-03-31T14:13:06.601" v="18268" actId="478"/>
          <ac:cxnSpMkLst>
            <pc:docMk/>
            <pc:sldMk cId="4265007279" sldId="335"/>
            <ac:cxnSpMk id="93" creationId="{8B37B513-8445-44C0-A17A-B2DF5876C7AA}"/>
          </ac:cxnSpMkLst>
        </pc:cxnChg>
        <pc:cxnChg chg="del mod">
          <ac:chgData name="PHÙNG ANH KHOA" userId="ba54c450-3f2d-4f9a-8f3b-ba9051df1f8c" providerId="ADAL" clId="{999AB079-E2C5-4535-ACAF-DB6C2E99C08B}" dt="2022-03-31T14:13:07.310" v="18269" actId="478"/>
          <ac:cxnSpMkLst>
            <pc:docMk/>
            <pc:sldMk cId="4265007279" sldId="335"/>
            <ac:cxnSpMk id="97" creationId="{E228FC14-A5AE-4091-BC79-FFD96DAAC64B}"/>
          </ac:cxnSpMkLst>
        </pc:cxnChg>
        <pc:cxnChg chg="del mod">
          <ac:chgData name="PHÙNG ANH KHOA" userId="ba54c450-3f2d-4f9a-8f3b-ba9051df1f8c" providerId="ADAL" clId="{999AB079-E2C5-4535-ACAF-DB6C2E99C08B}" dt="2022-03-31T14:13:08.138" v="18270" actId="478"/>
          <ac:cxnSpMkLst>
            <pc:docMk/>
            <pc:sldMk cId="4265007279" sldId="335"/>
            <ac:cxnSpMk id="1103" creationId="{B68A5660-A2FC-445B-A929-615579855983}"/>
          </ac:cxnSpMkLst>
        </pc:cxnChg>
      </pc:sldChg>
      <pc:sldChg chg="addSp delSp modSp add mod delAnim modAnim modNotesTx">
        <pc:chgData name="PHÙNG ANH KHOA" userId="ba54c450-3f2d-4f9a-8f3b-ba9051df1f8c" providerId="ADAL" clId="{999AB079-E2C5-4535-ACAF-DB6C2E99C08B}" dt="2022-04-02T12:27:34.616" v="27897"/>
        <pc:sldMkLst>
          <pc:docMk/>
          <pc:sldMk cId="1446515160" sldId="337"/>
        </pc:sldMkLst>
        <pc:spChg chg="add mod">
          <ac:chgData name="PHÙNG ANH KHOA" userId="ba54c450-3f2d-4f9a-8f3b-ba9051df1f8c" providerId="ADAL" clId="{999AB079-E2C5-4535-ACAF-DB6C2E99C08B}" dt="2022-03-31T15:22:13.790" v="20277" actId="14100"/>
          <ac:spMkLst>
            <pc:docMk/>
            <pc:sldMk cId="1446515160" sldId="337"/>
            <ac:spMk id="9" creationId="{C6BA622F-8626-4D03-A147-89543F023486}"/>
          </ac:spMkLst>
        </pc:spChg>
        <pc:spChg chg="add mod">
          <ac:chgData name="PHÙNG ANH KHOA" userId="ba54c450-3f2d-4f9a-8f3b-ba9051df1f8c" providerId="ADAL" clId="{999AB079-E2C5-4535-ACAF-DB6C2E99C08B}" dt="2022-03-31T15:38:05.276" v="20497" actId="1076"/>
          <ac:spMkLst>
            <pc:docMk/>
            <pc:sldMk cId="1446515160" sldId="337"/>
            <ac:spMk id="12" creationId="{AA10C98B-98F0-43A1-AB68-7A4222BBE56C}"/>
          </ac:spMkLst>
        </pc:spChg>
        <pc:spChg chg="add mod">
          <ac:chgData name="PHÙNG ANH KHOA" userId="ba54c450-3f2d-4f9a-8f3b-ba9051df1f8c" providerId="ADAL" clId="{999AB079-E2C5-4535-ACAF-DB6C2E99C08B}" dt="2022-03-31T15:28:48.632" v="20332" actId="255"/>
          <ac:spMkLst>
            <pc:docMk/>
            <pc:sldMk cId="1446515160" sldId="337"/>
            <ac:spMk id="37" creationId="{324F7CB8-8AB1-4100-AB8D-9C877830FC2D}"/>
          </ac:spMkLst>
        </pc:spChg>
        <pc:spChg chg="add del">
          <ac:chgData name="PHÙNG ANH KHOA" userId="ba54c450-3f2d-4f9a-8f3b-ba9051df1f8c" providerId="ADAL" clId="{999AB079-E2C5-4535-ACAF-DB6C2E99C08B}" dt="2022-03-31T15:13:08.344" v="20146" actId="22"/>
          <ac:spMkLst>
            <pc:docMk/>
            <pc:sldMk cId="1446515160" sldId="337"/>
            <ac:spMk id="39" creationId="{F4BF2109-E3E5-457C-AFCE-1B712F54F9A2}"/>
          </ac:spMkLst>
        </pc:spChg>
        <pc:spChg chg="add del">
          <ac:chgData name="PHÙNG ANH KHOA" userId="ba54c450-3f2d-4f9a-8f3b-ba9051df1f8c" providerId="ADAL" clId="{999AB079-E2C5-4535-ACAF-DB6C2E99C08B}" dt="2022-03-31T15:13:09.469" v="20148" actId="22"/>
          <ac:spMkLst>
            <pc:docMk/>
            <pc:sldMk cId="1446515160" sldId="337"/>
            <ac:spMk id="41" creationId="{E784229E-498F-49A2-8798-82ACC260413D}"/>
          </ac:spMkLst>
        </pc:spChg>
        <pc:spChg chg="add del">
          <ac:chgData name="PHÙNG ANH KHOA" userId="ba54c450-3f2d-4f9a-8f3b-ba9051df1f8c" providerId="ADAL" clId="{999AB079-E2C5-4535-ACAF-DB6C2E99C08B}" dt="2022-03-31T15:13:45.042" v="20159" actId="22"/>
          <ac:spMkLst>
            <pc:docMk/>
            <pc:sldMk cId="1446515160" sldId="337"/>
            <ac:spMk id="45" creationId="{06347A98-B088-40D7-B21A-18B53E15178F}"/>
          </ac:spMkLst>
        </pc:spChg>
        <pc:spChg chg="add del mod">
          <ac:chgData name="PHÙNG ANH KHOA" userId="ba54c450-3f2d-4f9a-8f3b-ba9051df1f8c" providerId="ADAL" clId="{999AB079-E2C5-4535-ACAF-DB6C2E99C08B}" dt="2022-03-31T15:19:52.237" v="20229" actId="478"/>
          <ac:spMkLst>
            <pc:docMk/>
            <pc:sldMk cId="1446515160" sldId="337"/>
            <ac:spMk id="47" creationId="{42863DD7-26BA-41D5-AE63-97AC3419FB55}"/>
          </ac:spMkLst>
        </pc:spChg>
        <pc:spChg chg="add del mod">
          <ac:chgData name="PHÙNG ANH KHOA" userId="ba54c450-3f2d-4f9a-8f3b-ba9051df1f8c" providerId="ADAL" clId="{999AB079-E2C5-4535-ACAF-DB6C2E99C08B}" dt="2022-03-31T15:18:43.180" v="20220" actId="478"/>
          <ac:spMkLst>
            <pc:docMk/>
            <pc:sldMk cId="1446515160" sldId="337"/>
            <ac:spMk id="48" creationId="{6B04C724-0846-49AB-B495-CADB4AD3DD5C}"/>
          </ac:spMkLst>
        </pc:spChg>
        <pc:spChg chg="add del mod">
          <ac:chgData name="PHÙNG ANH KHOA" userId="ba54c450-3f2d-4f9a-8f3b-ba9051df1f8c" providerId="ADAL" clId="{999AB079-E2C5-4535-ACAF-DB6C2E99C08B}" dt="2022-03-31T15:18:42.713" v="20219" actId="478"/>
          <ac:spMkLst>
            <pc:docMk/>
            <pc:sldMk cId="1446515160" sldId="337"/>
            <ac:spMk id="50" creationId="{60C2C70D-7958-4CC0-82A6-89DA48425BC6}"/>
          </ac:spMkLst>
        </pc:spChg>
        <pc:spChg chg="add del mod">
          <ac:chgData name="PHÙNG ANH KHOA" userId="ba54c450-3f2d-4f9a-8f3b-ba9051df1f8c" providerId="ADAL" clId="{999AB079-E2C5-4535-ACAF-DB6C2E99C08B}" dt="2022-03-31T15:20:00.487" v="20234"/>
          <ac:spMkLst>
            <pc:docMk/>
            <pc:sldMk cId="1446515160" sldId="337"/>
            <ac:spMk id="51" creationId="{4870D56B-8C43-4FD5-A0B4-0F7AE99DC065}"/>
          </ac:spMkLst>
        </pc:spChg>
        <pc:spChg chg="add del mod">
          <ac:chgData name="PHÙNG ANH KHOA" userId="ba54c450-3f2d-4f9a-8f3b-ba9051df1f8c" providerId="ADAL" clId="{999AB079-E2C5-4535-ACAF-DB6C2E99C08B}" dt="2022-03-31T15:21:22.552" v="20261" actId="478"/>
          <ac:spMkLst>
            <pc:docMk/>
            <pc:sldMk cId="1446515160" sldId="337"/>
            <ac:spMk id="52" creationId="{D393E97F-5D4D-4311-B00A-21BDC8B306F9}"/>
          </ac:spMkLst>
        </pc:spChg>
        <pc:spChg chg="add del mod">
          <ac:chgData name="PHÙNG ANH KHOA" userId="ba54c450-3f2d-4f9a-8f3b-ba9051df1f8c" providerId="ADAL" clId="{999AB079-E2C5-4535-ACAF-DB6C2E99C08B}" dt="2022-03-31T15:21:23.323" v="20262" actId="478"/>
          <ac:spMkLst>
            <pc:docMk/>
            <pc:sldMk cId="1446515160" sldId="337"/>
            <ac:spMk id="53" creationId="{F4326DB3-1629-4E1A-8772-1510CACA6D1D}"/>
          </ac:spMkLst>
        </pc:spChg>
        <pc:spChg chg="add del mod">
          <ac:chgData name="PHÙNG ANH KHOA" userId="ba54c450-3f2d-4f9a-8f3b-ba9051df1f8c" providerId="ADAL" clId="{999AB079-E2C5-4535-ACAF-DB6C2E99C08B}" dt="2022-03-31T15:21:23.718" v="20263" actId="478"/>
          <ac:spMkLst>
            <pc:docMk/>
            <pc:sldMk cId="1446515160" sldId="337"/>
            <ac:spMk id="54" creationId="{C341EC14-2570-456B-A426-9F39EF30046C}"/>
          </ac:spMkLst>
        </pc:spChg>
        <pc:spChg chg="add del mod">
          <ac:chgData name="PHÙNG ANH KHOA" userId="ba54c450-3f2d-4f9a-8f3b-ba9051df1f8c" providerId="ADAL" clId="{999AB079-E2C5-4535-ACAF-DB6C2E99C08B}" dt="2022-03-31T15:21:24.102" v="20264" actId="478"/>
          <ac:spMkLst>
            <pc:docMk/>
            <pc:sldMk cId="1446515160" sldId="337"/>
            <ac:spMk id="55" creationId="{89E08341-1459-43DD-9AFE-8E0B5121EB04}"/>
          </ac:spMkLst>
        </pc:spChg>
        <pc:spChg chg="add mod">
          <ac:chgData name="PHÙNG ANH KHOA" userId="ba54c450-3f2d-4f9a-8f3b-ba9051df1f8c" providerId="ADAL" clId="{999AB079-E2C5-4535-ACAF-DB6C2E99C08B}" dt="2022-03-31T15:38:36.084" v="20499" actId="14100"/>
          <ac:spMkLst>
            <pc:docMk/>
            <pc:sldMk cId="1446515160" sldId="337"/>
            <ac:spMk id="56" creationId="{01033DE2-1279-4012-AA22-DC8BE10B922E}"/>
          </ac:spMkLst>
        </pc:spChg>
        <pc:spChg chg="add del mod">
          <ac:chgData name="PHÙNG ANH KHOA" userId="ba54c450-3f2d-4f9a-8f3b-ba9051df1f8c" providerId="ADAL" clId="{999AB079-E2C5-4535-ACAF-DB6C2E99C08B}" dt="2022-03-31T15:21:35.549" v="20267"/>
          <ac:spMkLst>
            <pc:docMk/>
            <pc:sldMk cId="1446515160" sldId="337"/>
            <ac:spMk id="58" creationId="{F62AF4F8-3D41-4F11-A5BC-83FC0681B0C9}"/>
          </ac:spMkLst>
        </pc:spChg>
        <pc:spChg chg="add del mod">
          <ac:chgData name="PHÙNG ANH KHOA" userId="ba54c450-3f2d-4f9a-8f3b-ba9051df1f8c" providerId="ADAL" clId="{999AB079-E2C5-4535-ACAF-DB6C2E99C08B}" dt="2022-03-31T15:21:35.549" v="20267"/>
          <ac:spMkLst>
            <pc:docMk/>
            <pc:sldMk cId="1446515160" sldId="337"/>
            <ac:spMk id="59" creationId="{D98300E9-CE0B-45E8-82A3-67EB30461897}"/>
          </ac:spMkLst>
        </pc:spChg>
        <pc:spChg chg="add mod">
          <ac:chgData name="PHÙNG ANH KHOA" userId="ba54c450-3f2d-4f9a-8f3b-ba9051df1f8c" providerId="ADAL" clId="{999AB079-E2C5-4535-ACAF-DB6C2E99C08B}" dt="2022-03-31T15:22:31.103" v="20280" actId="1076"/>
          <ac:spMkLst>
            <pc:docMk/>
            <pc:sldMk cId="1446515160" sldId="337"/>
            <ac:spMk id="60" creationId="{AE8A55DC-537B-4FCF-B7F7-C2B22C18FD06}"/>
          </ac:spMkLst>
        </pc:spChg>
        <pc:spChg chg="add del mod">
          <ac:chgData name="PHÙNG ANH KHOA" userId="ba54c450-3f2d-4f9a-8f3b-ba9051df1f8c" providerId="ADAL" clId="{999AB079-E2C5-4535-ACAF-DB6C2E99C08B}" dt="2022-03-31T15:38:41.485" v="20501" actId="478"/>
          <ac:spMkLst>
            <pc:docMk/>
            <pc:sldMk cId="1446515160" sldId="337"/>
            <ac:spMk id="61" creationId="{41F85CC5-B0FC-457F-9648-15AA083912C2}"/>
          </ac:spMkLst>
        </pc:spChg>
        <pc:spChg chg="add mod">
          <ac:chgData name="PHÙNG ANH KHOA" userId="ba54c450-3f2d-4f9a-8f3b-ba9051df1f8c" providerId="ADAL" clId="{999AB079-E2C5-4535-ACAF-DB6C2E99C08B}" dt="2022-03-31T15:22:33.727" v="20282" actId="1076"/>
          <ac:spMkLst>
            <pc:docMk/>
            <pc:sldMk cId="1446515160" sldId="337"/>
            <ac:spMk id="64" creationId="{ED8FB4DA-9DAC-4F7D-A72E-ACF96F661D1F}"/>
          </ac:spMkLst>
        </pc:spChg>
        <pc:spChg chg="add del mod">
          <ac:chgData name="PHÙNG ANH KHOA" userId="ba54c450-3f2d-4f9a-8f3b-ba9051df1f8c" providerId="ADAL" clId="{999AB079-E2C5-4535-ACAF-DB6C2E99C08B}" dt="2022-03-31T15:38:42.242" v="20502" actId="478"/>
          <ac:spMkLst>
            <pc:docMk/>
            <pc:sldMk cId="1446515160" sldId="337"/>
            <ac:spMk id="65" creationId="{CAADA340-5B12-4E46-9EEE-63FB98E6307C}"/>
          </ac:spMkLst>
        </pc:spChg>
        <pc:spChg chg="add mod">
          <ac:chgData name="PHÙNG ANH KHOA" userId="ba54c450-3f2d-4f9a-8f3b-ba9051df1f8c" providerId="ADAL" clId="{999AB079-E2C5-4535-ACAF-DB6C2E99C08B}" dt="2022-03-31T15:22:36.031" v="20284" actId="1076"/>
          <ac:spMkLst>
            <pc:docMk/>
            <pc:sldMk cId="1446515160" sldId="337"/>
            <ac:spMk id="66" creationId="{90310790-AF39-4FC6-9195-3B63AF7434DB}"/>
          </ac:spMkLst>
        </pc:spChg>
        <pc:spChg chg="add del mod">
          <ac:chgData name="PHÙNG ANH KHOA" userId="ba54c450-3f2d-4f9a-8f3b-ba9051df1f8c" providerId="ADAL" clId="{999AB079-E2C5-4535-ACAF-DB6C2E99C08B}" dt="2022-03-31T15:38:42.690" v="20503" actId="478"/>
          <ac:spMkLst>
            <pc:docMk/>
            <pc:sldMk cId="1446515160" sldId="337"/>
            <ac:spMk id="67" creationId="{75E97DC6-C2DD-408E-A6F4-E4F3CD5F9D6C}"/>
          </ac:spMkLst>
        </pc:spChg>
        <pc:spChg chg="add mod">
          <ac:chgData name="PHÙNG ANH KHOA" userId="ba54c450-3f2d-4f9a-8f3b-ba9051df1f8c" providerId="ADAL" clId="{999AB079-E2C5-4535-ACAF-DB6C2E99C08B}" dt="2022-03-31T15:22:38.055" v="20286" actId="1076"/>
          <ac:spMkLst>
            <pc:docMk/>
            <pc:sldMk cId="1446515160" sldId="337"/>
            <ac:spMk id="68" creationId="{96C0DE8B-AC56-4095-85FB-65E3198F67D3}"/>
          </ac:spMkLst>
        </pc:spChg>
        <pc:spChg chg="add del mod">
          <ac:chgData name="PHÙNG ANH KHOA" userId="ba54c450-3f2d-4f9a-8f3b-ba9051df1f8c" providerId="ADAL" clId="{999AB079-E2C5-4535-ACAF-DB6C2E99C08B}" dt="2022-03-31T15:38:46.704" v="20504" actId="478"/>
          <ac:spMkLst>
            <pc:docMk/>
            <pc:sldMk cId="1446515160" sldId="337"/>
            <ac:spMk id="69" creationId="{3D3DAEDB-C074-4076-8E6B-DCDC9755AECA}"/>
          </ac:spMkLst>
        </pc:spChg>
        <pc:spChg chg="add mod">
          <ac:chgData name="PHÙNG ANH KHOA" userId="ba54c450-3f2d-4f9a-8f3b-ba9051df1f8c" providerId="ADAL" clId="{999AB079-E2C5-4535-ACAF-DB6C2E99C08B}" dt="2022-03-31T15:28:14.995" v="20325" actId="113"/>
          <ac:spMkLst>
            <pc:docMk/>
            <pc:sldMk cId="1446515160" sldId="337"/>
            <ac:spMk id="72" creationId="{E647590C-96DB-42DC-8C2B-ABB99FAC2F07}"/>
          </ac:spMkLst>
        </pc:spChg>
        <pc:spChg chg="add mod">
          <ac:chgData name="PHÙNG ANH KHOA" userId="ba54c450-3f2d-4f9a-8f3b-ba9051df1f8c" providerId="ADAL" clId="{999AB079-E2C5-4535-ACAF-DB6C2E99C08B}" dt="2022-03-31T15:33:15.397" v="20461" actId="1076"/>
          <ac:spMkLst>
            <pc:docMk/>
            <pc:sldMk cId="1446515160" sldId="337"/>
            <ac:spMk id="74" creationId="{4F96616B-2A50-43A0-B553-995A7053ADD3}"/>
          </ac:spMkLst>
        </pc:spChg>
        <pc:spChg chg="del">
          <ac:chgData name="PHÙNG ANH KHOA" userId="ba54c450-3f2d-4f9a-8f3b-ba9051df1f8c" providerId="ADAL" clId="{999AB079-E2C5-4535-ACAF-DB6C2E99C08B}" dt="2022-03-31T15:07:46.235" v="20112" actId="478"/>
          <ac:spMkLst>
            <pc:docMk/>
            <pc:sldMk cId="1446515160" sldId="337"/>
            <ac:spMk id="75" creationId="{4C6C6E3D-1AC9-43FC-B064-C0660CA45299}"/>
          </ac:spMkLst>
        </pc:spChg>
        <pc:spChg chg="add mod">
          <ac:chgData name="PHÙNG ANH KHOA" userId="ba54c450-3f2d-4f9a-8f3b-ba9051df1f8c" providerId="ADAL" clId="{999AB079-E2C5-4535-ACAF-DB6C2E99C08B}" dt="2022-03-31T15:38:05.276" v="20497" actId="1076"/>
          <ac:spMkLst>
            <pc:docMk/>
            <pc:sldMk cId="1446515160" sldId="337"/>
            <ac:spMk id="78" creationId="{B83C59EF-8920-45E8-83B5-B4E47D311D18}"/>
          </ac:spMkLst>
        </pc:spChg>
        <pc:spChg chg="add mod">
          <ac:chgData name="PHÙNG ANH KHOA" userId="ba54c450-3f2d-4f9a-8f3b-ba9051df1f8c" providerId="ADAL" clId="{999AB079-E2C5-4535-ACAF-DB6C2E99C08B}" dt="2022-03-31T15:38:05.276" v="20497" actId="1076"/>
          <ac:spMkLst>
            <pc:docMk/>
            <pc:sldMk cId="1446515160" sldId="337"/>
            <ac:spMk id="80" creationId="{2699E841-26D3-46FA-B6B8-5ECE0F9F60D6}"/>
          </ac:spMkLst>
        </pc:spChg>
        <pc:spChg chg="add mod">
          <ac:chgData name="PHÙNG ANH KHOA" userId="ba54c450-3f2d-4f9a-8f3b-ba9051df1f8c" providerId="ADAL" clId="{999AB079-E2C5-4535-ACAF-DB6C2E99C08B}" dt="2022-03-31T15:32:57.013" v="20457" actId="571"/>
          <ac:spMkLst>
            <pc:docMk/>
            <pc:sldMk cId="1446515160" sldId="337"/>
            <ac:spMk id="81" creationId="{9F916A5B-CD78-40ED-81E4-0737F44434C0}"/>
          </ac:spMkLst>
        </pc:spChg>
        <pc:spChg chg="del mod">
          <ac:chgData name="PHÙNG ANH KHOA" userId="ba54c450-3f2d-4f9a-8f3b-ba9051df1f8c" providerId="ADAL" clId="{999AB079-E2C5-4535-ACAF-DB6C2E99C08B}" dt="2022-03-31T15:07:49.337" v="20116" actId="478"/>
          <ac:spMkLst>
            <pc:docMk/>
            <pc:sldMk cId="1446515160" sldId="337"/>
            <ac:spMk id="82" creationId="{016EB2B4-609A-49FF-96E4-847E351FACC6}"/>
          </ac:spMkLst>
        </pc:spChg>
        <pc:spChg chg="del">
          <ac:chgData name="PHÙNG ANH KHOA" userId="ba54c450-3f2d-4f9a-8f3b-ba9051df1f8c" providerId="ADAL" clId="{999AB079-E2C5-4535-ACAF-DB6C2E99C08B}" dt="2022-03-31T15:07:51.203" v="20117" actId="478"/>
          <ac:spMkLst>
            <pc:docMk/>
            <pc:sldMk cId="1446515160" sldId="337"/>
            <ac:spMk id="84" creationId="{AAA2D8F3-B38E-46A1-BC70-2A897FC9843A}"/>
          </ac:spMkLst>
        </pc:spChg>
        <pc:spChg chg="del">
          <ac:chgData name="PHÙNG ANH KHOA" userId="ba54c450-3f2d-4f9a-8f3b-ba9051df1f8c" providerId="ADAL" clId="{999AB079-E2C5-4535-ACAF-DB6C2E99C08B}" dt="2022-03-31T15:07:33.322" v="20104" actId="478"/>
          <ac:spMkLst>
            <pc:docMk/>
            <pc:sldMk cId="1446515160" sldId="337"/>
            <ac:spMk id="85" creationId="{160C3BD2-869D-48E6-89F4-E97A22AFB496}"/>
          </ac:spMkLst>
        </pc:spChg>
        <pc:spChg chg="del">
          <ac:chgData name="PHÙNG ANH KHOA" userId="ba54c450-3f2d-4f9a-8f3b-ba9051df1f8c" providerId="ADAL" clId="{999AB079-E2C5-4535-ACAF-DB6C2E99C08B}" dt="2022-03-31T15:07:33.322" v="20104" actId="478"/>
          <ac:spMkLst>
            <pc:docMk/>
            <pc:sldMk cId="1446515160" sldId="337"/>
            <ac:spMk id="86" creationId="{1779BDCA-2086-4A92-9142-DFCC70105FAD}"/>
          </ac:spMkLst>
        </pc:spChg>
        <pc:spChg chg="add del mod">
          <ac:chgData name="PHÙNG ANH KHOA" userId="ba54c450-3f2d-4f9a-8f3b-ba9051df1f8c" providerId="ADAL" clId="{999AB079-E2C5-4535-ACAF-DB6C2E99C08B}" dt="2022-03-31T15:37:45.009" v="20493" actId="478"/>
          <ac:spMkLst>
            <pc:docMk/>
            <pc:sldMk cId="1446515160" sldId="337"/>
            <ac:spMk id="87" creationId="{B3C4C99E-BD4B-40A9-BC90-103E7533C974}"/>
          </ac:spMkLst>
        </pc:spChg>
        <pc:spChg chg="add del mod">
          <ac:chgData name="PHÙNG ANH KHOA" userId="ba54c450-3f2d-4f9a-8f3b-ba9051df1f8c" providerId="ADAL" clId="{999AB079-E2C5-4535-ACAF-DB6C2E99C08B}" dt="2022-03-31T15:42:02.226" v="20542" actId="478"/>
          <ac:spMkLst>
            <pc:docMk/>
            <pc:sldMk cId="1446515160" sldId="337"/>
            <ac:spMk id="88" creationId="{C4FD9099-7D19-42A6-88B7-E86BEE56E418}"/>
          </ac:spMkLst>
        </pc:spChg>
        <pc:spChg chg="add mod">
          <ac:chgData name="PHÙNG ANH KHOA" userId="ba54c450-3f2d-4f9a-8f3b-ba9051df1f8c" providerId="ADAL" clId="{999AB079-E2C5-4535-ACAF-DB6C2E99C08B}" dt="2022-03-31T15:37:03.117" v="20477" actId="571"/>
          <ac:spMkLst>
            <pc:docMk/>
            <pc:sldMk cId="1446515160" sldId="337"/>
            <ac:spMk id="89" creationId="{5F6A0D39-DDA7-4643-839C-17648AC7A353}"/>
          </ac:spMkLst>
        </pc:spChg>
        <pc:spChg chg="add mod">
          <ac:chgData name="PHÙNG ANH KHOA" userId="ba54c450-3f2d-4f9a-8f3b-ba9051df1f8c" providerId="ADAL" clId="{999AB079-E2C5-4535-ACAF-DB6C2E99C08B}" dt="2022-03-31T15:38:53.579" v="20506" actId="1076"/>
          <ac:spMkLst>
            <pc:docMk/>
            <pc:sldMk cId="1446515160" sldId="337"/>
            <ac:spMk id="90" creationId="{4D42BEC9-3AD4-4AF6-830D-EA3C03AEFBB3}"/>
          </ac:spMkLst>
        </pc:spChg>
        <pc:spChg chg="add mod">
          <ac:chgData name="PHÙNG ANH KHOA" userId="ba54c450-3f2d-4f9a-8f3b-ba9051df1f8c" providerId="ADAL" clId="{999AB079-E2C5-4535-ACAF-DB6C2E99C08B}" dt="2022-03-31T15:39:23.338" v="20517" actId="1076"/>
          <ac:spMkLst>
            <pc:docMk/>
            <pc:sldMk cId="1446515160" sldId="337"/>
            <ac:spMk id="91" creationId="{831E28CF-B1E2-43DE-AB05-D9FB953854A1}"/>
          </ac:spMkLst>
        </pc:spChg>
        <pc:spChg chg="add mod">
          <ac:chgData name="PHÙNG ANH KHOA" userId="ba54c450-3f2d-4f9a-8f3b-ba9051df1f8c" providerId="ADAL" clId="{999AB079-E2C5-4535-ACAF-DB6C2E99C08B}" dt="2022-03-31T15:39:20.707" v="20516" actId="1076"/>
          <ac:spMkLst>
            <pc:docMk/>
            <pc:sldMk cId="1446515160" sldId="337"/>
            <ac:spMk id="92" creationId="{D2D2A96F-4EE3-4D5C-8865-5CCB58AE5EA1}"/>
          </ac:spMkLst>
        </pc:spChg>
        <pc:spChg chg="add mod">
          <ac:chgData name="PHÙNG ANH KHOA" userId="ba54c450-3f2d-4f9a-8f3b-ba9051df1f8c" providerId="ADAL" clId="{999AB079-E2C5-4535-ACAF-DB6C2E99C08B}" dt="2022-03-31T15:39:18.908" v="20515" actId="1076"/>
          <ac:spMkLst>
            <pc:docMk/>
            <pc:sldMk cId="1446515160" sldId="337"/>
            <ac:spMk id="94" creationId="{26258B59-A157-4048-B369-A25680175FAC}"/>
          </ac:spMkLst>
        </pc:spChg>
        <pc:spChg chg="add del mod">
          <ac:chgData name="PHÙNG ANH KHOA" userId="ba54c450-3f2d-4f9a-8f3b-ba9051df1f8c" providerId="ADAL" clId="{999AB079-E2C5-4535-ACAF-DB6C2E99C08B}" dt="2022-03-31T15:42:02.226" v="20542" actId="478"/>
          <ac:spMkLst>
            <pc:docMk/>
            <pc:sldMk cId="1446515160" sldId="337"/>
            <ac:spMk id="95" creationId="{418829BB-2AC3-4BC2-873C-27393ED05F87}"/>
          </ac:spMkLst>
        </pc:spChg>
        <pc:spChg chg="add mod">
          <ac:chgData name="PHÙNG ANH KHOA" userId="ba54c450-3f2d-4f9a-8f3b-ba9051df1f8c" providerId="ADAL" clId="{999AB079-E2C5-4535-ACAF-DB6C2E99C08B}" dt="2022-03-31T15:42:05.811" v="20543" actId="1076"/>
          <ac:spMkLst>
            <pc:docMk/>
            <pc:sldMk cId="1446515160" sldId="337"/>
            <ac:spMk id="96" creationId="{C6F9561B-6876-4215-9374-D0CF5B9EF607}"/>
          </ac:spMkLst>
        </pc:spChg>
        <pc:spChg chg="add mod">
          <ac:chgData name="PHÙNG ANH KHOA" userId="ba54c450-3f2d-4f9a-8f3b-ba9051df1f8c" providerId="ADAL" clId="{999AB079-E2C5-4535-ACAF-DB6C2E99C08B}" dt="2022-03-31T15:42:05.811" v="20543" actId="1076"/>
          <ac:spMkLst>
            <pc:docMk/>
            <pc:sldMk cId="1446515160" sldId="337"/>
            <ac:spMk id="98" creationId="{ECAF4FB0-B427-4036-BDE6-DBFE572301BA}"/>
          </ac:spMkLst>
        </pc:spChg>
        <pc:spChg chg="del mod">
          <ac:chgData name="PHÙNG ANH KHOA" userId="ba54c450-3f2d-4f9a-8f3b-ba9051df1f8c" providerId="ADAL" clId="{999AB079-E2C5-4535-ACAF-DB6C2E99C08B}" dt="2022-03-31T15:07:36.784" v="20108" actId="478"/>
          <ac:spMkLst>
            <pc:docMk/>
            <pc:sldMk cId="1446515160" sldId="337"/>
            <ac:spMk id="99" creationId="{744AF2E6-2ED7-4223-A616-8C9E1856B81B}"/>
          </ac:spMkLst>
        </pc:spChg>
        <pc:spChg chg="add mod">
          <ac:chgData name="PHÙNG ANH KHOA" userId="ba54c450-3f2d-4f9a-8f3b-ba9051df1f8c" providerId="ADAL" clId="{999AB079-E2C5-4535-ACAF-DB6C2E99C08B}" dt="2022-03-31T15:42:05.811" v="20543" actId="1076"/>
          <ac:spMkLst>
            <pc:docMk/>
            <pc:sldMk cId="1446515160" sldId="337"/>
            <ac:spMk id="100" creationId="{7694C5AE-4901-483D-A33E-EA0A1CF223D7}"/>
          </ac:spMkLst>
        </pc:spChg>
        <pc:spChg chg="add mod">
          <ac:chgData name="PHÙNG ANH KHOA" userId="ba54c450-3f2d-4f9a-8f3b-ba9051df1f8c" providerId="ADAL" clId="{999AB079-E2C5-4535-ACAF-DB6C2E99C08B}" dt="2022-03-31T15:42:05.811" v="20543" actId="1076"/>
          <ac:spMkLst>
            <pc:docMk/>
            <pc:sldMk cId="1446515160" sldId="337"/>
            <ac:spMk id="101" creationId="{9AF66C30-F908-46DD-968A-4080426BFD58}"/>
          </ac:spMkLst>
        </pc:spChg>
        <pc:spChg chg="del">
          <ac:chgData name="PHÙNG ANH KHOA" userId="ba54c450-3f2d-4f9a-8f3b-ba9051df1f8c" providerId="ADAL" clId="{999AB079-E2C5-4535-ACAF-DB6C2E99C08B}" dt="2022-03-31T15:07:33.322" v="20104" actId="478"/>
          <ac:spMkLst>
            <pc:docMk/>
            <pc:sldMk cId="1446515160" sldId="337"/>
            <ac:spMk id="102" creationId="{A1B98F72-4756-4458-9099-015DF7D2DF5F}"/>
          </ac:spMkLst>
        </pc:spChg>
        <pc:spChg chg="add mod">
          <ac:chgData name="PHÙNG ANH KHOA" userId="ba54c450-3f2d-4f9a-8f3b-ba9051df1f8c" providerId="ADAL" clId="{999AB079-E2C5-4535-ACAF-DB6C2E99C08B}" dt="2022-03-31T15:42:05.811" v="20543" actId="1076"/>
          <ac:spMkLst>
            <pc:docMk/>
            <pc:sldMk cId="1446515160" sldId="337"/>
            <ac:spMk id="103" creationId="{288FC4DE-E32E-4AA2-BBFD-7D56037AB18B}"/>
          </ac:spMkLst>
        </pc:spChg>
        <pc:spChg chg="add mod">
          <ac:chgData name="PHÙNG ANH KHOA" userId="ba54c450-3f2d-4f9a-8f3b-ba9051df1f8c" providerId="ADAL" clId="{999AB079-E2C5-4535-ACAF-DB6C2E99C08B}" dt="2022-03-31T15:42:05.811" v="20543" actId="1076"/>
          <ac:spMkLst>
            <pc:docMk/>
            <pc:sldMk cId="1446515160" sldId="337"/>
            <ac:spMk id="104" creationId="{87EAB887-4659-4169-AE51-85D33B3CD824}"/>
          </ac:spMkLst>
        </pc:spChg>
        <pc:spChg chg="add mod">
          <ac:chgData name="PHÙNG ANH KHOA" userId="ba54c450-3f2d-4f9a-8f3b-ba9051df1f8c" providerId="ADAL" clId="{999AB079-E2C5-4535-ACAF-DB6C2E99C08B}" dt="2022-03-31T15:42:05.811" v="20543" actId="1076"/>
          <ac:spMkLst>
            <pc:docMk/>
            <pc:sldMk cId="1446515160" sldId="337"/>
            <ac:spMk id="105" creationId="{FE0E0B0D-8EF0-4AC9-856B-96C18028B485}"/>
          </ac:spMkLst>
        </pc:spChg>
        <pc:spChg chg="add mod">
          <ac:chgData name="PHÙNG ANH KHOA" userId="ba54c450-3f2d-4f9a-8f3b-ba9051df1f8c" providerId="ADAL" clId="{999AB079-E2C5-4535-ACAF-DB6C2E99C08B}" dt="2022-03-31T15:42:05.811" v="20543" actId="1076"/>
          <ac:spMkLst>
            <pc:docMk/>
            <pc:sldMk cId="1446515160" sldId="337"/>
            <ac:spMk id="106" creationId="{DB1936F2-9E72-4057-8B57-E9E04B26D804}"/>
          </ac:spMkLst>
        </pc:spChg>
        <pc:spChg chg="add mod">
          <ac:chgData name="PHÙNG ANH KHOA" userId="ba54c450-3f2d-4f9a-8f3b-ba9051df1f8c" providerId="ADAL" clId="{999AB079-E2C5-4535-ACAF-DB6C2E99C08B}" dt="2022-03-31T15:42:37.932" v="20554" actId="1076"/>
          <ac:spMkLst>
            <pc:docMk/>
            <pc:sldMk cId="1446515160" sldId="337"/>
            <ac:spMk id="108" creationId="{FC9913DE-86B2-47B1-98D8-B2E0623D66D5}"/>
          </ac:spMkLst>
        </pc:spChg>
        <pc:spChg chg="add mod">
          <ac:chgData name="PHÙNG ANH KHOA" userId="ba54c450-3f2d-4f9a-8f3b-ba9051df1f8c" providerId="ADAL" clId="{999AB079-E2C5-4535-ACAF-DB6C2E99C08B}" dt="2022-03-31T15:57:21.616" v="20682" actId="14100"/>
          <ac:spMkLst>
            <pc:docMk/>
            <pc:sldMk cId="1446515160" sldId="337"/>
            <ac:spMk id="111" creationId="{DD1A73C5-A7F0-48AD-AD00-5039B28D7908}"/>
          </ac:spMkLst>
        </pc:spChg>
        <pc:spChg chg="add mod">
          <ac:chgData name="PHÙNG ANH KHOA" userId="ba54c450-3f2d-4f9a-8f3b-ba9051df1f8c" providerId="ADAL" clId="{999AB079-E2C5-4535-ACAF-DB6C2E99C08B}" dt="2022-03-31T15:47:43.490" v="20613" actId="1076"/>
          <ac:spMkLst>
            <pc:docMk/>
            <pc:sldMk cId="1446515160" sldId="337"/>
            <ac:spMk id="112" creationId="{62F2C09E-A515-450A-8AC2-7635D3B69A8E}"/>
          </ac:spMkLst>
        </pc:spChg>
        <pc:spChg chg="add del mod">
          <ac:chgData name="PHÙNG ANH KHOA" userId="ba54c450-3f2d-4f9a-8f3b-ba9051df1f8c" providerId="ADAL" clId="{999AB079-E2C5-4535-ACAF-DB6C2E99C08B}" dt="2022-03-31T15:47:18.292" v="20604" actId="478"/>
          <ac:spMkLst>
            <pc:docMk/>
            <pc:sldMk cId="1446515160" sldId="337"/>
            <ac:spMk id="113" creationId="{B97A0147-5B91-4E5D-9785-4165001C3BF0}"/>
          </ac:spMkLst>
        </pc:spChg>
        <pc:spChg chg="add mod">
          <ac:chgData name="PHÙNG ANH KHOA" userId="ba54c450-3f2d-4f9a-8f3b-ba9051df1f8c" providerId="ADAL" clId="{999AB079-E2C5-4535-ACAF-DB6C2E99C08B}" dt="2022-03-31T15:47:43.490" v="20613" actId="1076"/>
          <ac:spMkLst>
            <pc:docMk/>
            <pc:sldMk cId="1446515160" sldId="337"/>
            <ac:spMk id="114" creationId="{72DD3CDA-DDB7-4E0D-8766-C9FB10862152}"/>
          </ac:spMkLst>
        </pc:spChg>
        <pc:spChg chg="add mod">
          <ac:chgData name="PHÙNG ANH KHOA" userId="ba54c450-3f2d-4f9a-8f3b-ba9051df1f8c" providerId="ADAL" clId="{999AB079-E2C5-4535-ACAF-DB6C2E99C08B}" dt="2022-03-31T15:47:43.490" v="20613" actId="1076"/>
          <ac:spMkLst>
            <pc:docMk/>
            <pc:sldMk cId="1446515160" sldId="337"/>
            <ac:spMk id="115" creationId="{8CC53C21-773C-4684-96C6-A49898FF1BB8}"/>
          </ac:spMkLst>
        </pc:spChg>
        <pc:spChg chg="add mod">
          <ac:chgData name="PHÙNG ANH KHOA" userId="ba54c450-3f2d-4f9a-8f3b-ba9051df1f8c" providerId="ADAL" clId="{999AB079-E2C5-4535-ACAF-DB6C2E99C08B}" dt="2022-03-31T15:47:04.333" v="20602" actId="571"/>
          <ac:spMkLst>
            <pc:docMk/>
            <pc:sldMk cId="1446515160" sldId="337"/>
            <ac:spMk id="116" creationId="{E023DE84-1A78-4CF4-9A5B-2415D6A6197C}"/>
          </ac:spMkLst>
        </pc:spChg>
        <pc:spChg chg="add mod">
          <ac:chgData name="PHÙNG ANH KHOA" userId="ba54c450-3f2d-4f9a-8f3b-ba9051df1f8c" providerId="ADAL" clId="{999AB079-E2C5-4535-ACAF-DB6C2E99C08B}" dt="2022-03-31T15:48:19.791" v="20616" actId="208"/>
          <ac:spMkLst>
            <pc:docMk/>
            <pc:sldMk cId="1446515160" sldId="337"/>
            <ac:spMk id="117" creationId="{B9D3DE56-BD41-4BB7-80B2-14FD0D1EB07E}"/>
          </ac:spMkLst>
        </pc:spChg>
        <pc:spChg chg="add mod">
          <ac:chgData name="PHÙNG ANH KHOA" userId="ba54c450-3f2d-4f9a-8f3b-ba9051df1f8c" providerId="ADAL" clId="{999AB079-E2C5-4535-ACAF-DB6C2E99C08B}" dt="2022-03-31T15:48:19.791" v="20616" actId="208"/>
          <ac:spMkLst>
            <pc:docMk/>
            <pc:sldMk cId="1446515160" sldId="337"/>
            <ac:spMk id="118" creationId="{65797E2C-6FB7-4BA1-87A6-2DA644082A93}"/>
          </ac:spMkLst>
        </pc:spChg>
        <pc:spChg chg="add mod">
          <ac:chgData name="PHÙNG ANH KHOA" userId="ba54c450-3f2d-4f9a-8f3b-ba9051df1f8c" providerId="ADAL" clId="{999AB079-E2C5-4535-ACAF-DB6C2E99C08B}" dt="2022-03-31T15:48:19.791" v="20616" actId="208"/>
          <ac:spMkLst>
            <pc:docMk/>
            <pc:sldMk cId="1446515160" sldId="337"/>
            <ac:spMk id="119" creationId="{650B9F0C-5D59-4766-8642-6E0BC0219B78}"/>
          </ac:spMkLst>
        </pc:spChg>
        <pc:spChg chg="add mod">
          <ac:chgData name="PHÙNG ANH KHOA" userId="ba54c450-3f2d-4f9a-8f3b-ba9051df1f8c" providerId="ADAL" clId="{999AB079-E2C5-4535-ACAF-DB6C2E99C08B}" dt="2022-03-31T15:48:19.791" v="20616" actId="208"/>
          <ac:spMkLst>
            <pc:docMk/>
            <pc:sldMk cId="1446515160" sldId="337"/>
            <ac:spMk id="120" creationId="{A4FCE60C-3F06-41CB-A597-C97DFE9EC42E}"/>
          </ac:spMkLst>
        </pc:spChg>
        <pc:spChg chg="add mod">
          <ac:chgData name="PHÙNG ANH KHOA" userId="ba54c450-3f2d-4f9a-8f3b-ba9051df1f8c" providerId="ADAL" clId="{999AB079-E2C5-4535-ACAF-DB6C2E99C08B}" dt="2022-03-31T15:48:19.791" v="20616" actId="208"/>
          <ac:spMkLst>
            <pc:docMk/>
            <pc:sldMk cId="1446515160" sldId="337"/>
            <ac:spMk id="121" creationId="{52D73EA8-F866-453D-9F43-ACF3F91203DD}"/>
          </ac:spMkLst>
        </pc:spChg>
        <pc:spChg chg="add mod">
          <ac:chgData name="PHÙNG ANH KHOA" userId="ba54c450-3f2d-4f9a-8f3b-ba9051df1f8c" providerId="ADAL" clId="{999AB079-E2C5-4535-ACAF-DB6C2E99C08B}" dt="2022-03-31T15:48:19.791" v="20616" actId="208"/>
          <ac:spMkLst>
            <pc:docMk/>
            <pc:sldMk cId="1446515160" sldId="337"/>
            <ac:spMk id="122" creationId="{FA32388C-DB97-4F77-8B19-C130EDCD0CE1}"/>
          </ac:spMkLst>
        </pc:spChg>
        <pc:spChg chg="add mod">
          <ac:chgData name="PHÙNG ANH KHOA" userId="ba54c450-3f2d-4f9a-8f3b-ba9051df1f8c" providerId="ADAL" clId="{999AB079-E2C5-4535-ACAF-DB6C2E99C08B}" dt="2022-03-31T15:48:19.791" v="20616" actId="208"/>
          <ac:spMkLst>
            <pc:docMk/>
            <pc:sldMk cId="1446515160" sldId="337"/>
            <ac:spMk id="123" creationId="{36862045-57A4-450F-8D9A-9027D73A2F69}"/>
          </ac:spMkLst>
        </pc:spChg>
        <pc:spChg chg="add mod">
          <ac:chgData name="PHÙNG ANH KHOA" userId="ba54c450-3f2d-4f9a-8f3b-ba9051df1f8c" providerId="ADAL" clId="{999AB079-E2C5-4535-ACAF-DB6C2E99C08B}" dt="2022-03-31T15:48:19.791" v="20616" actId="208"/>
          <ac:spMkLst>
            <pc:docMk/>
            <pc:sldMk cId="1446515160" sldId="337"/>
            <ac:spMk id="124" creationId="{6935512A-10F3-437C-A1F5-9B05E4DDDD91}"/>
          </ac:spMkLst>
        </pc:spChg>
        <pc:spChg chg="add mod">
          <ac:chgData name="PHÙNG ANH KHOA" userId="ba54c450-3f2d-4f9a-8f3b-ba9051df1f8c" providerId="ADAL" clId="{999AB079-E2C5-4535-ACAF-DB6C2E99C08B}" dt="2022-03-31T15:48:19.791" v="20616" actId="208"/>
          <ac:spMkLst>
            <pc:docMk/>
            <pc:sldMk cId="1446515160" sldId="337"/>
            <ac:spMk id="125" creationId="{DDDE4909-A494-48F7-A9BC-F2298A5A7C77}"/>
          </ac:spMkLst>
        </pc:spChg>
        <pc:spChg chg="add mod">
          <ac:chgData name="PHÙNG ANH KHOA" userId="ba54c450-3f2d-4f9a-8f3b-ba9051df1f8c" providerId="ADAL" clId="{999AB079-E2C5-4535-ACAF-DB6C2E99C08B}" dt="2022-03-31T15:56:51.116" v="20673" actId="20577"/>
          <ac:spMkLst>
            <pc:docMk/>
            <pc:sldMk cId="1446515160" sldId="337"/>
            <ac:spMk id="127" creationId="{7A2ED0B2-A87D-4B2C-AA58-10C548D8065F}"/>
          </ac:spMkLst>
        </pc:spChg>
        <pc:spChg chg="mod">
          <ac:chgData name="PHÙNG ANH KHOA" userId="ba54c450-3f2d-4f9a-8f3b-ba9051df1f8c" providerId="ADAL" clId="{999AB079-E2C5-4535-ACAF-DB6C2E99C08B}" dt="2022-03-31T15:14:00.145" v="20169" actId="20577"/>
          <ac:spMkLst>
            <pc:docMk/>
            <pc:sldMk cId="1446515160" sldId="337"/>
            <ac:spMk id="1132" creationId="{00000000-0000-0000-0000-000000000000}"/>
          </ac:spMkLst>
        </pc:spChg>
        <pc:picChg chg="del">
          <ac:chgData name="PHÙNG ANH KHOA" userId="ba54c450-3f2d-4f9a-8f3b-ba9051df1f8c" providerId="ADAL" clId="{999AB079-E2C5-4535-ACAF-DB6C2E99C08B}" dt="2022-03-31T15:07:33.322" v="20104" actId="478"/>
          <ac:picMkLst>
            <pc:docMk/>
            <pc:sldMk cId="1446515160" sldId="337"/>
            <ac:picMk id="3" creationId="{4747C290-4E8B-4AAA-94E8-E30622B41426}"/>
          </ac:picMkLst>
        </pc:picChg>
        <pc:picChg chg="del">
          <ac:chgData name="PHÙNG ANH KHOA" userId="ba54c450-3f2d-4f9a-8f3b-ba9051df1f8c" providerId="ADAL" clId="{999AB079-E2C5-4535-ACAF-DB6C2E99C08B}" dt="2022-03-31T15:07:45.611" v="20111" actId="478"/>
          <ac:picMkLst>
            <pc:docMk/>
            <pc:sldMk cId="1446515160" sldId="337"/>
            <ac:picMk id="5" creationId="{71E0F02E-6A71-4D07-9927-FE2E19EEC017}"/>
          </ac:picMkLst>
        </pc:picChg>
        <pc:picChg chg="add mod">
          <ac:chgData name="PHÙNG ANH KHOA" userId="ba54c450-3f2d-4f9a-8f3b-ba9051df1f8c" providerId="ADAL" clId="{999AB079-E2C5-4535-ACAF-DB6C2E99C08B}" dt="2022-03-31T15:29:33.687" v="20335"/>
          <ac:picMkLst>
            <pc:docMk/>
            <pc:sldMk cId="1446515160" sldId="337"/>
            <ac:picMk id="7" creationId="{120DC97B-8A83-44EE-A17D-9F3D593FF5A7}"/>
          </ac:picMkLst>
        </pc:picChg>
        <pc:picChg chg="mod">
          <ac:chgData name="PHÙNG ANH KHOA" userId="ba54c450-3f2d-4f9a-8f3b-ba9051df1f8c" providerId="ADAL" clId="{999AB079-E2C5-4535-ACAF-DB6C2E99C08B}" dt="2022-03-31T15:29:41.415" v="20338"/>
          <ac:picMkLst>
            <pc:docMk/>
            <pc:sldMk cId="1446515160" sldId="337"/>
            <ac:picMk id="18" creationId="{48BDEBD5-051B-4A52-8DFC-A31E70007024}"/>
          </ac:picMkLst>
        </pc:picChg>
        <pc:picChg chg="del">
          <ac:chgData name="PHÙNG ANH KHOA" userId="ba54c450-3f2d-4f9a-8f3b-ba9051df1f8c" providerId="ADAL" clId="{999AB079-E2C5-4535-ACAF-DB6C2E99C08B}" dt="2022-03-31T15:07:33.322" v="20104" actId="478"/>
          <ac:picMkLst>
            <pc:docMk/>
            <pc:sldMk cId="1446515160" sldId="337"/>
            <ac:picMk id="19" creationId="{736AF446-439C-483E-8F20-B2043639CEB6}"/>
          </ac:picMkLst>
        </pc:picChg>
        <pc:picChg chg="add mod">
          <ac:chgData name="PHÙNG ANH KHOA" userId="ba54c450-3f2d-4f9a-8f3b-ba9051df1f8c" providerId="ADAL" clId="{999AB079-E2C5-4535-ACAF-DB6C2E99C08B}" dt="2022-04-01T03:25:10.395" v="26805" actId="1076"/>
          <ac:picMkLst>
            <pc:docMk/>
            <pc:sldMk cId="1446515160" sldId="337"/>
            <ac:picMk id="20" creationId="{C58A1D60-E849-4FCA-9CCC-075A753F64C0}"/>
          </ac:picMkLst>
        </pc:picChg>
        <pc:picChg chg="del">
          <ac:chgData name="PHÙNG ANH KHOA" userId="ba54c450-3f2d-4f9a-8f3b-ba9051df1f8c" providerId="ADAL" clId="{999AB079-E2C5-4535-ACAF-DB6C2E99C08B}" dt="2022-03-31T15:07:33.322" v="20104" actId="478"/>
          <ac:picMkLst>
            <pc:docMk/>
            <pc:sldMk cId="1446515160" sldId="337"/>
            <ac:picMk id="28" creationId="{8FB64458-FC7F-43A3-8AA2-E3B53D8D8ED7}"/>
          </ac:picMkLst>
        </pc:picChg>
        <pc:picChg chg="del">
          <ac:chgData name="PHÙNG ANH KHOA" userId="ba54c450-3f2d-4f9a-8f3b-ba9051df1f8c" providerId="ADAL" clId="{999AB079-E2C5-4535-ACAF-DB6C2E99C08B}" dt="2022-03-31T15:07:33.322" v="20104" actId="478"/>
          <ac:picMkLst>
            <pc:docMk/>
            <pc:sldMk cId="1446515160" sldId="337"/>
            <ac:picMk id="34" creationId="{E100F671-72BE-448C-A77D-B78BDA0C86CA}"/>
          </ac:picMkLst>
        </pc:picChg>
        <pc:picChg chg="mod">
          <ac:chgData name="PHÙNG ANH KHOA" userId="ba54c450-3f2d-4f9a-8f3b-ba9051df1f8c" providerId="ADAL" clId="{999AB079-E2C5-4535-ACAF-DB6C2E99C08B}" dt="2022-03-31T15:29:38.261" v="20337"/>
          <ac:picMkLst>
            <pc:docMk/>
            <pc:sldMk cId="1446515160" sldId="337"/>
            <ac:picMk id="35" creationId="{CFEE0F1A-EA18-4925-81CB-BBB8B35A9BB1}"/>
          </ac:picMkLst>
        </pc:picChg>
        <pc:picChg chg="add mod">
          <ac:chgData name="PHÙNG ANH KHOA" userId="ba54c450-3f2d-4f9a-8f3b-ba9051df1f8c" providerId="ADAL" clId="{999AB079-E2C5-4535-ACAF-DB6C2E99C08B}" dt="2022-03-31T15:29:35.887" v="20336"/>
          <ac:picMkLst>
            <pc:docMk/>
            <pc:sldMk cId="1446515160" sldId="337"/>
            <ac:picMk id="46" creationId="{387A73C2-82E0-423A-BB82-C4D7FEC9D926}"/>
          </ac:picMkLst>
        </pc:picChg>
        <pc:picChg chg="del">
          <ac:chgData name="PHÙNG ANH KHOA" userId="ba54c450-3f2d-4f9a-8f3b-ba9051df1f8c" providerId="ADAL" clId="{999AB079-E2C5-4535-ACAF-DB6C2E99C08B}" dt="2022-03-31T15:07:34.121" v="20105" actId="478"/>
          <ac:picMkLst>
            <pc:docMk/>
            <pc:sldMk cId="1446515160" sldId="337"/>
            <ac:picMk id="62" creationId="{F5DB4B53-FF63-4536-B0D0-1AD474B393B5}"/>
          </ac:picMkLst>
        </pc:picChg>
        <pc:picChg chg="del">
          <ac:chgData name="PHÙNG ANH KHOA" userId="ba54c450-3f2d-4f9a-8f3b-ba9051df1f8c" providerId="ADAL" clId="{999AB079-E2C5-4535-ACAF-DB6C2E99C08B}" dt="2022-03-31T15:07:33.322" v="20104" actId="478"/>
          <ac:picMkLst>
            <pc:docMk/>
            <pc:sldMk cId="1446515160" sldId="337"/>
            <ac:picMk id="63" creationId="{B806B96A-C2A0-483B-941B-A4566F57A20B}"/>
          </ac:picMkLst>
        </pc:picChg>
        <pc:picChg chg="del">
          <ac:chgData name="PHÙNG ANH KHOA" userId="ba54c450-3f2d-4f9a-8f3b-ba9051df1f8c" providerId="ADAL" clId="{999AB079-E2C5-4535-ACAF-DB6C2E99C08B}" dt="2022-03-31T15:07:33.322" v="20104" actId="478"/>
          <ac:picMkLst>
            <pc:docMk/>
            <pc:sldMk cId="1446515160" sldId="337"/>
            <ac:picMk id="70" creationId="{B0D92B9F-26D9-43EA-B7CE-15477DA10C1B}"/>
          </ac:picMkLst>
        </pc:picChg>
        <pc:picChg chg="add mod">
          <ac:chgData name="PHÙNG ANH KHOA" userId="ba54c450-3f2d-4f9a-8f3b-ba9051df1f8c" providerId="ADAL" clId="{999AB079-E2C5-4535-ACAF-DB6C2E99C08B}" dt="2022-03-31T15:49:16.402" v="20619" actId="1076"/>
          <ac:picMkLst>
            <pc:docMk/>
            <pc:sldMk cId="1446515160" sldId="337"/>
            <ac:picMk id="73" creationId="{AF4FBAC2-ADD7-47FF-9FCE-D1248AC3F9FB}"/>
          </ac:picMkLst>
        </pc:picChg>
        <pc:picChg chg="add mod">
          <ac:chgData name="PHÙNG ANH KHOA" userId="ba54c450-3f2d-4f9a-8f3b-ba9051df1f8c" providerId="ADAL" clId="{999AB079-E2C5-4535-ACAF-DB6C2E99C08B}" dt="2022-03-31T15:43:36.442" v="20562" actId="1076"/>
          <ac:picMkLst>
            <pc:docMk/>
            <pc:sldMk cId="1446515160" sldId="337"/>
            <ac:picMk id="109" creationId="{CCF9D24C-23E4-4D99-A1E0-26EA075DD61C}"/>
          </ac:picMkLst>
        </pc:picChg>
        <pc:picChg chg="add del mod">
          <ac:chgData name="PHÙNG ANH KHOA" userId="ba54c450-3f2d-4f9a-8f3b-ba9051df1f8c" providerId="ADAL" clId="{999AB079-E2C5-4535-ACAF-DB6C2E99C08B}" dt="2022-03-31T15:49:19.577" v="20621" actId="478"/>
          <ac:picMkLst>
            <pc:docMk/>
            <pc:sldMk cId="1446515160" sldId="337"/>
            <ac:picMk id="110" creationId="{0937E84D-3AF3-44B4-B9AE-CB9C21F8F650}"/>
          </ac:picMkLst>
        </pc:picChg>
        <pc:picChg chg="add mod">
          <ac:chgData name="PHÙNG ANH KHOA" userId="ba54c450-3f2d-4f9a-8f3b-ba9051df1f8c" providerId="ADAL" clId="{999AB079-E2C5-4535-ACAF-DB6C2E99C08B}" dt="2022-03-31T15:49:27.389" v="20623" actId="1076"/>
          <ac:picMkLst>
            <pc:docMk/>
            <pc:sldMk cId="1446515160" sldId="337"/>
            <ac:picMk id="126" creationId="{34DDB13C-9AFC-4675-914F-F9394AFAD0E9}"/>
          </ac:picMkLst>
        </pc:picChg>
        <pc:picChg chg="del">
          <ac:chgData name="PHÙNG ANH KHOA" userId="ba54c450-3f2d-4f9a-8f3b-ba9051df1f8c" providerId="ADAL" clId="{999AB079-E2C5-4535-ACAF-DB6C2E99C08B}" dt="2022-03-31T15:07:33.322" v="20104" actId="478"/>
          <ac:picMkLst>
            <pc:docMk/>
            <pc:sldMk cId="1446515160" sldId="337"/>
            <ac:picMk id="1113" creationId="{66DF9E49-0060-4570-B653-BB09D64E059F}"/>
          </ac:picMkLst>
        </pc:picChg>
        <pc:cxnChg chg="del mod">
          <ac:chgData name="PHÙNG ANH KHOA" userId="ba54c450-3f2d-4f9a-8f3b-ba9051df1f8c" providerId="ADAL" clId="{999AB079-E2C5-4535-ACAF-DB6C2E99C08B}" dt="2022-03-31T15:07:37.918" v="20110" actId="478"/>
          <ac:cxnSpMkLst>
            <pc:docMk/>
            <pc:sldMk cId="1446515160" sldId="337"/>
            <ac:cxnSpMk id="13" creationId="{6C49CD1E-C167-4710-939B-36C06AD829EC}"/>
          </ac:cxnSpMkLst>
        </pc:cxnChg>
        <pc:cxnChg chg="del mod">
          <ac:chgData name="PHÙNG ANH KHOA" userId="ba54c450-3f2d-4f9a-8f3b-ba9051df1f8c" providerId="ADAL" clId="{999AB079-E2C5-4535-ACAF-DB6C2E99C08B}" dt="2022-03-31T15:07:35.569" v="20107" actId="478"/>
          <ac:cxnSpMkLst>
            <pc:docMk/>
            <pc:sldMk cId="1446515160" sldId="337"/>
            <ac:cxnSpMk id="16" creationId="{05E650A9-E435-4C95-9F45-1D5AD1AA7F7A}"/>
          </ac:cxnSpMkLst>
        </pc:cxnChg>
        <pc:cxnChg chg="del mod">
          <ac:chgData name="PHÙNG ANH KHOA" userId="ba54c450-3f2d-4f9a-8f3b-ba9051df1f8c" providerId="ADAL" clId="{999AB079-E2C5-4535-ACAF-DB6C2E99C08B}" dt="2022-03-31T15:07:37.497" v="20109" actId="478"/>
          <ac:cxnSpMkLst>
            <pc:docMk/>
            <pc:sldMk cId="1446515160" sldId="337"/>
            <ac:cxnSpMk id="21" creationId="{658EABD1-E51D-45F6-8E30-8E42AD3E52DE}"/>
          </ac:cxnSpMkLst>
        </pc:cxnChg>
        <pc:cxnChg chg="del">
          <ac:chgData name="PHÙNG ANH KHOA" userId="ba54c450-3f2d-4f9a-8f3b-ba9051df1f8c" providerId="ADAL" clId="{999AB079-E2C5-4535-ACAF-DB6C2E99C08B}" dt="2022-03-31T15:07:33.322" v="20104" actId="478"/>
          <ac:cxnSpMkLst>
            <pc:docMk/>
            <pc:sldMk cId="1446515160" sldId="337"/>
            <ac:cxnSpMk id="42" creationId="{3136E7E9-A3D5-423D-98A8-2A5240075C29}"/>
          </ac:cxnSpMkLst>
        </pc:cxnChg>
        <pc:cxnChg chg="del">
          <ac:chgData name="PHÙNG ANH KHOA" userId="ba54c450-3f2d-4f9a-8f3b-ba9051df1f8c" providerId="ADAL" clId="{999AB079-E2C5-4535-ACAF-DB6C2E99C08B}" dt="2022-03-31T15:07:33.322" v="20104" actId="478"/>
          <ac:cxnSpMkLst>
            <pc:docMk/>
            <pc:sldMk cId="1446515160" sldId="337"/>
            <ac:cxnSpMk id="49" creationId="{B3081CDE-8718-4373-981F-E1421F14B9B6}"/>
          </ac:cxnSpMkLst>
        </pc:cxnChg>
        <pc:cxnChg chg="del">
          <ac:chgData name="PHÙNG ANH KHOA" userId="ba54c450-3f2d-4f9a-8f3b-ba9051df1f8c" providerId="ADAL" clId="{999AB079-E2C5-4535-ACAF-DB6C2E99C08B}" dt="2022-03-31T15:07:33.322" v="20104" actId="478"/>
          <ac:cxnSpMkLst>
            <pc:docMk/>
            <pc:sldMk cId="1446515160" sldId="337"/>
            <ac:cxnSpMk id="57" creationId="{55CF2D79-3EA9-481E-A6BF-0DB640F762C2}"/>
          </ac:cxnSpMkLst>
        </pc:cxnChg>
        <pc:cxnChg chg="add mod">
          <ac:chgData name="PHÙNG ANH KHOA" userId="ba54c450-3f2d-4f9a-8f3b-ba9051df1f8c" providerId="ADAL" clId="{999AB079-E2C5-4535-ACAF-DB6C2E99C08B}" dt="2022-04-02T12:26:39.293" v="27884" actId="14100"/>
          <ac:cxnSpMkLst>
            <pc:docMk/>
            <pc:sldMk cId="1446515160" sldId="337"/>
            <ac:cxnSpMk id="57" creationId="{F4325727-5785-4D25-8EB4-5A40659A30B4}"/>
          </ac:cxnSpMkLst>
        </pc:cxnChg>
        <pc:cxnChg chg="add mod">
          <ac:chgData name="PHÙNG ANH KHOA" userId="ba54c450-3f2d-4f9a-8f3b-ba9051df1f8c" providerId="ADAL" clId="{999AB079-E2C5-4535-ACAF-DB6C2E99C08B}" dt="2022-03-31T15:25:32.622" v="20289" actId="14100"/>
          <ac:cxnSpMkLst>
            <pc:docMk/>
            <pc:sldMk cId="1446515160" sldId="337"/>
            <ac:cxnSpMk id="71" creationId="{DAC26472-25C1-4A98-8880-F578DF8015F7}"/>
          </ac:cxnSpMkLst>
        </pc:cxnChg>
        <pc:cxnChg chg="del">
          <ac:chgData name="PHÙNG ANH KHOA" userId="ba54c450-3f2d-4f9a-8f3b-ba9051df1f8c" providerId="ADAL" clId="{999AB079-E2C5-4535-ACAF-DB6C2E99C08B}" dt="2022-03-31T15:07:33.322" v="20104" actId="478"/>
          <ac:cxnSpMkLst>
            <pc:docMk/>
            <pc:sldMk cId="1446515160" sldId="337"/>
            <ac:cxnSpMk id="76" creationId="{48A5E679-FBD2-4D43-A623-DBAF8005F158}"/>
          </ac:cxnSpMkLst>
        </pc:cxnChg>
        <pc:cxnChg chg="add mod">
          <ac:chgData name="PHÙNG ANH KHOA" userId="ba54c450-3f2d-4f9a-8f3b-ba9051df1f8c" providerId="ADAL" clId="{999AB079-E2C5-4535-ACAF-DB6C2E99C08B}" dt="2022-03-31T15:45:06.780" v="20565" actId="14100"/>
          <ac:cxnSpMkLst>
            <pc:docMk/>
            <pc:sldMk cId="1446515160" sldId="337"/>
            <ac:cxnSpMk id="77" creationId="{1AF97639-9B6A-4D27-A8E8-F2443C32BFC6}"/>
          </ac:cxnSpMkLst>
        </pc:cxnChg>
        <pc:cxnChg chg="del">
          <ac:chgData name="PHÙNG ANH KHOA" userId="ba54c450-3f2d-4f9a-8f3b-ba9051df1f8c" providerId="ADAL" clId="{999AB079-E2C5-4535-ACAF-DB6C2E99C08B}" dt="2022-03-31T15:07:33.322" v="20104" actId="478"/>
          <ac:cxnSpMkLst>
            <pc:docMk/>
            <pc:sldMk cId="1446515160" sldId="337"/>
            <ac:cxnSpMk id="79" creationId="{22ED6527-8E60-435E-982D-EEC52EBCB591}"/>
          </ac:cxnSpMkLst>
        </pc:cxnChg>
        <pc:cxnChg chg="del">
          <ac:chgData name="PHÙNG ANH KHOA" userId="ba54c450-3f2d-4f9a-8f3b-ba9051df1f8c" providerId="ADAL" clId="{999AB079-E2C5-4535-ACAF-DB6C2E99C08B}" dt="2022-03-31T15:07:33.322" v="20104" actId="478"/>
          <ac:cxnSpMkLst>
            <pc:docMk/>
            <pc:sldMk cId="1446515160" sldId="337"/>
            <ac:cxnSpMk id="83" creationId="{048EBE36-7EF4-448F-87A6-230F4292866E}"/>
          </ac:cxnSpMkLst>
        </pc:cxnChg>
        <pc:cxnChg chg="del">
          <ac:chgData name="PHÙNG ANH KHOA" userId="ba54c450-3f2d-4f9a-8f3b-ba9051df1f8c" providerId="ADAL" clId="{999AB079-E2C5-4535-ACAF-DB6C2E99C08B}" dt="2022-03-31T15:07:33.322" v="20104" actId="478"/>
          <ac:cxnSpMkLst>
            <pc:docMk/>
            <pc:sldMk cId="1446515160" sldId="337"/>
            <ac:cxnSpMk id="93" creationId="{8B37B513-8445-44C0-A17A-B2DF5876C7AA}"/>
          </ac:cxnSpMkLst>
        </pc:cxnChg>
        <pc:cxnChg chg="del">
          <ac:chgData name="PHÙNG ANH KHOA" userId="ba54c450-3f2d-4f9a-8f3b-ba9051df1f8c" providerId="ADAL" clId="{999AB079-E2C5-4535-ACAF-DB6C2E99C08B}" dt="2022-03-31T15:07:33.322" v="20104" actId="478"/>
          <ac:cxnSpMkLst>
            <pc:docMk/>
            <pc:sldMk cId="1446515160" sldId="337"/>
            <ac:cxnSpMk id="97" creationId="{E228FC14-A5AE-4091-BC79-FFD96DAAC64B}"/>
          </ac:cxnSpMkLst>
        </pc:cxnChg>
        <pc:cxnChg chg="add mod">
          <ac:chgData name="PHÙNG ANH KHOA" userId="ba54c450-3f2d-4f9a-8f3b-ba9051df1f8c" providerId="ADAL" clId="{999AB079-E2C5-4535-ACAF-DB6C2E99C08B}" dt="2022-03-31T15:41:36.739" v="20541" actId="14100"/>
          <ac:cxnSpMkLst>
            <pc:docMk/>
            <pc:sldMk cId="1446515160" sldId="337"/>
            <ac:cxnSpMk id="107" creationId="{8945BB9E-FDD4-4EEC-9749-B2B429FFA38D}"/>
          </ac:cxnSpMkLst>
        </pc:cxnChg>
        <pc:cxnChg chg="del">
          <ac:chgData name="PHÙNG ANH KHOA" userId="ba54c450-3f2d-4f9a-8f3b-ba9051df1f8c" providerId="ADAL" clId="{999AB079-E2C5-4535-ACAF-DB6C2E99C08B}" dt="2022-03-31T15:07:33.322" v="20104" actId="478"/>
          <ac:cxnSpMkLst>
            <pc:docMk/>
            <pc:sldMk cId="1446515160" sldId="337"/>
            <ac:cxnSpMk id="1103" creationId="{B68A5660-A2FC-445B-A929-615579855983}"/>
          </ac:cxnSpMkLst>
        </pc:cxnChg>
      </pc:sldChg>
      <pc:sldChg chg="addSp delSp modSp add mod modAnim">
        <pc:chgData name="PHÙNG ANH KHOA" userId="ba54c450-3f2d-4f9a-8f3b-ba9051df1f8c" providerId="ADAL" clId="{999AB079-E2C5-4535-ACAF-DB6C2E99C08B}" dt="2022-04-03T15:23:57.513" v="28412" actId="20577"/>
        <pc:sldMkLst>
          <pc:docMk/>
          <pc:sldMk cId="2659338447" sldId="338"/>
        </pc:sldMkLst>
        <pc:spChg chg="mod">
          <ac:chgData name="PHÙNG ANH KHOA" userId="ba54c450-3f2d-4f9a-8f3b-ba9051df1f8c" providerId="ADAL" clId="{999AB079-E2C5-4535-ACAF-DB6C2E99C08B}" dt="2022-03-31T15:51:45.080" v="20654" actId="207"/>
          <ac:spMkLst>
            <pc:docMk/>
            <pc:sldMk cId="2659338447" sldId="338"/>
            <ac:spMk id="685" creationId="{00000000-0000-0000-0000-000000000000}"/>
          </ac:spMkLst>
        </pc:spChg>
        <pc:spChg chg="mod">
          <ac:chgData name="PHÙNG ANH KHOA" userId="ba54c450-3f2d-4f9a-8f3b-ba9051df1f8c" providerId="ADAL" clId="{999AB079-E2C5-4535-ACAF-DB6C2E99C08B}" dt="2022-03-31T15:51:33.528" v="20651" actId="207"/>
          <ac:spMkLst>
            <pc:docMk/>
            <pc:sldMk cId="2659338447" sldId="338"/>
            <ac:spMk id="686" creationId="{00000000-0000-0000-0000-000000000000}"/>
          </ac:spMkLst>
        </pc:spChg>
        <pc:spChg chg="mod">
          <ac:chgData name="PHÙNG ANH KHOA" userId="ba54c450-3f2d-4f9a-8f3b-ba9051df1f8c" providerId="ADAL" clId="{999AB079-E2C5-4535-ACAF-DB6C2E99C08B}" dt="2022-04-01T11:43:35.086" v="27734" actId="20577"/>
          <ac:spMkLst>
            <pc:docMk/>
            <pc:sldMk cId="2659338447" sldId="338"/>
            <ac:spMk id="687" creationId="{00000000-0000-0000-0000-000000000000}"/>
          </ac:spMkLst>
        </pc:spChg>
        <pc:spChg chg="mod">
          <ac:chgData name="PHÙNG ANH KHOA" userId="ba54c450-3f2d-4f9a-8f3b-ba9051df1f8c" providerId="ADAL" clId="{999AB079-E2C5-4535-ACAF-DB6C2E99C08B}" dt="2022-04-03T15:18:56.349" v="28404" actId="20577"/>
          <ac:spMkLst>
            <pc:docMk/>
            <pc:sldMk cId="2659338447" sldId="338"/>
            <ac:spMk id="688" creationId="{00000000-0000-0000-0000-000000000000}"/>
          </ac:spMkLst>
        </pc:spChg>
        <pc:spChg chg="mod">
          <ac:chgData name="PHÙNG ANH KHOA" userId="ba54c450-3f2d-4f9a-8f3b-ba9051df1f8c" providerId="ADAL" clId="{999AB079-E2C5-4535-ACAF-DB6C2E99C08B}" dt="2022-04-03T15:23:57.513" v="28412" actId="20577"/>
          <ac:spMkLst>
            <pc:docMk/>
            <pc:sldMk cId="2659338447" sldId="338"/>
            <ac:spMk id="689" creationId="{00000000-0000-0000-0000-000000000000}"/>
          </ac:spMkLst>
        </pc:spChg>
        <pc:spChg chg="mod">
          <ac:chgData name="PHÙNG ANH KHOA" userId="ba54c450-3f2d-4f9a-8f3b-ba9051df1f8c" providerId="ADAL" clId="{999AB079-E2C5-4535-ACAF-DB6C2E99C08B}" dt="2022-03-31T15:51:45.080" v="20654" actId="207"/>
          <ac:spMkLst>
            <pc:docMk/>
            <pc:sldMk cId="2659338447" sldId="338"/>
            <ac:spMk id="690" creationId="{00000000-0000-0000-0000-000000000000}"/>
          </ac:spMkLst>
        </pc:spChg>
        <pc:spChg chg="mod">
          <ac:chgData name="PHÙNG ANH KHOA" userId="ba54c450-3f2d-4f9a-8f3b-ba9051df1f8c" providerId="ADAL" clId="{999AB079-E2C5-4535-ACAF-DB6C2E99C08B}" dt="2022-03-31T15:51:33.528" v="20651" actId="207"/>
          <ac:spMkLst>
            <pc:docMk/>
            <pc:sldMk cId="2659338447" sldId="338"/>
            <ac:spMk id="691" creationId="{00000000-0000-0000-0000-000000000000}"/>
          </ac:spMkLst>
        </pc:spChg>
        <pc:spChg chg="mod">
          <ac:chgData name="PHÙNG ANH KHOA" userId="ba54c450-3f2d-4f9a-8f3b-ba9051df1f8c" providerId="ADAL" clId="{999AB079-E2C5-4535-ACAF-DB6C2E99C08B}" dt="2022-03-31T15:51:33.528" v="20651" actId="207"/>
          <ac:spMkLst>
            <pc:docMk/>
            <pc:sldMk cId="2659338447" sldId="338"/>
            <ac:spMk id="692" creationId="{00000000-0000-0000-0000-000000000000}"/>
          </ac:spMkLst>
        </pc:spChg>
        <pc:spChg chg="mod">
          <ac:chgData name="PHÙNG ANH KHOA" userId="ba54c450-3f2d-4f9a-8f3b-ba9051df1f8c" providerId="ADAL" clId="{999AB079-E2C5-4535-ACAF-DB6C2E99C08B}" dt="2022-03-31T15:51:45.080" v="20654" actId="207"/>
          <ac:spMkLst>
            <pc:docMk/>
            <pc:sldMk cId="2659338447" sldId="338"/>
            <ac:spMk id="693" creationId="{00000000-0000-0000-0000-000000000000}"/>
          </ac:spMkLst>
        </pc:spChg>
        <pc:picChg chg="add del mod">
          <ac:chgData name="PHÙNG ANH KHOA" userId="ba54c450-3f2d-4f9a-8f3b-ba9051df1f8c" providerId="ADAL" clId="{999AB079-E2C5-4535-ACAF-DB6C2E99C08B}" dt="2022-04-01T11:43:21.913" v="27731" actId="478"/>
          <ac:picMkLst>
            <pc:docMk/>
            <pc:sldMk cId="2659338447" sldId="338"/>
            <ac:picMk id="3" creationId="{69BC93BD-18CD-4130-B76C-99721A912425}"/>
          </ac:picMkLst>
        </pc:picChg>
      </pc:sldChg>
      <pc:sldChg chg="addSp delSp modSp add mod">
        <pc:chgData name="PHÙNG ANH KHOA" userId="ba54c450-3f2d-4f9a-8f3b-ba9051df1f8c" providerId="ADAL" clId="{999AB079-E2C5-4535-ACAF-DB6C2E99C08B}" dt="2022-04-01T07:30:00.335" v="26823" actId="207"/>
        <pc:sldMkLst>
          <pc:docMk/>
          <pc:sldMk cId="3836617187" sldId="339"/>
        </pc:sldMkLst>
        <pc:spChg chg="add del mod">
          <ac:chgData name="PHÙNG ANH KHOA" userId="ba54c450-3f2d-4f9a-8f3b-ba9051df1f8c" providerId="ADAL" clId="{999AB079-E2C5-4535-ACAF-DB6C2E99C08B}" dt="2022-04-01T03:16:48.206" v="26801" actId="208"/>
          <ac:spMkLst>
            <pc:docMk/>
            <pc:sldMk cId="3836617187" sldId="339"/>
            <ac:spMk id="8" creationId="{CF7D2501-1827-467E-99E8-586383FF3B43}"/>
          </ac:spMkLst>
        </pc:spChg>
        <pc:spChg chg="add mod">
          <ac:chgData name="PHÙNG ANH KHOA" userId="ba54c450-3f2d-4f9a-8f3b-ba9051df1f8c" providerId="ADAL" clId="{999AB079-E2C5-4535-ACAF-DB6C2E99C08B}" dt="2022-04-01T03:15:35.813" v="26777" actId="1076"/>
          <ac:spMkLst>
            <pc:docMk/>
            <pc:sldMk cId="3836617187" sldId="339"/>
            <ac:spMk id="31" creationId="{19C7E28C-81F8-455F-B743-F5F2D51305E5}"/>
          </ac:spMkLst>
        </pc:spChg>
        <pc:spChg chg="add mod">
          <ac:chgData name="PHÙNG ANH KHOA" userId="ba54c450-3f2d-4f9a-8f3b-ba9051df1f8c" providerId="ADAL" clId="{999AB079-E2C5-4535-ACAF-DB6C2E99C08B}" dt="2022-04-01T03:27:04.027" v="26806" actId="1076"/>
          <ac:spMkLst>
            <pc:docMk/>
            <pc:sldMk cId="3836617187" sldId="339"/>
            <ac:spMk id="33" creationId="{073DCBCE-4F9A-4804-BE39-949261CC0CD9}"/>
          </ac:spMkLst>
        </pc:spChg>
        <pc:spChg chg="add mod">
          <ac:chgData name="PHÙNG ANH KHOA" userId="ba54c450-3f2d-4f9a-8f3b-ba9051df1f8c" providerId="ADAL" clId="{999AB079-E2C5-4535-ACAF-DB6C2E99C08B}" dt="2022-04-01T03:17:02.070" v="26804" actId="1076"/>
          <ac:spMkLst>
            <pc:docMk/>
            <pc:sldMk cId="3836617187" sldId="339"/>
            <ac:spMk id="37" creationId="{1C4FE715-7457-4DAC-AD2E-464C3233C498}"/>
          </ac:spMkLst>
        </pc:spChg>
        <pc:spChg chg="mod">
          <ac:chgData name="PHÙNG ANH KHOA" userId="ba54c450-3f2d-4f9a-8f3b-ba9051df1f8c" providerId="ADAL" clId="{999AB079-E2C5-4535-ACAF-DB6C2E99C08B}" dt="2022-04-01T02:47:29.197" v="25363" actId="20577"/>
          <ac:spMkLst>
            <pc:docMk/>
            <pc:sldMk cId="3836617187" sldId="339"/>
            <ac:spMk id="1165" creationId="{00000000-0000-0000-0000-000000000000}"/>
          </ac:spMkLst>
        </pc:spChg>
        <pc:spChg chg="mod">
          <ac:chgData name="PHÙNG ANH KHOA" userId="ba54c450-3f2d-4f9a-8f3b-ba9051df1f8c" providerId="ADAL" clId="{999AB079-E2C5-4535-ACAF-DB6C2E99C08B}" dt="2022-04-01T07:30:00.335" v="26823" actId="207"/>
          <ac:spMkLst>
            <pc:docMk/>
            <pc:sldMk cId="3836617187" sldId="339"/>
            <ac:spMk id="1170" creationId="{00000000-0000-0000-0000-000000000000}"/>
          </ac:spMkLst>
        </pc:spChg>
        <pc:spChg chg="mod">
          <ac:chgData name="PHÙNG ANH KHOA" userId="ba54c450-3f2d-4f9a-8f3b-ba9051df1f8c" providerId="ADAL" clId="{999AB079-E2C5-4535-ACAF-DB6C2E99C08B}" dt="2022-04-01T07:30:00.335" v="26823" actId="207"/>
          <ac:spMkLst>
            <pc:docMk/>
            <pc:sldMk cId="3836617187" sldId="339"/>
            <ac:spMk id="1171" creationId="{00000000-0000-0000-0000-000000000000}"/>
          </ac:spMkLst>
        </pc:spChg>
        <pc:spChg chg="mod">
          <ac:chgData name="PHÙNG ANH KHOA" userId="ba54c450-3f2d-4f9a-8f3b-ba9051df1f8c" providerId="ADAL" clId="{999AB079-E2C5-4535-ACAF-DB6C2E99C08B}" dt="2022-04-01T02:49:52.759" v="25519" actId="20577"/>
          <ac:spMkLst>
            <pc:docMk/>
            <pc:sldMk cId="3836617187" sldId="339"/>
            <ac:spMk id="1172" creationId="{00000000-0000-0000-0000-000000000000}"/>
          </ac:spMkLst>
        </pc:spChg>
        <pc:spChg chg="mod">
          <ac:chgData name="PHÙNG ANH KHOA" userId="ba54c450-3f2d-4f9a-8f3b-ba9051df1f8c" providerId="ADAL" clId="{999AB079-E2C5-4535-ACAF-DB6C2E99C08B}" dt="2022-04-01T02:49:47.604" v="25505" actId="20577"/>
          <ac:spMkLst>
            <pc:docMk/>
            <pc:sldMk cId="3836617187" sldId="339"/>
            <ac:spMk id="1173" creationId="{00000000-0000-0000-0000-000000000000}"/>
          </ac:spMkLst>
        </pc:spChg>
        <pc:spChg chg="mod">
          <ac:chgData name="PHÙNG ANH KHOA" userId="ba54c450-3f2d-4f9a-8f3b-ba9051df1f8c" providerId="ADAL" clId="{999AB079-E2C5-4535-ACAF-DB6C2E99C08B}" dt="2022-04-01T02:48:13.358" v="25434" actId="20577"/>
          <ac:spMkLst>
            <pc:docMk/>
            <pc:sldMk cId="3836617187" sldId="339"/>
            <ac:spMk id="1174" creationId="{00000000-0000-0000-0000-000000000000}"/>
          </ac:spMkLst>
        </pc:spChg>
        <pc:spChg chg="mod">
          <ac:chgData name="PHÙNG ANH KHOA" userId="ba54c450-3f2d-4f9a-8f3b-ba9051df1f8c" providerId="ADAL" clId="{999AB079-E2C5-4535-ACAF-DB6C2E99C08B}" dt="2022-04-01T02:48:27.650" v="25442" actId="20577"/>
          <ac:spMkLst>
            <pc:docMk/>
            <pc:sldMk cId="3836617187" sldId="339"/>
            <ac:spMk id="1175" creationId="{00000000-0000-0000-0000-000000000000}"/>
          </ac:spMkLst>
        </pc:spChg>
        <pc:spChg chg="mod">
          <ac:chgData name="PHÙNG ANH KHOA" userId="ba54c450-3f2d-4f9a-8f3b-ba9051df1f8c" providerId="ADAL" clId="{999AB079-E2C5-4535-ACAF-DB6C2E99C08B}" dt="2022-04-01T02:50:14.058" v="25546" actId="20577"/>
          <ac:spMkLst>
            <pc:docMk/>
            <pc:sldMk cId="3836617187" sldId="339"/>
            <ac:spMk id="1176" creationId="{00000000-0000-0000-0000-000000000000}"/>
          </ac:spMkLst>
        </pc:spChg>
        <pc:spChg chg="mod">
          <ac:chgData name="PHÙNG ANH KHOA" userId="ba54c450-3f2d-4f9a-8f3b-ba9051df1f8c" providerId="ADAL" clId="{999AB079-E2C5-4535-ACAF-DB6C2E99C08B}" dt="2022-04-01T02:50:03.958" v="25527" actId="20577"/>
          <ac:spMkLst>
            <pc:docMk/>
            <pc:sldMk cId="3836617187" sldId="339"/>
            <ac:spMk id="1177" creationId="{00000000-0000-0000-0000-000000000000}"/>
          </ac:spMkLst>
        </pc:spChg>
        <pc:spChg chg="del">
          <ac:chgData name="PHÙNG ANH KHOA" userId="ba54c450-3f2d-4f9a-8f3b-ba9051df1f8c" providerId="ADAL" clId="{999AB079-E2C5-4535-ACAF-DB6C2E99C08B}" dt="2022-04-01T02:50:50.743" v="25550" actId="478"/>
          <ac:spMkLst>
            <pc:docMk/>
            <pc:sldMk cId="3836617187" sldId="339"/>
            <ac:spMk id="1178" creationId="{00000000-0000-0000-0000-000000000000}"/>
          </ac:spMkLst>
        </pc:spChg>
        <pc:spChg chg="del">
          <ac:chgData name="PHÙNG ANH KHOA" userId="ba54c450-3f2d-4f9a-8f3b-ba9051df1f8c" providerId="ADAL" clId="{999AB079-E2C5-4535-ACAF-DB6C2E99C08B}" dt="2022-04-01T02:51:31.707" v="25555" actId="478"/>
          <ac:spMkLst>
            <pc:docMk/>
            <pc:sldMk cId="3836617187" sldId="339"/>
            <ac:spMk id="1179" creationId="{00000000-0000-0000-0000-000000000000}"/>
          </ac:spMkLst>
        </pc:spChg>
        <pc:spChg chg="del">
          <ac:chgData name="PHÙNG ANH KHOA" userId="ba54c450-3f2d-4f9a-8f3b-ba9051df1f8c" providerId="ADAL" clId="{999AB079-E2C5-4535-ACAF-DB6C2E99C08B}" dt="2022-04-01T02:53:14.193" v="25582" actId="478"/>
          <ac:spMkLst>
            <pc:docMk/>
            <pc:sldMk cId="3836617187" sldId="339"/>
            <ac:spMk id="1180" creationId="{00000000-0000-0000-0000-000000000000}"/>
          </ac:spMkLst>
        </pc:spChg>
        <pc:spChg chg="del">
          <ac:chgData name="PHÙNG ANH KHOA" userId="ba54c450-3f2d-4f9a-8f3b-ba9051df1f8c" providerId="ADAL" clId="{999AB079-E2C5-4535-ACAF-DB6C2E99C08B}" dt="2022-04-01T02:53:13.470" v="25581" actId="478"/>
          <ac:spMkLst>
            <pc:docMk/>
            <pc:sldMk cId="3836617187" sldId="339"/>
            <ac:spMk id="1181" creationId="{00000000-0000-0000-0000-000000000000}"/>
          </ac:spMkLst>
        </pc:spChg>
        <pc:picChg chg="add del mod">
          <ac:chgData name="PHÙNG ANH KHOA" userId="ba54c450-3f2d-4f9a-8f3b-ba9051df1f8c" providerId="ADAL" clId="{999AB079-E2C5-4535-ACAF-DB6C2E99C08B}" dt="2022-04-01T03:16:19.772" v="26794" actId="21"/>
          <ac:picMkLst>
            <pc:docMk/>
            <pc:sldMk cId="3836617187" sldId="339"/>
            <ac:picMk id="3" creationId="{1B216D80-3D51-457D-952F-F3660F670045}"/>
          </ac:picMkLst>
        </pc:picChg>
        <pc:picChg chg="add del mod">
          <ac:chgData name="PHÙNG ANH KHOA" userId="ba54c450-3f2d-4f9a-8f3b-ba9051df1f8c" providerId="ADAL" clId="{999AB079-E2C5-4535-ACAF-DB6C2E99C08B}" dt="2022-04-01T02:52:17.744" v="25569" actId="478"/>
          <ac:picMkLst>
            <pc:docMk/>
            <pc:sldMk cId="3836617187" sldId="339"/>
            <ac:picMk id="5" creationId="{B6D7724B-FE76-4A16-938A-09EB5EED9896}"/>
          </ac:picMkLst>
        </pc:picChg>
        <pc:picChg chg="add del mod">
          <ac:chgData name="PHÙNG ANH KHOA" userId="ba54c450-3f2d-4f9a-8f3b-ba9051df1f8c" providerId="ADAL" clId="{999AB079-E2C5-4535-ACAF-DB6C2E99C08B}" dt="2022-04-01T03:15:05.490" v="26766" actId="21"/>
          <ac:picMkLst>
            <pc:docMk/>
            <pc:sldMk cId="3836617187" sldId="339"/>
            <ac:picMk id="7" creationId="{A7CC7CF9-5252-4120-8D0D-D67FAE02B7BC}"/>
          </ac:picMkLst>
        </pc:picChg>
        <pc:picChg chg="add del mod">
          <ac:chgData name="PHÙNG ANH KHOA" userId="ba54c450-3f2d-4f9a-8f3b-ba9051df1f8c" providerId="ADAL" clId="{999AB079-E2C5-4535-ACAF-DB6C2E99C08B}" dt="2022-04-01T03:16:06.635" v="26789" actId="478"/>
          <ac:picMkLst>
            <pc:docMk/>
            <pc:sldMk cId="3836617187" sldId="339"/>
            <ac:picMk id="25" creationId="{BDABD787-AF06-44E1-95BC-AEA2C6C37046}"/>
          </ac:picMkLst>
        </pc:picChg>
        <pc:picChg chg="add del mod">
          <ac:chgData name="PHÙNG ANH KHOA" userId="ba54c450-3f2d-4f9a-8f3b-ba9051df1f8c" providerId="ADAL" clId="{999AB079-E2C5-4535-ACAF-DB6C2E99C08B}" dt="2022-04-01T03:16:00.733" v="26786" actId="21"/>
          <ac:picMkLst>
            <pc:docMk/>
            <pc:sldMk cId="3836617187" sldId="339"/>
            <ac:picMk id="26" creationId="{075CBE51-F814-41AA-A475-58E12E18E323}"/>
          </ac:picMkLst>
        </pc:picChg>
        <pc:picChg chg="add del mod">
          <ac:chgData name="PHÙNG ANH KHOA" userId="ba54c450-3f2d-4f9a-8f3b-ba9051df1f8c" providerId="ADAL" clId="{999AB079-E2C5-4535-ACAF-DB6C2E99C08B}" dt="2022-04-01T02:55:05.177" v="25594"/>
          <ac:picMkLst>
            <pc:docMk/>
            <pc:sldMk cId="3836617187" sldId="339"/>
            <ac:picMk id="27" creationId="{FF95229D-1788-4C9E-A99B-2C0210E51572}"/>
          </ac:picMkLst>
        </pc:picChg>
        <pc:picChg chg="add mod">
          <ac:chgData name="PHÙNG ANH KHOA" userId="ba54c450-3f2d-4f9a-8f3b-ba9051df1f8c" providerId="ADAL" clId="{999AB079-E2C5-4535-ACAF-DB6C2E99C08B}" dt="2022-04-01T03:16:42.516" v="26800" actId="1076"/>
          <ac:picMkLst>
            <pc:docMk/>
            <pc:sldMk cId="3836617187" sldId="339"/>
            <ac:picMk id="30" creationId="{3FD6A8CF-1E86-4AD1-B1EA-1B64F99F4D62}"/>
          </ac:picMkLst>
        </pc:picChg>
        <pc:picChg chg="add del mod">
          <ac:chgData name="PHÙNG ANH KHOA" userId="ba54c450-3f2d-4f9a-8f3b-ba9051df1f8c" providerId="ADAL" clId="{999AB079-E2C5-4535-ACAF-DB6C2E99C08B}" dt="2022-04-01T03:16:17.834" v="26792" actId="478"/>
          <ac:picMkLst>
            <pc:docMk/>
            <pc:sldMk cId="3836617187" sldId="339"/>
            <ac:picMk id="32" creationId="{0F023350-C483-4D3D-8F05-C1731B436BFF}"/>
          </ac:picMkLst>
        </pc:picChg>
        <pc:picChg chg="add del mod">
          <ac:chgData name="PHÙNG ANH KHOA" userId="ba54c450-3f2d-4f9a-8f3b-ba9051df1f8c" providerId="ADAL" clId="{999AB079-E2C5-4535-ACAF-DB6C2E99C08B}" dt="2022-04-01T03:16:14.483" v="26791" actId="478"/>
          <ac:picMkLst>
            <pc:docMk/>
            <pc:sldMk cId="3836617187" sldId="339"/>
            <ac:picMk id="34" creationId="{9CB1BFE9-685C-4FDC-A6BA-DD89BC344F90}"/>
          </ac:picMkLst>
        </pc:picChg>
        <pc:picChg chg="add mod">
          <ac:chgData name="PHÙNG ANH KHOA" userId="ba54c450-3f2d-4f9a-8f3b-ba9051df1f8c" providerId="ADAL" clId="{999AB079-E2C5-4535-ACAF-DB6C2E99C08B}" dt="2022-04-01T03:27:04.027" v="26806" actId="1076"/>
          <ac:picMkLst>
            <pc:docMk/>
            <pc:sldMk cId="3836617187" sldId="339"/>
            <ac:picMk id="35" creationId="{AEF8B61D-EB15-46EC-8024-F871B223D7DB}"/>
          </ac:picMkLst>
        </pc:picChg>
        <pc:picChg chg="add mod">
          <ac:chgData name="PHÙNG ANH KHOA" userId="ba54c450-3f2d-4f9a-8f3b-ba9051df1f8c" providerId="ADAL" clId="{999AB079-E2C5-4535-ACAF-DB6C2E99C08B}" dt="2022-04-01T03:16:28.614" v="26796" actId="1076"/>
          <ac:picMkLst>
            <pc:docMk/>
            <pc:sldMk cId="3836617187" sldId="339"/>
            <ac:picMk id="36" creationId="{DE09BB53-9029-40AA-A04A-89CAC1406016}"/>
          </ac:picMkLst>
        </pc:picChg>
        <pc:picChg chg="add mod">
          <ac:chgData name="PHÙNG ANH KHOA" userId="ba54c450-3f2d-4f9a-8f3b-ba9051df1f8c" providerId="ADAL" clId="{999AB079-E2C5-4535-ACAF-DB6C2E99C08B}" dt="2022-04-01T03:17:02.070" v="26804" actId="1076"/>
          <ac:picMkLst>
            <pc:docMk/>
            <pc:sldMk cId="3836617187" sldId="339"/>
            <ac:picMk id="38" creationId="{AD3C2386-43FD-4273-98EB-EC4B218F8B41}"/>
          </ac:picMkLst>
        </pc:picChg>
        <pc:picChg chg="add del">
          <ac:chgData name="PHÙNG ANH KHOA" userId="ba54c450-3f2d-4f9a-8f3b-ba9051df1f8c" providerId="ADAL" clId="{999AB079-E2C5-4535-ACAF-DB6C2E99C08B}" dt="2022-04-01T03:13:06.846" v="26726"/>
          <ac:picMkLst>
            <pc:docMk/>
            <pc:sldMk cId="3836617187" sldId="339"/>
            <ac:picMk id="1026" creationId="{2DFF4DCC-3188-4D87-AD7C-55263DD3F659}"/>
          </ac:picMkLst>
        </pc:picChg>
        <pc:picChg chg="del">
          <ac:chgData name="PHÙNG ANH KHOA" userId="ba54c450-3f2d-4f9a-8f3b-ba9051df1f8c" providerId="ADAL" clId="{999AB079-E2C5-4535-ACAF-DB6C2E99C08B}" dt="2022-04-01T03:15:39.162" v="26779" actId="478"/>
          <ac:picMkLst>
            <pc:docMk/>
            <pc:sldMk cId="3836617187" sldId="339"/>
            <ac:picMk id="1166" creationId="{00000000-0000-0000-0000-000000000000}"/>
          </ac:picMkLst>
        </pc:picChg>
        <pc:picChg chg="del">
          <ac:chgData name="PHÙNG ANH KHOA" userId="ba54c450-3f2d-4f9a-8f3b-ba9051df1f8c" providerId="ADAL" clId="{999AB079-E2C5-4535-ACAF-DB6C2E99C08B}" dt="2022-04-01T03:15:39.809" v="26780" actId="478"/>
          <ac:picMkLst>
            <pc:docMk/>
            <pc:sldMk cId="3836617187" sldId="339"/>
            <ac:picMk id="1167" creationId="{00000000-0000-0000-0000-000000000000}"/>
          </ac:picMkLst>
        </pc:picChg>
        <pc:picChg chg="add del">
          <ac:chgData name="PHÙNG ANH KHOA" userId="ba54c450-3f2d-4f9a-8f3b-ba9051df1f8c" providerId="ADAL" clId="{999AB079-E2C5-4535-ACAF-DB6C2E99C08B}" dt="2022-04-01T03:15:23.015" v="26771" actId="478"/>
          <ac:picMkLst>
            <pc:docMk/>
            <pc:sldMk cId="3836617187" sldId="339"/>
            <ac:picMk id="1168" creationId="{00000000-0000-0000-0000-000000000000}"/>
          </ac:picMkLst>
        </pc:picChg>
        <pc:picChg chg="del mod">
          <ac:chgData name="PHÙNG ANH KHOA" userId="ba54c450-3f2d-4f9a-8f3b-ba9051df1f8c" providerId="ADAL" clId="{999AB079-E2C5-4535-ACAF-DB6C2E99C08B}" dt="2022-04-01T03:13:55.194" v="26742" actId="478"/>
          <ac:picMkLst>
            <pc:docMk/>
            <pc:sldMk cId="3836617187" sldId="339"/>
            <ac:picMk id="1169" creationId="{00000000-0000-0000-0000-000000000000}"/>
          </ac:picMkLst>
        </pc:picChg>
      </pc:sldChg>
      <pc:sldChg chg="modNotesTx">
        <pc:chgData name="PHÙNG ANH KHOA" userId="ba54c450-3f2d-4f9a-8f3b-ba9051df1f8c" providerId="ADAL" clId="{999AB079-E2C5-4535-ACAF-DB6C2E99C08B}" dt="2022-04-01T09:16:52.628" v="27506" actId="20577"/>
        <pc:sldMkLst>
          <pc:docMk/>
          <pc:sldMk cId="3967137972" sldId="342"/>
        </pc:sldMkLst>
      </pc:sldChg>
      <pc:sldChg chg="delSp mod">
        <pc:chgData name="PHÙNG ANH KHOA" userId="ba54c450-3f2d-4f9a-8f3b-ba9051df1f8c" providerId="ADAL" clId="{999AB079-E2C5-4535-ACAF-DB6C2E99C08B}" dt="2022-04-01T11:52:28.368" v="27736" actId="478"/>
        <pc:sldMkLst>
          <pc:docMk/>
          <pc:sldMk cId="438999866" sldId="346"/>
        </pc:sldMkLst>
        <pc:spChg chg="del">
          <ac:chgData name="PHÙNG ANH KHOA" userId="ba54c450-3f2d-4f9a-8f3b-ba9051df1f8c" providerId="ADAL" clId="{999AB079-E2C5-4535-ACAF-DB6C2E99C08B}" dt="2022-04-01T11:52:28.368" v="27736" actId="478"/>
          <ac:spMkLst>
            <pc:docMk/>
            <pc:sldMk cId="438999866" sldId="346"/>
            <ac:spMk id="88" creationId="{0FE4197F-BE3B-436D-A33A-F1D29A12B8D8}"/>
          </ac:spMkLst>
        </pc:spChg>
      </pc:sldChg>
      <pc:sldChg chg="addSp delSp modSp mod delAnim modAnim">
        <pc:chgData name="PHÙNG ANH KHOA" userId="ba54c450-3f2d-4f9a-8f3b-ba9051df1f8c" providerId="ADAL" clId="{999AB079-E2C5-4535-ACAF-DB6C2E99C08B}" dt="2022-04-01T12:07:22.411" v="27773" actId="478"/>
        <pc:sldMkLst>
          <pc:docMk/>
          <pc:sldMk cId="1815440265" sldId="348"/>
        </pc:sldMkLst>
        <pc:spChg chg="add del mod">
          <ac:chgData name="PHÙNG ANH KHOA" userId="ba54c450-3f2d-4f9a-8f3b-ba9051df1f8c" providerId="ADAL" clId="{999AB079-E2C5-4535-ACAF-DB6C2E99C08B}" dt="2022-04-01T12:07:22.411" v="27773" actId="478"/>
          <ac:spMkLst>
            <pc:docMk/>
            <pc:sldMk cId="1815440265" sldId="348"/>
            <ac:spMk id="39" creationId="{369A09DF-4806-4694-A914-7FC2E1EE4FC6}"/>
          </ac:spMkLst>
        </pc:spChg>
        <pc:spChg chg="del">
          <ac:chgData name="PHÙNG ANH KHOA" userId="ba54c450-3f2d-4f9a-8f3b-ba9051df1f8c" providerId="ADAL" clId="{999AB079-E2C5-4535-ACAF-DB6C2E99C08B}" dt="2022-04-01T12:07:13.135" v="27771" actId="478"/>
          <ac:spMkLst>
            <pc:docMk/>
            <pc:sldMk cId="1815440265" sldId="348"/>
            <ac:spMk id="88" creationId="{0FE4197F-BE3B-436D-A33A-F1D29A12B8D8}"/>
          </ac:spMkLst>
        </pc:spChg>
      </pc:sldChg>
      <pc:sldChg chg="addSp modSp modAnim">
        <pc:chgData name="PHÙNG ANH KHOA" userId="ba54c450-3f2d-4f9a-8f3b-ba9051df1f8c" providerId="ADAL" clId="{999AB079-E2C5-4535-ACAF-DB6C2E99C08B}" dt="2022-04-01T12:07:18.053" v="27772"/>
        <pc:sldMkLst>
          <pc:docMk/>
          <pc:sldMk cId="2147965606" sldId="349"/>
        </pc:sldMkLst>
        <pc:spChg chg="add mod">
          <ac:chgData name="PHÙNG ANH KHOA" userId="ba54c450-3f2d-4f9a-8f3b-ba9051df1f8c" providerId="ADAL" clId="{999AB079-E2C5-4535-ACAF-DB6C2E99C08B}" dt="2022-04-01T12:07:18.053" v="27772"/>
          <ac:spMkLst>
            <pc:docMk/>
            <pc:sldMk cId="2147965606" sldId="349"/>
            <ac:spMk id="39" creationId="{374777E5-8BB9-45CB-94E1-1EED20C1ACBC}"/>
          </ac:spMkLst>
        </pc:spChg>
      </pc:sldChg>
      <pc:sldChg chg="addSp delSp modSp add del mod">
        <pc:chgData name="PHÙNG ANH KHOA" userId="ba54c450-3f2d-4f9a-8f3b-ba9051df1f8c" providerId="ADAL" clId="{999AB079-E2C5-4535-ACAF-DB6C2E99C08B}" dt="2022-04-02T14:11:06.275" v="28364" actId="47"/>
        <pc:sldMkLst>
          <pc:docMk/>
          <pc:sldMk cId="1438824311" sldId="352"/>
        </pc:sldMkLst>
        <pc:spChg chg="add del mod">
          <ac:chgData name="PHÙNG ANH KHOA" userId="ba54c450-3f2d-4f9a-8f3b-ba9051df1f8c" providerId="ADAL" clId="{999AB079-E2C5-4535-ACAF-DB6C2E99C08B}" dt="2022-04-02T13:46:33.040" v="28300" actId="478"/>
          <ac:spMkLst>
            <pc:docMk/>
            <pc:sldMk cId="1438824311" sldId="352"/>
            <ac:spMk id="3" creationId="{1BF9A2AD-EBA4-4305-AED9-F732349EA1EA}"/>
          </ac:spMkLst>
        </pc:spChg>
        <pc:spChg chg="mod">
          <ac:chgData name="PHÙNG ANH KHOA" userId="ba54c450-3f2d-4f9a-8f3b-ba9051df1f8c" providerId="ADAL" clId="{999AB079-E2C5-4535-ACAF-DB6C2E99C08B}" dt="2022-04-02T13:46:55.834" v="28301" actId="1076"/>
          <ac:spMkLst>
            <pc:docMk/>
            <pc:sldMk cId="1438824311" sldId="352"/>
            <ac:spMk id="9" creationId="{C6BA622F-8626-4D03-A147-89543F023486}"/>
          </ac:spMkLst>
        </pc:spChg>
        <pc:spChg chg="mod">
          <ac:chgData name="PHÙNG ANH KHOA" userId="ba54c450-3f2d-4f9a-8f3b-ba9051df1f8c" providerId="ADAL" clId="{999AB079-E2C5-4535-ACAF-DB6C2E99C08B}" dt="2022-04-02T13:46:55.834" v="28301" actId="1076"/>
          <ac:spMkLst>
            <pc:docMk/>
            <pc:sldMk cId="1438824311" sldId="352"/>
            <ac:spMk id="12" creationId="{AA10C98B-98F0-43A1-AB68-7A4222BBE56C}"/>
          </ac:spMkLst>
        </pc:spChg>
        <pc:spChg chg="mod">
          <ac:chgData name="PHÙNG ANH KHOA" userId="ba54c450-3f2d-4f9a-8f3b-ba9051df1f8c" providerId="ADAL" clId="{999AB079-E2C5-4535-ACAF-DB6C2E99C08B}" dt="2022-04-02T13:46:55.834" v="28301" actId="1076"/>
          <ac:spMkLst>
            <pc:docMk/>
            <pc:sldMk cId="1438824311" sldId="352"/>
            <ac:spMk id="37" creationId="{324F7CB8-8AB1-4100-AB8D-9C877830FC2D}"/>
          </ac:spMkLst>
        </pc:spChg>
        <pc:spChg chg="mod">
          <ac:chgData name="PHÙNG ANH KHOA" userId="ba54c450-3f2d-4f9a-8f3b-ba9051df1f8c" providerId="ADAL" clId="{999AB079-E2C5-4535-ACAF-DB6C2E99C08B}" dt="2022-04-02T13:46:55.834" v="28301" actId="1076"/>
          <ac:spMkLst>
            <pc:docMk/>
            <pc:sldMk cId="1438824311" sldId="352"/>
            <ac:spMk id="56" creationId="{01033DE2-1279-4012-AA22-DC8BE10B922E}"/>
          </ac:spMkLst>
        </pc:spChg>
        <pc:spChg chg="mod">
          <ac:chgData name="PHÙNG ANH KHOA" userId="ba54c450-3f2d-4f9a-8f3b-ba9051df1f8c" providerId="ADAL" clId="{999AB079-E2C5-4535-ACAF-DB6C2E99C08B}" dt="2022-04-02T13:46:55.834" v="28301" actId="1076"/>
          <ac:spMkLst>
            <pc:docMk/>
            <pc:sldMk cId="1438824311" sldId="352"/>
            <ac:spMk id="60" creationId="{AE8A55DC-537B-4FCF-B7F7-C2B22C18FD06}"/>
          </ac:spMkLst>
        </pc:spChg>
        <pc:spChg chg="add mod">
          <ac:chgData name="PHÙNG ANH KHOA" userId="ba54c450-3f2d-4f9a-8f3b-ba9051df1f8c" providerId="ADAL" clId="{999AB079-E2C5-4535-ACAF-DB6C2E99C08B}" dt="2022-04-02T13:48:24.849" v="28363" actId="1076"/>
          <ac:spMkLst>
            <pc:docMk/>
            <pc:sldMk cId="1438824311" sldId="352"/>
            <ac:spMk id="61" creationId="{E1E33AB4-D9CD-462A-96E4-B7AE09D27A9D}"/>
          </ac:spMkLst>
        </pc:spChg>
        <pc:spChg chg="mod">
          <ac:chgData name="PHÙNG ANH KHOA" userId="ba54c450-3f2d-4f9a-8f3b-ba9051df1f8c" providerId="ADAL" clId="{999AB079-E2C5-4535-ACAF-DB6C2E99C08B}" dt="2022-04-02T13:46:55.834" v="28301" actId="1076"/>
          <ac:spMkLst>
            <pc:docMk/>
            <pc:sldMk cId="1438824311" sldId="352"/>
            <ac:spMk id="64" creationId="{ED8FB4DA-9DAC-4F7D-A72E-ACF96F661D1F}"/>
          </ac:spMkLst>
        </pc:spChg>
        <pc:spChg chg="mod">
          <ac:chgData name="PHÙNG ANH KHOA" userId="ba54c450-3f2d-4f9a-8f3b-ba9051df1f8c" providerId="ADAL" clId="{999AB079-E2C5-4535-ACAF-DB6C2E99C08B}" dt="2022-04-02T13:46:55.834" v="28301" actId="1076"/>
          <ac:spMkLst>
            <pc:docMk/>
            <pc:sldMk cId="1438824311" sldId="352"/>
            <ac:spMk id="66" creationId="{90310790-AF39-4FC6-9195-3B63AF7434DB}"/>
          </ac:spMkLst>
        </pc:spChg>
        <pc:spChg chg="mod">
          <ac:chgData name="PHÙNG ANH KHOA" userId="ba54c450-3f2d-4f9a-8f3b-ba9051df1f8c" providerId="ADAL" clId="{999AB079-E2C5-4535-ACAF-DB6C2E99C08B}" dt="2022-04-02T13:46:55.834" v="28301" actId="1076"/>
          <ac:spMkLst>
            <pc:docMk/>
            <pc:sldMk cId="1438824311" sldId="352"/>
            <ac:spMk id="68" creationId="{96C0DE8B-AC56-4095-85FB-65E3198F67D3}"/>
          </ac:spMkLst>
        </pc:spChg>
        <pc:spChg chg="mod">
          <ac:chgData name="PHÙNG ANH KHOA" userId="ba54c450-3f2d-4f9a-8f3b-ba9051df1f8c" providerId="ADAL" clId="{999AB079-E2C5-4535-ACAF-DB6C2E99C08B}" dt="2022-04-02T13:46:55.834" v="28301" actId="1076"/>
          <ac:spMkLst>
            <pc:docMk/>
            <pc:sldMk cId="1438824311" sldId="352"/>
            <ac:spMk id="72" creationId="{E647590C-96DB-42DC-8C2B-ABB99FAC2F07}"/>
          </ac:spMkLst>
        </pc:spChg>
        <pc:spChg chg="mod">
          <ac:chgData name="PHÙNG ANH KHOA" userId="ba54c450-3f2d-4f9a-8f3b-ba9051df1f8c" providerId="ADAL" clId="{999AB079-E2C5-4535-ACAF-DB6C2E99C08B}" dt="2022-04-02T13:46:55.834" v="28301" actId="1076"/>
          <ac:spMkLst>
            <pc:docMk/>
            <pc:sldMk cId="1438824311" sldId="352"/>
            <ac:spMk id="74" creationId="{4F96616B-2A50-43A0-B553-995A7053ADD3}"/>
          </ac:spMkLst>
        </pc:spChg>
        <pc:spChg chg="mod">
          <ac:chgData name="PHÙNG ANH KHOA" userId="ba54c450-3f2d-4f9a-8f3b-ba9051df1f8c" providerId="ADAL" clId="{999AB079-E2C5-4535-ACAF-DB6C2E99C08B}" dt="2022-04-02T13:46:55.834" v="28301" actId="1076"/>
          <ac:spMkLst>
            <pc:docMk/>
            <pc:sldMk cId="1438824311" sldId="352"/>
            <ac:spMk id="78" creationId="{B83C59EF-8920-45E8-83B5-B4E47D311D18}"/>
          </ac:spMkLst>
        </pc:spChg>
        <pc:spChg chg="mod">
          <ac:chgData name="PHÙNG ANH KHOA" userId="ba54c450-3f2d-4f9a-8f3b-ba9051df1f8c" providerId="ADAL" clId="{999AB079-E2C5-4535-ACAF-DB6C2E99C08B}" dt="2022-04-02T13:46:55.834" v="28301" actId="1076"/>
          <ac:spMkLst>
            <pc:docMk/>
            <pc:sldMk cId="1438824311" sldId="352"/>
            <ac:spMk id="80" creationId="{2699E841-26D3-46FA-B6B8-5ECE0F9F60D6}"/>
          </ac:spMkLst>
        </pc:spChg>
        <pc:spChg chg="mod">
          <ac:chgData name="PHÙNG ANH KHOA" userId="ba54c450-3f2d-4f9a-8f3b-ba9051df1f8c" providerId="ADAL" clId="{999AB079-E2C5-4535-ACAF-DB6C2E99C08B}" dt="2022-04-02T13:46:55.834" v="28301" actId="1076"/>
          <ac:spMkLst>
            <pc:docMk/>
            <pc:sldMk cId="1438824311" sldId="352"/>
            <ac:spMk id="90" creationId="{4D42BEC9-3AD4-4AF6-830D-EA3C03AEFBB3}"/>
          </ac:spMkLst>
        </pc:spChg>
        <pc:spChg chg="mod">
          <ac:chgData name="PHÙNG ANH KHOA" userId="ba54c450-3f2d-4f9a-8f3b-ba9051df1f8c" providerId="ADAL" clId="{999AB079-E2C5-4535-ACAF-DB6C2E99C08B}" dt="2022-04-02T13:46:55.834" v="28301" actId="1076"/>
          <ac:spMkLst>
            <pc:docMk/>
            <pc:sldMk cId="1438824311" sldId="352"/>
            <ac:spMk id="91" creationId="{831E28CF-B1E2-43DE-AB05-D9FB953854A1}"/>
          </ac:spMkLst>
        </pc:spChg>
        <pc:spChg chg="mod">
          <ac:chgData name="PHÙNG ANH KHOA" userId="ba54c450-3f2d-4f9a-8f3b-ba9051df1f8c" providerId="ADAL" clId="{999AB079-E2C5-4535-ACAF-DB6C2E99C08B}" dt="2022-04-02T13:46:55.834" v="28301" actId="1076"/>
          <ac:spMkLst>
            <pc:docMk/>
            <pc:sldMk cId="1438824311" sldId="352"/>
            <ac:spMk id="92" creationId="{D2D2A96F-4EE3-4D5C-8865-5CCB58AE5EA1}"/>
          </ac:spMkLst>
        </pc:spChg>
        <pc:spChg chg="mod">
          <ac:chgData name="PHÙNG ANH KHOA" userId="ba54c450-3f2d-4f9a-8f3b-ba9051df1f8c" providerId="ADAL" clId="{999AB079-E2C5-4535-ACAF-DB6C2E99C08B}" dt="2022-04-02T13:46:55.834" v="28301" actId="1076"/>
          <ac:spMkLst>
            <pc:docMk/>
            <pc:sldMk cId="1438824311" sldId="352"/>
            <ac:spMk id="94" creationId="{26258B59-A157-4048-B369-A25680175FAC}"/>
          </ac:spMkLst>
        </pc:spChg>
        <pc:spChg chg="mod">
          <ac:chgData name="PHÙNG ANH KHOA" userId="ba54c450-3f2d-4f9a-8f3b-ba9051df1f8c" providerId="ADAL" clId="{999AB079-E2C5-4535-ACAF-DB6C2E99C08B}" dt="2022-04-02T13:46:55.834" v="28301" actId="1076"/>
          <ac:spMkLst>
            <pc:docMk/>
            <pc:sldMk cId="1438824311" sldId="352"/>
            <ac:spMk id="96" creationId="{C6F9561B-6876-4215-9374-D0CF5B9EF607}"/>
          </ac:spMkLst>
        </pc:spChg>
        <pc:spChg chg="mod">
          <ac:chgData name="PHÙNG ANH KHOA" userId="ba54c450-3f2d-4f9a-8f3b-ba9051df1f8c" providerId="ADAL" clId="{999AB079-E2C5-4535-ACAF-DB6C2E99C08B}" dt="2022-04-02T13:46:55.834" v="28301" actId="1076"/>
          <ac:spMkLst>
            <pc:docMk/>
            <pc:sldMk cId="1438824311" sldId="352"/>
            <ac:spMk id="98" creationId="{ECAF4FB0-B427-4036-BDE6-DBFE572301BA}"/>
          </ac:spMkLst>
        </pc:spChg>
        <pc:spChg chg="mod">
          <ac:chgData name="PHÙNG ANH KHOA" userId="ba54c450-3f2d-4f9a-8f3b-ba9051df1f8c" providerId="ADAL" clId="{999AB079-E2C5-4535-ACAF-DB6C2E99C08B}" dt="2022-04-02T13:46:55.834" v="28301" actId="1076"/>
          <ac:spMkLst>
            <pc:docMk/>
            <pc:sldMk cId="1438824311" sldId="352"/>
            <ac:spMk id="100" creationId="{7694C5AE-4901-483D-A33E-EA0A1CF223D7}"/>
          </ac:spMkLst>
        </pc:spChg>
        <pc:spChg chg="mod">
          <ac:chgData name="PHÙNG ANH KHOA" userId="ba54c450-3f2d-4f9a-8f3b-ba9051df1f8c" providerId="ADAL" clId="{999AB079-E2C5-4535-ACAF-DB6C2E99C08B}" dt="2022-04-02T13:46:55.834" v="28301" actId="1076"/>
          <ac:spMkLst>
            <pc:docMk/>
            <pc:sldMk cId="1438824311" sldId="352"/>
            <ac:spMk id="101" creationId="{9AF66C30-F908-46DD-968A-4080426BFD58}"/>
          </ac:spMkLst>
        </pc:spChg>
        <pc:spChg chg="mod">
          <ac:chgData name="PHÙNG ANH KHOA" userId="ba54c450-3f2d-4f9a-8f3b-ba9051df1f8c" providerId="ADAL" clId="{999AB079-E2C5-4535-ACAF-DB6C2E99C08B}" dt="2022-04-02T13:46:55.834" v="28301" actId="1076"/>
          <ac:spMkLst>
            <pc:docMk/>
            <pc:sldMk cId="1438824311" sldId="352"/>
            <ac:spMk id="103" creationId="{288FC4DE-E32E-4AA2-BBFD-7D56037AB18B}"/>
          </ac:spMkLst>
        </pc:spChg>
        <pc:spChg chg="mod">
          <ac:chgData name="PHÙNG ANH KHOA" userId="ba54c450-3f2d-4f9a-8f3b-ba9051df1f8c" providerId="ADAL" clId="{999AB079-E2C5-4535-ACAF-DB6C2E99C08B}" dt="2022-04-02T13:46:55.834" v="28301" actId="1076"/>
          <ac:spMkLst>
            <pc:docMk/>
            <pc:sldMk cId="1438824311" sldId="352"/>
            <ac:spMk id="104" creationId="{87EAB887-4659-4169-AE51-85D33B3CD824}"/>
          </ac:spMkLst>
        </pc:spChg>
        <pc:spChg chg="mod">
          <ac:chgData name="PHÙNG ANH KHOA" userId="ba54c450-3f2d-4f9a-8f3b-ba9051df1f8c" providerId="ADAL" clId="{999AB079-E2C5-4535-ACAF-DB6C2E99C08B}" dt="2022-04-02T13:46:55.834" v="28301" actId="1076"/>
          <ac:spMkLst>
            <pc:docMk/>
            <pc:sldMk cId="1438824311" sldId="352"/>
            <ac:spMk id="105" creationId="{FE0E0B0D-8EF0-4AC9-856B-96C18028B485}"/>
          </ac:spMkLst>
        </pc:spChg>
        <pc:spChg chg="mod">
          <ac:chgData name="PHÙNG ANH KHOA" userId="ba54c450-3f2d-4f9a-8f3b-ba9051df1f8c" providerId="ADAL" clId="{999AB079-E2C5-4535-ACAF-DB6C2E99C08B}" dt="2022-04-02T13:46:55.834" v="28301" actId="1076"/>
          <ac:spMkLst>
            <pc:docMk/>
            <pc:sldMk cId="1438824311" sldId="352"/>
            <ac:spMk id="106" creationId="{DB1936F2-9E72-4057-8B57-E9E04B26D804}"/>
          </ac:spMkLst>
        </pc:spChg>
        <pc:spChg chg="mod">
          <ac:chgData name="PHÙNG ANH KHOA" userId="ba54c450-3f2d-4f9a-8f3b-ba9051df1f8c" providerId="ADAL" clId="{999AB079-E2C5-4535-ACAF-DB6C2E99C08B}" dt="2022-04-02T13:46:55.834" v="28301" actId="1076"/>
          <ac:spMkLst>
            <pc:docMk/>
            <pc:sldMk cId="1438824311" sldId="352"/>
            <ac:spMk id="108" creationId="{FC9913DE-86B2-47B1-98D8-B2E0623D66D5}"/>
          </ac:spMkLst>
        </pc:spChg>
        <pc:spChg chg="mod">
          <ac:chgData name="PHÙNG ANH KHOA" userId="ba54c450-3f2d-4f9a-8f3b-ba9051df1f8c" providerId="ADAL" clId="{999AB079-E2C5-4535-ACAF-DB6C2E99C08B}" dt="2022-04-02T13:46:55.834" v="28301" actId="1076"/>
          <ac:spMkLst>
            <pc:docMk/>
            <pc:sldMk cId="1438824311" sldId="352"/>
            <ac:spMk id="111" creationId="{DD1A73C5-A7F0-48AD-AD00-5039B28D7908}"/>
          </ac:spMkLst>
        </pc:spChg>
        <pc:spChg chg="mod">
          <ac:chgData name="PHÙNG ANH KHOA" userId="ba54c450-3f2d-4f9a-8f3b-ba9051df1f8c" providerId="ADAL" clId="{999AB079-E2C5-4535-ACAF-DB6C2E99C08B}" dt="2022-04-02T13:46:55.834" v="28301" actId="1076"/>
          <ac:spMkLst>
            <pc:docMk/>
            <pc:sldMk cId="1438824311" sldId="352"/>
            <ac:spMk id="112" creationId="{62F2C09E-A515-450A-8AC2-7635D3B69A8E}"/>
          </ac:spMkLst>
        </pc:spChg>
        <pc:spChg chg="mod">
          <ac:chgData name="PHÙNG ANH KHOA" userId="ba54c450-3f2d-4f9a-8f3b-ba9051df1f8c" providerId="ADAL" clId="{999AB079-E2C5-4535-ACAF-DB6C2E99C08B}" dt="2022-04-02T13:46:55.834" v="28301" actId="1076"/>
          <ac:spMkLst>
            <pc:docMk/>
            <pc:sldMk cId="1438824311" sldId="352"/>
            <ac:spMk id="114" creationId="{72DD3CDA-DDB7-4E0D-8766-C9FB10862152}"/>
          </ac:spMkLst>
        </pc:spChg>
        <pc:spChg chg="mod">
          <ac:chgData name="PHÙNG ANH KHOA" userId="ba54c450-3f2d-4f9a-8f3b-ba9051df1f8c" providerId="ADAL" clId="{999AB079-E2C5-4535-ACAF-DB6C2E99C08B}" dt="2022-04-02T13:46:55.834" v="28301" actId="1076"/>
          <ac:spMkLst>
            <pc:docMk/>
            <pc:sldMk cId="1438824311" sldId="352"/>
            <ac:spMk id="115" creationId="{8CC53C21-773C-4684-96C6-A49898FF1BB8}"/>
          </ac:spMkLst>
        </pc:spChg>
        <pc:spChg chg="mod">
          <ac:chgData name="PHÙNG ANH KHOA" userId="ba54c450-3f2d-4f9a-8f3b-ba9051df1f8c" providerId="ADAL" clId="{999AB079-E2C5-4535-ACAF-DB6C2E99C08B}" dt="2022-04-02T13:46:55.834" v="28301" actId="1076"/>
          <ac:spMkLst>
            <pc:docMk/>
            <pc:sldMk cId="1438824311" sldId="352"/>
            <ac:spMk id="117" creationId="{B9D3DE56-BD41-4BB7-80B2-14FD0D1EB07E}"/>
          </ac:spMkLst>
        </pc:spChg>
        <pc:spChg chg="mod">
          <ac:chgData name="PHÙNG ANH KHOA" userId="ba54c450-3f2d-4f9a-8f3b-ba9051df1f8c" providerId="ADAL" clId="{999AB079-E2C5-4535-ACAF-DB6C2E99C08B}" dt="2022-04-02T13:46:55.834" v="28301" actId="1076"/>
          <ac:spMkLst>
            <pc:docMk/>
            <pc:sldMk cId="1438824311" sldId="352"/>
            <ac:spMk id="118" creationId="{65797E2C-6FB7-4BA1-87A6-2DA644082A93}"/>
          </ac:spMkLst>
        </pc:spChg>
        <pc:spChg chg="mod">
          <ac:chgData name="PHÙNG ANH KHOA" userId="ba54c450-3f2d-4f9a-8f3b-ba9051df1f8c" providerId="ADAL" clId="{999AB079-E2C5-4535-ACAF-DB6C2E99C08B}" dt="2022-04-02T13:46:55.834" v="28301" actId="1076"/>
          <ac:spMkLst>
            <pc:docMk/>
            <pc:sldMk cId="1438824311" sldId="352"/>
            <ac:spMk id="119" creationId="{650B9F0C-5D59-4766-8642-6E0BC0219B78}"/>
          </ac:spMkLst>
        </pc:spChg>
        <pc:spChg chg="mod">
          <ac:chgData name="PHÙNG ANH KHOA" userId="ba54c450-3f2d-4f9a-8f3b-ba9051df1f8c" providerId="ADAL" clId="{999AB079-E2C5-4535-ACAF-DB6C2E99C08B}" dt="2022-04-02T13:46:55.834" v="28301" actId="1076"/>
          <ac:spMkLst>
            <pc:docMk/>
            <pc:sldMk cId="1438824311" sldId="352"/>
            <ac:spMk id="120" creationId="{A4FCE60C-3F06-41CB-A597-C97DFE9EC42E}"/>
          </ac:spMkLst>
        </pc:spChg>
        <pc:spChg chg="mod">
          <ac:chgData name="PHÙNG ANH KHOA" userId="ba54c450-3f2d-4f9a-8f3b-ba9051df1f8c" providerId="ADAL" clId="{999AB079-E2C5-4535-ACAF-DB6C2E99C08B}" dt="2022-04-02T13:46:55.834" v="28301" actId="1076"/>
          <ac:spMkLst>
            <pc:docMk/>
            <pc:sldMk cId="1438824311" sldId="352"/>
            <ac:spMk id="121" creationId="{52D73EA8-F866-453D-9F43-ACF3F91203DD}"/>
          </ac:spMkLst>
        </pc:spChg>
        <pc:spChg chg="mod">
          <ac:chgData name="PHÙNG ANH KHOA" userId="ba54c450-3f2d-4f9a-8f3b-ba9051df1f8c" providerId="ADAL" clId="{999AB079-E2C5-4535-ACAF-DB6C2E99C08B}" dt="2022-04-02T13:46:55.834" v="28301" actId="1076"/>
          <ac:spMkLst>
            <pc:docMk/>
            <pc:sldMk cId="1438824311" sldId="352"/>
            <ac:spMk id="122" creationId="{FA32388C-DB97-4F77-8B19-C130EDCD0CE1}"/>
          </ac:spMkLst>
        </pc:spChg>
        <pc:spChg chg="mod">
          <ac:chgData name="PHÙNG ANH KHOA" userId="ba54c450-3f2d-4f9a-8f3b-ba9051df1f8c" providerId="ADAL" clId="{999AB079-E2C5-4535-ACAF-DB6C2E99C08B}" dt="2022-04-02T13:46:55.834" v="28301" actId="1076"/>
          <ac:spMkLst>
            <pc:docMk/>
            <pc:sldMk cId="1438824311" sldId="352"/>
            <ac:spMk id="123" creationId="{36862045-57A4-450F-8D9A-9027D73A2F69}"/>
          </ac:spMkLst>
        </pc:spChg>
        <pc:spChg chg="mod">
          <ac:chgData name="PHÙNG ANH KHOA" userId="ba54c450-3f2d-4f9a-8f3b-ba9051df1f8c" providerId="ADAL" clId="{999AB079-E2C5-4535-ACAF-DB6C2E99C08B}" dt="2022-04-02T13:46:55.834" v="28301" actId="1076"/>
          <ac:spMkLst>
            <pc:docMk/>
            <pc:sldMk cId="1438824311" sldId="352"/>
            <ac:spMk id="124" creationId="{6935512A-10F3-437C-A1F5-9B05E4DDDD91}"/>
          </ac:spMkLst>
        </pc:spChg>
        <pc:spChg chg="mod">
          <ac:chgData name="PHÙNG ANH KHOA" userId="ba54c450-3f2d-4f9a-8f3b-ba9051df1f8c" providerId="ADAL" clId="{999AB079-E2C5-4535-ACAF-DB6C2E99C08B}" dt="2022-04-02T13:46:55.834" v="28301" actId="1076"/>
          <ac:spMkLst>
            <pc:docMk/>
            <pc:sldMk cId="1438824311" sldId="352"/>
            <ac:spMk id="125" creationId="{DDDE4909-A494-48F7-A9BC-F2298A5A7C77}"/>
          </ac:spMkLst>
        </pc:spChg>
        <pc:spChg chg="mod">
          <ac:chgData name="PHÙNG ANH KHOA" userId="ba54c450-3f2d-4f9a-8f3b-ba9051df1f8c" providerId="ADAL" clId="{999AB079-E2C5-4535-ACAF-DB6C2E99C08B}" dt="2022-04-02T13:46:55.834" v="28301" actId="1076"/>
          <ac:spMkLst>
            <pc:docMk/>
            <pc:sldMk cId="1438824311" sldId="352"/>
            <ac:spMk id="127" creationId="{7A2ED0B2-A87D-4B2C-AA58-10C548D8065F}"/>
          </ac:spMkLst>
        </pc:spChg>
        <pc:spChg chg="del">
          <ac:chgData name="PHÙNG ANH KHOA" userId="ba54c450-3f2d-4f9a-8f3b-ba9051df1f8c" providerId="ADAL" clId="{999AB079-E2C5-4535-ACAF-DB6C2E99C08B}" dt="2022-04-02T13:46:30.963" v="28299" actId="478"/>
          <ac:spMkLst>
            <pc:docMk/>
            <pc:sldMk cId="1438824311" sldId="352"/>
            <ac:spMk id="1132" creationId="{00000000-0000-0000-0000-000000000000}"/>
          </ac:spMkLst>
        </pc:spChg>
        <pc:spChg chg="del">
          <ac:chgData name="PHÙNG ANH KHOA" userId="ba54c450-3f2d-4f9a-8f3b-ba9051df1f8c" providerId="ADAL" clId="{999AB079-E2C5-4535-ACAF-DB6C2E99C08B}" dt="2022-04-02T13:46:27.741" v="28297" actId="478"/>
          <ac:spMkLst>
            <pc:docMk/>
            <pc:sldMk cId="1438824311" sldId="352"/>
            <ac:spMk id="1138" creationId="{00000000-0000-0000-0000-000000000000}"/>
          </ac:spMkLst>
        </pc:spChg>
        <pc:grpChg chg="del">
          <ac:chgData name="PHÙNG ANH KHOA" userId="ba54c450-3f2d-4f9a-8f3b-ba9051df1f8c" providerId="ADAL" clId="{999AB079-E2C5-4535-ACAF-DB6C2E99C08B}" dt="2022-04-02T13:46:28.968" v="28298" actId="478"/>
          <ac:grpSpMkLst>
            <pc:docMk/>
            <pc:sldMk cId="1438824311" sldId="352"/>
            <ac:grpSpMk id="1139" creationId="{00000000-0000-0000-0000-000000000000}"/>
          </ac:grpSpMkLst>
        </pc:grpChg>
        <pc:picChg chg="mod">
          <ac:chgData name="PHÙNG ANH KHOA" userId="ba54c450-3f2d-4f9a-8f3b-ba9051df1f8c" providerId="ADAL" clId="{999AB079-E2C5-4535-ACAF-DB6C2E99C08B}" dt="2022-04-02T13:46:55.834" v="28301" actId="1076"/>
          <ac:picMkLst>
            <pc:docMk/>
            <pc:sldMk cId="1438824311" sldId="352"/>
            <ac:picMk id="7" creationId="{120DC97B-8A83-44EE-A17D-9F3D593FF5A7}"/>
          </ac:picMkLst>
        </pc:picChg>
        <pc:picChg chg="mod">
          <ac:chgData name="PHÙNG ANH KHOA" userId="ba54c450-3f2d-4f9a-8f3b-ba9051df1f8c" providerId="ADAL" clId="{999AB079-E2C5-4535-ACAF-DB6C2E99C08B}" dt="2022-04-02T13:46:55.834" v="28301" actId="1076"/>
          <ac:picMkLst>
            <pc:docMk/>
            <pc:sldMk cId="1438824311" sldId="352"/>
            <ac:picMk id="18" creationId="{48BDEBD5-051B-4A52-8DFC-A31E70007024}"/>
          </ac:picMkLst>
        </pc:picChg>
        <pc:picChg chg="mod">
          <ac:chgData name="PHÙNG ANH KHOA" userId="ba54c450-3f2d-4f9a-8f3b-ba9051df1f8c" providerId="ADAL" clId="{999AB079-E2C5-4535-ACAF-DB6C2E99C08B}" dt="2022-04-02T13:46:55.834" v="28301" actId="1076"/>
          <ac:picMkLst>
            <pc:docMk/>
            <pc:sldMk cId="1438824311" sldId="352"/>
            <ac:picMk id="20" creationId="{C58A1D60-E849-4FCA-9CCC-075A753F64C0}"/>
          </ac:picMkLst>
        </pc:picChg>
        <pc:picChg chg="mod">
          <ac:chgData name="PHÙNG ANH KHOA" userId="ba54c450-3f2d-4f9a-8f3b-ba9051df1f8c" providerId="ADAL" clId="{999AB079-E2C5-4535-ACAF-DB6C2E99C08B}" dt="2022-04-02T13:46:55.834" v="28301" actId="1076"/>
          <ac:picMkLst>
            <pc:docMk/>
            <pc:sldMk cId="1438824311" sldId="352"/>
            <ac:picMk id="35" creationId="{CFEE0F1A-EA18-4925-81CB-BBB8B35A9BB1}"/>
          </ac:picMkLst>
        </pc:picChg>
        <pc:picChg chg="mod">
          <ac:chgData name="PHÙNG ANH KHOA" userId="ba54c450-3f2d-4f9a-8f3b-ba9051df1f8c" providerId="ADAL" clId="{999AB079-E2C5-4535-ACAF-DB6C2E99C08B}" dt="2022-04-02T13:46:55.834" v="28301" actId="1076"/>
          <ac:picMkLst>
            <pc:docMk/>
            <pc:sldMk cId="1438824311" sldId="352"/>
            <ac:picMk id="46" creationId="{387A73C2-82E0-423A-BB82-C4D7FEC9D926}"/>
          </ac:picMkLst>
        </pc:picChg>
        <pc:picChg chg="mod">
          <ac:chgData name="PHÙNG ANH KHOA" userId="ba54c450-3f2d-4f9a-8f3b-ba9051df1f8c" providerId="ADAL" clId="{999AB079-E2C5-4535-ACAF-DB6C2E99C08B}" dt="2022-04-02T13:46:55.834" v="28301" actId="1076"/>
          <ac:picMkLst>
            <pc:docMk/>
            <pc:sldMk cId="1438824311" sldId="352"/>
            <ac:picMk id="73" creationId="{AF4FBAC2-ADD7-47FF-9FCE-D1248AC3F9FB}"/>
          </ac:picMkLst>
        </pc:picChg>
        <pc:picChg chg="mod">
          <ac:chgData name="PHÙNG ANH KHOA" userId="ba54c450-3f2d-4f9a-8f3b-ba9051df1f8c" providerId="ADAL" clId="{999AB079-E2C5-4535-ACAF-DB6C2E99C08B}" dt="2022-04-02T13:46:55.834" v="28301" actId="1076"/>
          <ac:picMkLst>
            <pc:docMk/>
            <pc:sldMk cId="1438824311" sldId="352"/>
            <ac:picMk id="109" creationId="{CCF9D24C-23E4-4D99-A1E0-26EA075DD61C}"/>
          </ac:picMkLst>
        </pc:picChg>
        <pc:picChg chg="mod">
          <ac:chgData name="PHÙNG ANH KHOA" userId="ba54c450-3f2d-4f9a-8f3b-ba9051df1f8c" providerId="ADAL" clId="{999AB079-E2C5-4535-ACAF-DB6C2E99C08B}" dt="2022-04-02T13:46:55.834" v="28301" actId="1076"/>
          <ac:picMkLst>
            <pc:docMk/>
            <pc:sldMk cId="1438824311" sldId="352"/>
            <ac:picMk id="126" creationId="{34DDB13C-9AFC-4675-914F-F9394AFAD0E9}"/>
          </ac:picMkLst>
        </pc:picChg>
        <pc:cxnChg chg="mod">
          <ac:chgData name="PHÙNG ANH KHOA" userId="ba54c450-3f2d-4f9a-8f3b-ba9051df1f8c" providerId="ADAL" clId="{999AB079-E2C5-4535-ACAF-DB6C2E99C08B}" dt="2022-04-02T13:46:55.834" v="28301" actId="1076"/>
          <ac:cxnSpMkLst>
            <pc:docMk/>
            <pc:sldMk cId="1438824311" sldId="352"/>
            <ac:cxnSpMk id="57" creationId="{F4325727-5785-4D25-8EB4-5A40659A30B4}"/>
          </ac:cxnSpMkLst>
        </pc:cxnChg>
        <pc:cxnChg chg="mod">
          <ac:chgData name="PHÙNG ANH KHOA" userId="ba54c450-3f2d-4f9a-8f3b-ba9051df1f8c" providerId="ADAL" clId="{999AB079-E2C5-4535-ACAF-DB6C2E99C08B}" dt="2022-04-02T13:46:55.834" v="28301" actId="1076"/>
          <ac:cxnSpMkLst>
            <pc:docMk/>
            <pc:sldMk cId="1438824311" sldId="352"/>
            <ac:cxnSpMk id="71" creationId="{DAC26472-25C1-4A98-8880-F578DF8015F7}"/>
          </ac:cxnSpMkLst>
        </pc:cxnChg>
        <pc:cxnChg chg="mod">
          <ac:chgData name="PHÙNG ANH KHOA" userId="ba54c450-3f2d-4f9a-8f3b-ba9051df1f8c" providerId="ADAL" clId="{999AB079-E2C5-4535-ACAF-DB6C2E99C08B}" dt="2022-04-02T13:46:55.834" v="28301" actId="1076"/>
          <ac:cxnSpMkLst>
            <pc:docMk/>
            <pc:sldMk cId="1438824311" sldId="352"/>
            <ac:cxnSpMk id="77" creationId="{1AF97639-9B6A-4D27-A8E8-F2443C32BFC6}"/>
          </ac:cxnSpMkLst>
        </pc:cxnChg>
        <pc:cxnChg chg="mod">
          <ac:chgData name="PHÙNG ANH KHOA" userId="ba54c450-3f2d-4f9a-8f3b-ba9051df1f8c" providerId="ADAL" clId="{999AB079-E2C5-4535-ACAF-DB6C2E99C08B}" dt="2022-04-02T13:46:55.834" v="28301" actId="1076"/>
          <ac:cxnSpMkLst>
            <pc:docMk/>
            <pc:sldMk cId="1438824311" sldId="352"/>
            <ac:cxnSpMk id="107" creationId="{8945BB9E-FDD4-4EEC-9749-B2B429FFA38D}"/>
          </ac:cxnSpMkLst>
        </pc:cxnChg>
      </pc:sldChg>
      <pc:sldChg chg="modSp mod">
        <pc:chgData name="PHÙNG ANH KHOA" userId="ba54c450-3f2d-4f9a-8f3b-ba9051df1f8c" providerId="ADAL" clId="{999AB079-E2C5-4535-ACAF-DB6C2E99C08B}" dt="2022-04-03T15:37:36.755" v="28458" actId="20577"/>
        <pc:sldMkLst>
          <pc:docMk/>
          <pc:sldMk cId="3816414122" sldId="352"/>
        </pc:sldMkLst>
        <pc:spChg chg="mod">
          <ac:chgData name="PHÙNG ANH KHOA" userId="ba54c450-3f2d-4f9a-8f3b-ba9051df1f8c" providerId="ADAL" clId="{999AB079-E2C5-4535-ACAF-DB6C2E99C08B}" dt="2022-04-03T15:37:36.755" v="28458" actId="20577"/>
          <ac:spMkLst>
            <pc:docMk/>
            <pc:sldMk cId="3816414122" sldId="352"/>
            <ac:spMk id="88" creationId="{8EB36D2E-8940-491F-93F1-17399198EB59}"/>
          </ac:spMkLst>
        </pc:spChg>
      </pc:sldChg>
      <pc:sldChg chg="modSp mod">
        <pc:chgData name="PHÙNG ANH KHOA" userId="ba54c450-3f2d-4f9a-8f3b-ba9051df1f8c" providerId="ADAL" clId="{999AB079-E2C5-4535-ACAF-DB6C2E99C08B}" dt="2022-04-03T15:37:08.827" v="28455" actId="20577"/>
        <pc:sldMkLst>
          <pc:docMk/>
          <pc:sldMk cId="1942883345" sldId="354"/>
        </pc:sldMkLst>
        <pc:spChg chg="mod">
          <ac:chgData name="PHÙNG ANH KHOA" userId="ba54c450-3f2d-4f9a-8f3b-ba9051df1f8c" providerId="ADAL" clId="{999AB079-E2C5-4535-ACAF-DB6C2E99C08B}" dt="2022-04-03T15:37:08.827" v="28455" actId="20577"/>
          <ac:spMkLst>
            <pc:docMk/>
            <pc:sldMk cId="1942883345" sldId="354"/>
            <ac:spMk id="88" creationId="{8EB36D2E-8940-491F-93F1-17399198EB59}"/>
          </ac:spMkLst>
        </pc:spChg>
      </pc:sldChg>
      <pc:sldMasterChg chg="addSldLayout delSldLayout">
        <pc:chgData name="PHÙNG ANH KHOA" userId="ba54c450-3f2d-4f9a-8f3b-ba9051df1f8c" providerId="ADAL" clId="{999AB079-E2C5-4535-ACAF-DB6C2E99C08B}" dt="2022-04-01T09:44:47.653" v="27689" actId="47"/>
        <pc:sldMasterMkLst>
          <pc:docMk/>
          <pc:sldMasterMk cId="0" sldId="2147483673"/>
        </pc:sldMasterMkLst>
        <pc:sldLayoutChg chg="add del">
          <pc:chgData name="PHÙNG ANH KHOA" userId="ba54c450-3f2d-4f9a-8f3b-ba9051df1f8c" providerId="ADAL" clId="{999AB079-E2C5-4535-ACAF-DB6C2E99C08B}" dt="2022-03-29T13:22:20.186" v="2553" actId="2696"/>
          <pc:sldLayoutMkLst>
            <pc:docMk/>
            <pc:sldMasterMk cId="0" sldId="2147483673"/>
            <pc:sldLayoutMk cId="0" sldId="2147483650"/>
          </pc:sldLayoutMkLst>
        </pc:sldLayoutChg>
        <pc:sldLayoutChg chg="del">
          <pc:chgData name="PHÙNG ANH KHOA" userId="ba54c450-3f2d-4f9a-8f3b-ba9051df1f8c" providerId="ADAL" clId="{999AB079-E2C5-4535-ACAF-DB6C2E99C08B}" dt="2022-04-01T09:44:47.653" v="27689" actId="47"/>
          <pc:sldLayoutMkLst>
            <pc:docMk/>
            <pc:sldMasterMk cId="0" sldId="2147483673"/>
            <pc:sldLayoutMk cId="0" sldId="2147483653"/>
          </pc:sldLayoutMkLst>
        </pc:sldLayoutChg>
        <pc:sldLayoutChg chg="del">
          <pc:chgData name="PHÙNG ANH KHOA" userId="ba54c450-3f2d-4f9a-8f3b-ba9051df1f8c" providerId="ADAL" clId="{999AB079-E2C5-4535-ACAF-DB6C2E99C08B}" dt="2022-04-01T09:44:39.164" v="27679" actId="47"/>
          <pc:sldLayoutMkLst>
            <pc:docMk/>
            <pc:sldMasterMk cId="0" sldId="2147483673"/>
            <pc:sldLayoutMk cId="0" sldId="2147483654"/>
          </pc:sldLayoutMkLst>
        </pc:sldLayoutChg>
        <pc:sldLayoutChg chg="del">
          <pc:chgData name="PHÙNG ANH KHOA" userId="ba54c450-3f2d-4f9a-8f3b-ba9051df1f8c" providerId="ADAL" clId="{999AB079-E2C5-4535-ACAF-DB6C2E99C08B}" dt="2022-03-31T05:26:24.301" v="6677" actId="2696"/>
          <pc:sldLayoutMkLst>
            <pc:docMk/>
            <pc:sldMasterMk cId="0" sldId="2147483673"/>
            <pc:sldLayoutMk cId="0" sldId="2147483657"/>
          </pc:sldLayoutMkLst>
        </pc:sldLayoutChg>
        <pc:sldLayoutChg chg="del">
          <pc:chgData name="PHÙNG ANH KHOA" userId="ba54c450-3f2d-4f9a-8f3b-ba9051df1f8c" providerId="ADAL" clId="{999AB079-E2C5-4535-ACAF-DB6C2E99C08B}" dt="2022-04-01T09:44:45.370" v="27686" actId="47"/>
          <pc:sldLayoutMkLst>
            <pc:docMk/>
            <pc:sldMasterMk cId="0" sldId="2147483673"/>
            <pc:sldLayoutMk cId="0" sldId="2147483660"/>
          </pc:sldLayoutMkLst>
        </pc:sldLayoutChg>
        <pc:sldLayoutChg chg="del">
          <pc:chgData name="PHÙNG ANH KHOA" userId="ba54c450-3f2d-4f9a-8f3b-ba9051df1f8c" providerId="ADAL" clId="{999AB079-E2C5-4535-ACAF-DB6C2E99C08B}" dt="2022-04-01T09:44:43.526" v="27684" actId="47"/>
          <pc:sldLayoutMkLst>
            <pc:docMk/>
            <pc:sldMasterMk cId="0" sldId="2147483673"/>
            <pc:sldLayoutMk cId="0" sldId="2147483661"/>
          </pc:sldLayoutMkLst>
        </pc:sldLayoutChg>
        <pc:sldLayoutChg chg="del">
          <pc:chgData name="PHÙNG ANH KHOA" userId="ba54c450-3f2d-4f9a-8f3b-ba9051df1f8c" providerId="ADAL" clId="{999AB079-E2C5-4535-ACAF-DB6C2E99C08B}" dt="2022-03-31T05:26:22.369" v="6676" actId="2696"/>
          <pc:sldLayoutMkLst>
            <pc:docMk/>
            <pc:sldMasterMk cId="0" sldId="2147483673"/>
            <pc:sldLayoutMk cId="0" sldId="2147483664"/>
          </pc:sldLayoutMkLst>
        </pc:sldLayoutChg>
        <pc:sldLayoutChg chg="del">
          <pc:chgData name="PHÙNG ANH KHOA" userId="ba54c450-3f2d-4f9a-8f3b-ba9051df1f8c" providerId="ADAL" clId="{999AB079-E2C5-4535-ACAF-DB6C2E99C08B}" dt="2022-04-01T09:44:29" v="27669" actId="47"/>
          <pc:sldLayoutMkLst>
            <pc:docMk/>
            <pc:sldMasterMk cId="0" sldId="2147483673"/>
            <pc:sldLayoutMk cId="0" sldId="2147483668"/>
          </pc:sldLayoutMkLst>
        </pc:sldLayoutChg>
        <pc:sldLayoutChg chg="del">
          <pc:chgData name="PHÙNG ANH KHOA" userId="ba54c450-3f2d-4f9a-8f3b-ba9051df1f8c" providerId="ADAL" clId="{999AB079-E2C5-4535-ACAF-DB6C2E99C08B}" dt="2022-04-01T09:44:25.143" v="27665" actId="47"/>
          <pc:sldLayoutMkLst>
            <pc:docMk/>
            <pc:sldMasterMk cId="0" sldId="2147483673"/>
            <pc:sldLayoutMk cId="0" sldId="2147483671"/>
          </pc:sldLayoutMkLst>
        </pc:sldLayoutChg>
      </pc:sldMasterChg>
      <pc:sldMasterChg chg="del delSldLayout">
        <pc:chgData name="PHÙNG ANH KHOA" userId="ba54c450-3f2d-4f9a-8f3b-ba9051df1f8c" providerId="ADAL" clId="{999AB079-E2C5-4535-ACAF-DB6C2E99C08B}" dt="2022-04-01T09:44:49.138" v="27691" actId="47"/>
        <pc:sldMasterMkLst>
          <pc:docMk/>
          <pc:sldMasterMk cId="0" sldId="2147483674"/>
        </pc:sldMasterMkLst>
        <pc:sldLayoutChg chg="del">
          <pc:chgData name="PHÙNG ANH KHOA" userId="ba54c450-3f2d-4f9a-8f3b-ba9051df1f8c" providerId="ADAL" clId="{999AB079-E2C5-4535-ACAF-DB6C2E99C08B}" dt="2022-04-01T09:44:49.138" v="27691" actId="47"/>
          <pc:sldLayoutMkLst>
            <pc:docMk/>
            <pc:sldMasterMk cId="0" sldId="2147483674"/>
            <pc:sldLayoutMk cId="0" sldId="2147483672"/>
          </pc:sldLayoutMkLst>
        </pc:sldLayoutChg>
      </pc:sldMasterChg>
    </pc:docChg>
  </pc:docChgLst>
  <pc:docChgLst>
    <pc:chgData name="NGÔ VĂN ANH KIỆT" userId="S::19127191@student.hcmus.edu.vn::c72c29df-d456-41ec-a332-b860e52b2883" providerId="AD" clId="Web-{EB7A2973-B0F6-E5E9-1AE6-F1B47E8C20CD}"/>
    <pc:docChg chg="modSld">
      <pc:chgData name="NGÔ VĂN ANH KIỆT" userId="S::19127191@student.hcmus.edu.vn::c72c29df-d456-41ec-a332-b860e52b2883" providerId="AD" clId="Web-{EB7A2973-B0F6-E5E9-1AE6-F1B47E8C20CD}" dt="2022-04-01T10:11:16.934" v="184"/>
      <pc:docMkLst>
        <pc:docMk/>
      </pc:docMkLst>
      <pc:sldChg chg="modSp addAnim delAnim modAnim">
        <pc:chgData name="NGÔ VĂN ANH KIỆT" userId="S::19127191@student.hcmus.edu.vn::c72c29df-d456-41ec-a332-b860e52b2883" providerId="AD" clId="Web-{EB7A2973-B0F6-E5E9-1AE6-F1B47E8C20CD}" dt="2022-04-01T10:11:16.934" v="184"/>
        <pc:sldMkLst>
          <pc:docMk/>
          <pc:sldMk cId="2659338447" sldId="338"/>
        </pc:sldMkLst>
        <pc:spChg chg="mod">
          <ac:chgData name="NGÔ VĂN ANH KIỆT" userId="S::19127191@student.hcmus.edu.vn::c72c29df-d456-41ec-a332-b860e52b2883" providerId="AD" clId="Web-{EB7A2973-B0F6-E5E9-1AE6-F1B47E8C20CD}" dt="2022-04-01T09:54:51.197" v="27" actId="20577"/>
          <ac:spMkLst>
            <pc:docMk/>
            <pc:sldMk cId="2659338447" sldId="338"/>
            <ac:spMk id="687" creationId="{00000000-0000-0000-0000-000000000000}"/>
          </ac:spMkLst>
        </pc:spChg>
        <pc:spChg chg="mod">
          <ac:chgData name="NGÔ VĂN ANH KIỆT" userId="S::19127191@student.hcmus.edu.vn::c72c29df-d456-41ec-a332-b860e52b2883" providerId="AD" clId="Web-{EB7A2973-B0F6-E5E9-1AE6-F1B47E8C20CD}" dt="2022-04-01T10:09:19.510" v="161" actId="20577"/>
          <ac:spMkLst>
            <pc:docMk/>
            <pc:sldMk cId="2659338447" sldId="338"/>
            <ac:spMk id="688" creationId="{00000000-0000-0000-0000-000000000000}"/>
          </ac:spMkLst>
        </pc:spChg>
        <pc:spChg chg="mod">
          <ac:chgData name="NGÔ VĂN ANH KIỆT" userId="S::19127191@student.hcmus.edu.vn::c72c29df-d456-41ec-a332-b860e52b2883" providerId="AD" clId="Web-{EB7A2973-B0F6-E5E9-1AE6-F1B47E8C20CD}" dt="2022-04-01T10:11:16.934" v="184"/>
          <ac:spMkLst>
            <pc:docMk/>
            <pc:sldMk cId="2659338447" sldId="338"/>
            <ac:spMk id="689" creationId="{00000000-0000-0000-0000-000000000000}"/>
          </ac:spMkLst>
        </pc:spChg>
        <pc:spChg chg="mod">
          <ac:chgData name="NGÔ VĂN ANH KIỆT" userId="S::19127191@student.hcmus.edu.vn::c72c29df-d456-41ec-a332-b860e52b2883" providerId="AD" clId="Web-{EB7A2973-B0F6-E5E9-1AE6-F1B47E8C20CD}" dt="2022-04-01T09:53:51.618" v="7" actId="20577"/>
          <ac:spMkLst>
            <pc:docMk/>
            <pc:sldMk cId="2659338447" sldId="338"/>
            <ac:spMk id="692" creationId="{00000000-0000-0000-0000-000000000000}"/>
          </ac:spMkLst>
        </pc:spChg>
        <pc:spChg chg="mod">
          <ac:chgData name="NGÔ VĂN ANH KIỆT" userId="S::19127191@student.hcmus.edu.vn::c72c29df-d456-41ec-a332-b860e52b2883" providerId="AD" clId="Web-{EB7A2973-B0F6-E5E9-1AE6-F1B47E8C20CD}" dt="2022-04-01T09:53:59.853" v="11" actId="20577"/>
          <ac:spMkLst>
            <pc:docMk/>
            <pc:sldMk cId="2659338447" sldId="338"/>
            <ac:spMk id="693" creationId="{00000000-0000-0000-0000-000000000000}"/>
          </ac:spMkLst>
        </pc:spChg>
      </pc:sldChg>
    </pc:docChg>
  </pc:docChgLst>
  <pc:docChgLst>
    <pc:chgData name="TRIỆU NGUYÊN PHÁT" userId="S::19127505@student.hcmus.edu.vn::018a93b7-107e-4302-b720-928ca5350f3d" providerId="AD" clId="Web-{68FFFECB-6501-D292-7D4E-E6E94A701B34}"/>
    <pc:docChg chg="modSld">
      <pc:chgData name="TRIỆU NGUYÊN PHÁT" userId="S::19127505@student.hcmus.edu.vn::018a93b7-107e-4302-b720-928ca5350f3d" providerId="AD" clId="Web-{68FFFECB-6501-D292-7D4E-E6E94A701B34}" dt="2022-03-30T18:04:51.139" v="3"/>
      <pc:docMkLst>
        <pc:docMk/>
      </pc:docMkLst>
      <pc:sldChg chg="modTransition">
        <pc:chgData name="TRIỆU NGUYÊN PHÁT" userId="S::19127505@student.hcmus.edu.vn::018a93b7-107e-4302-b720-928ca5350f3d" providerId="AD" clId="Web-{68FFFECB-6501-D292-7D4E-E6E94A701B34}" dt="2022-03-30T18:04:51.139" v="3"/>
        <pc:sldMkLst>
          <pc:docMk/>
          <pc:sldMk cId="1225093484" sldId="306"/>
        </pc:sldMkLst>
      </pc:sldChg>
    </pc:docChg>
  </pc:docChgLst>
  <pc:docChgLst>
    <pc:chgData name="TRIỆU NGUYÊN PHÁT" userId="S::19127505@student.hcmus.edu.vn::018a93b7-107e-4302-b720-928ca5350f3d" providerId="AD" clId="Web-{8FFF2397-AFC3-1397-368F-6676E1254428}"/>
    <pc:docChg chg="modSld">
      <pc:chgData name="TRIỆU NGUYÊN PHÁT" userId="S::19127505@student.hcmus.edu.vn::018a93b7-107e-4302-b720-928ca5350f3d" providerId="AD" clId="Web-{8FFF2397-AFC3-1397-368F-6676E1254428}" dt="2022-03-30T04:13:46.653" v="29" actId="20577"/>
      <pc:docMkLst>
        <pc:docMk/>
      </pc:docMkLst>
      <pc:sldChg chg="modSp">
        <pc:chgData name="TRIỆU NGUYÊN PHÁT" userId="S::19127505@student.hcmus.edu.vn::018a93b7-107e-4302-b720-928ca5350f3d" providerId="AD" clId="Web-{8FFF2397-AFC3-1397-368F-6676E1254428}" dt="2022-03-30T04:13:46.653" v="29" actId="20577"/>
        <pc:sldMkLst>
          <pc:docMk/>
          <pc:sldMk cId="2210123709" sldId="304"/>
        </pc:sldMkLst>
        <pc:spChg chg="mod">
          <ac:chgData name="TRIỆU NGUYÊN PHÁT" userId="S::19127505@student.hcmus.edu.vn::018a93b7-107e-4302-b720-928ca5350f3d" providerId="AD" clId="Web-{8FFF2397-AFC3-1397-368F-6676E1254428}" dt="2022-03-30T04:13:46.653" v="29" actId="20577"/>
          <ac:spMkLst>
            <pc:docMk/>
            <pc:sldMk cId="2210123709" sldId="304"/>
            <ac:spMk id="63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a18ab66bc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a18ab66bc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9491f2141d_2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9491f2141d_2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Để</a:t>
            </a:r>
            <a:r>
              <a:rPr lang="en-US"/>
              <a:t> </a:t>
            </a:r>
            <a:r>
              <a:rPr lang="en-US" err="1"/>
              <a:t>hỗ</a:t>
            </a:r>
            <a:r>
              <a:rPr lang="en-US"/>
              <a:t> </a:t>
            </a:r>
            <a:r>
              <a:rPr lang="en-US" err="1"/>
              <a:t>trợ</a:t>
            </a:r>
            <a:r>
              <a:rPr lang="en-US"/>
              <a:t> </a:t>
            </a:r>
            <a:r>
              <a:rPr lang="en-US" err="1"/>
              <a:t>cho</a:t>
            </a:r>
            <a:r>
              <a:rPr lang="en-US"/>
              <a:t> </a:t>
            </a:r>
            <a:r>
              <a:rPr lang="en-US" err="1"/>
              <a:t>việc</a:t>
            </a:r>
            <a:r>
              <a:rPr lang="en-US"/>
              <a:t> </a:t>
            </a:r>
            <a:r>
              <a:rPr lang="en-US" err="1"/>
              <a:t>lưu</a:t>
            </a:r>
            <a:r>
              <a:rPr lang="en-US"/>
              <a:t> </a:t>
            </a:r>
            <a:r>
              <a:rPr lang="en-US" err="1"/>
              <a:t>trữ</a:t>
            </a:r>
            <a:r>
              <a:rPr lang="en-US"/>
              <a:t> </a:t>
            </a:r>
            <a:r>
              <a:rPr lang="en-US" err="1"/>
              <a:t>dữ</a:t>
            </a:r>
            <a:r>
              <a:rPr lang="en-US"/>
              <a:t> </a:t>
            </a:r>
            <a:r>
              <a:rPr lang="en-US" err="1"/>
              <a:t>liệu</a:t>
            </a:r>
            <a:r>
              <a:rPr lang="en-US"/>
              <a:t> </a:t>
            </a:r>
            <a:r>
              <a:rPr lang="en-US" err="1"/>
              <a:t>tốt</a:t>
            </a:r>
            <a:r>
              <a:rPr lang="en-US"/>
              <a:t> </a:t>
            </a:r>
            <a:r>
              <a:rPr lang="en-US" err="1"/>
              <a:t>hơn</a:t>
            </a:r>
            <a:r>
              <a:rPr lang="en-US"/>
              <a:t>, </a:t>
            </a:r>
            <a:r>
              <a:rPr lang="en-US" err="1"/>
              <a:t>redis</a:t>
            </a:r>
            <a:r>
              <a:rPr lang="en-US"/>
              <a:t> </a:t>
            </a:r>
            <a:r>
              <a:rPr lang="en-US" err="1"/>
              <a:t>hỗ</a:t>
            </a:r>
            <a:r>
              <a:rPr lang="en-US"/>
              <a:t> </a:t>
            </a:r>
            <a:r>
              <a:rPr lang="en-US" err="1"/>
              <a:t>trợ</a:t>
            </a:r>
            <a:r>
              <a:rPr lang="en-US"/>
              <a:t> </a:t>
            </a:r>
            <a:r>
              <a:rPr lang="en-US" err="1"/>
              <a:t>nhiều</a:t>
            </a:r>
            <a:r>
              <a:rPr lang="en-US"/>
              <a:t> </a:t>
            </a:r>
            <a:r>
              <a:rPr lang="en-US" err="1"/>
              <a:t>kiểu</a:t>
            </a:r>
            <a:r>
              <a:rPr lang="en-US"/>
              <a:t> </a:t>
            </a:r>
            <a:r>
              <a:rPr lang="en-US" err="1"/>
              <a:t>dữ</a:t>
            </a:r>
            <a:r>
              <a:rPr lang="en-US"/>
              <a:t> </a:t>
            </a:r>
            <a:r>
              <a:rPr lang="en-US" err="1"/>
              <a:t>liệu</a:t>
            </a:r>
            <a:r>
              <a:rPr lang="en-US"/>
              <a:t> </a:t>
            </a:r>
            <a:r>
              <a:rPr lang="en-US" err="1"/>
              <a:t>cho</a:t>
            </a:r>
            <a:r>
              <a:rPr lang="en-US"/>
              <a:t> key-value</a:t>
            </a:r>
          </a:p>
          <a:p>
            <a:pPr marL="0" lvl="0" indent="0" algn="l" rtl="0">
              <a:spcBef>
                <a:spcPts val="0"/>
              </a:spcBef>
              <a:spcAft>
                <a:spcPts val="0"/>
              </a:spcAft>
              <a:buNone/>
            </a:pPr>
            <a:r>
              <a:rPr lang="en-US"/>
              <a:t>KDL String </a:t>
            </a:r>
            <a:r>
              <a:rPr lang="en-US" err="1"/>
              <a:t>có</a:t>
            </a:r>
            <a:r>
              <a:rPr lang="en-US"/>
              <a:t> </a:t>
            </a:r>
            <a:r>
              <a:rPr lang="en-US" err="1"/>
              <a:t>thể</a:t>
            </a:r>
            <a:r>
              <a:rPr lang="en-US"/>
              <a:t> </a:t>
            </a:r>
            <a:r>
              <a:rPr lang="en-US" err="1"/>
              <a:t>là</a:t>
            </a:r>
            <a:r>
              <a:rPr lang="en-US"/>
              <a:t> </a:t>
            </a:r>
            <a:r>
              <a:rPr lang="en-US" err="1"/>
              <a:t>chữ</a:t>
            </a:r>
            <a:r>
              <a:rPr lang="en-US"/>
              <a:t>, </a:t>
            </a:r>
            <a:r>
              <a:rPr lang="en-US" err="1"/>
              <a:t>số</a:t>
            </a:r>
            <a:r>
              <a:rPr lang="en-US"/>
              <a:t> </a:t>
            </a:r>
            <a:r>
              <a:rPr lang="en-US" err="1"/>
              <a:t>tự</a:t>
            </a:r>
            <a:r>
              <a:rPr lang="en-US"/>
              <a:t> </a:t>
            </a:r>
            <a:r>
              <a:rPr lang="en-US" err="1"/>
              <a:t>nhiên</a:t>
            </a:r>
            <a:r>
              <a:rPr lang="en-US"/>
              <a:t> </a:t>
            </a:r>
            <a:r>
              <a:rPr lang="en-US" err="1"/>
              <a:t>hoặc</a:t>
            </a:r>
            <a:r>
              <a:rPr lang="en-US"/>
              <a:t> </a:t>
            </a:r>
            <a:r>
              <a:rPr lang="en-US" err="1"/>
              <a:t>số</a:t>
            </a:r>
            <a:r>
              <a:rPr lang="en-US"/>
              <a:t> </a:t>
            </a:r>
            <a:r>
              <a:rPr lang="en-US" err="1"/>
              <a:t>thực</a:t>
            </a:r>
            <a:endParaRPr lang="en-US"/>
          </a:p>
          <a:p>
            <a:pPr marL="0" lvl="0" indent="0" algn="l" rtl="0">
              <a:spcBef>
                <a:spcPts val="0"/>
              </a:spcBef>
              <a:spcAft>
                <a:spcPts val="0"/>
              </a:spcAft>
              <a:buNone/>
            </a:pPr>
            <a:r>
              <a:rPr lang="en-US"/>
              <a:t>KDL List </a:t>
            </a:r>
            <a:r>
              <a:rPr lang="en-US" err="1"/>
              <a:t>là</a:t>
            </a:r>
            <a:r>
              <a:rPr lang="en-US"/>
              <a:t> </a:t>
            </a:r>
            <a:r>
              <a:rPr lang="en-US" err="1"/>
              <a:t>danh</a:t>
            </a:r>
            <a:r>
              <a:rPr lang="en-US"/>
              <a:t> </a:t>
            </a:r>
            <a:r>
              <a:rPr lang="en-US" err="1"/>
              <a:t>sách</a:t>
            </a:r>
            <a:r>
              <a:rPr lang="en-US"/>
              <a:t> </a:t>
            </a:r>
            <a:r>
              <a:rPr lang="en-US" err="1"/>
              <a:t>các</a:t>
            </a:r>
            <a:r>
              <a:rPr lang="en-US"/>
              <a:t> string </a:t>
            </a:r>
            <a:r>
              <a:rPr lang="en-US" err="1"/>
              <a:t>được</a:t>
            </a:r>
            <a:r>
              <a:rPr lang="en-US"/>
              <a:t> </a:t>
            </a:r>
            <a:r>
              <a:rPr lang="en-US" err="1"/>
              <a:t>sắp</a:t>
            </a:r>
            <a:r>
              <a:rPr lang="en-US"/>
              <a:t> </a:t>
            </a:r>
            <a:r>
              <a:rPr lang="en-US" err="1"/>
              <a:t>xếp</a:t>
            </a:r>
            <a:r>
              <a:rPr lang="en-US"/>
              <a:t> </a:t>
            </a:r>
            <a:r>
              <a:rPr lang="en-US" err="1"/>
              <a:t>dựa</a:t>
            </a:r>
            <a:r>
              <a:rPr lang="en-US"/>
              <a:t> </a:t>
            </a:r>
            <a:r>
              <a:rPr lang="en-US" err="1"/>
              <a:t>vào</a:t>
            </a:r>
            <a:r>
              <a:rPr lang="en-US"/>
              <a:t> </a:t>
            </a:r>
            <a:r>
              <a:rPr lang="en-US" err="1"/>
              <a:t>việc</a:t>
            </a:r>
            <a:r>
              <a:rPr lang="en-US"/>
              <a:t> add insert </a:t>
            </a:r>
            <a:r>
              <a:rPr lang="en-US" err="1"/>
              <a:t>trước</a:t>
            </a:r>
            <a:r>
              <a:rPr lang="en-US"/>
              <a:t> hay insert </a:t>
            </a:r>
            <a:r>
              <a:rPr lang="en-US" err="1"/>
              <a:t>sau</a:t>
            </a:r>
            <a:endParaRPr lang="en-US"/>
          </a:p>
          <a:p>
            <a:pPr marL="0" lvl="0" indent="0" algn="l" rtl="0">
              <a:spcBef>
                <a:spcPts val="0"/>
              </a:spcBef>
              <a:spcAft>
                <a:spcPts val="0"/>
              </a:spcAft>
              <a:buNone/>
            </a:pPr>
            <a:r>
              <a:rPr lang="en-US"/>
              <a:t>KDL Hash </a:t>
            </a:r>
            <a:r>
              <a:rPr lang="en-US" err="1"/>
              <a:t>lưu</a:t>
            </a:r>
            <a:r>
              <a:rPr lang="en-US"/>
              <a:t> </a:t>
            </a:r>
            <a:r>
              <a:rPr lang="en-US" err="1"/>
              <a:t>trữ</a:t>
            </a:r>
            <a:r>
              <a:rPr lang="en-US"/>
              <a:t> </a:t>
            </a:r>
            <a:r>
              <a:rPr lang="en-US" err="1"/>
              <a:t>giá</a:t>
            </a:r>
            <a:r>
              <a:rPr lang="en-US"/>
              <a:t> </a:t>
            </a:r>
            <a:r>
              <a:rPr lang="en-US" err="1"/>
              <a:t>trị</a:t>
            </a:r>
            <a:r>
              <a:rPr lang="en-US"/>
              <a:t> </a:t>
            </a:r>
            <a:r>
              <a:rPr lang="en-US" err="1"/>
              <a:t>dưới</a:t>
            </a:r>
            <a:r>
              <a:rPr lang="en-US"/>
              <a:t> </a:t>
            </a:r>
            <a:r>
              <a:rPr lang="en-US" err="1"/>
              <a:t>dạng</a:t>
            </a:r>
            <a:r>
              <a:rPr lang="en-US"/>
              <a:t> 1 </a:t>
            </a:r>
            <a:r>
              <a:rPr lang="en-US" err="1"/>
              <a:t>bảng</a:t>
            </a:r>
            <a:r>
              <a:rPr lang="en-US"/>
              <a:t> hash </a:t>
            </a:r>
            <a:r>
              <a:rPr lang="en-US" err="1"/>
              <a:t>các</a:t>
            </a:r>
            <a:r>
              <a:rPr lang="en-US"/>
              <a:t> key-value, </a:t>
            </a:r>
            <a:r>
              <a:rPr lang="en-US" err="1"/>
              <a:t>trong</a:t>
            </a:r>
            <a:r>
              <a:rPr lang="en-US"/>
              <a:t> </a:t>
            </a:r>
            <a:r>
              <a:rPr lang="en-US" err="1"/>
              <a:t>đó</a:t>
            </a:r>
            <a:r>
              <a:rPr lang="en-US"/>
              <a:t> key </a:t>
            </a:r>
            <a:r>
              <a:rPr lang="en-US" err="1"/>
              <a:t>được</a:t>
            </a:r>
            <a:r>
              <a:rPr lang="en-US"/>
              <a:t> </a:t>
            </a:r>
            <a:r>
              <a:rPr lang="en-US" err="1"/>
              <a:t>sắp</a:t>
            </a:r>
            <a:r>
              <a:rPr lang="en-US"/>
              <a:t> </a:t>
            </a:r>
            <a:r>
              <a:rPr lang="en-US" err="1"/>
              <a:t>xếp</a:t>
            </a:r>
            <a:r>
              <a:rPr lang="en-US"/>
              <a:t> </a:t>
            </a:r>
            <a:r>
              <a:rPr lang="en-US" err="1"/>
              <a:t>ngẫu</a:t>
            </a:r>
            <a:r>
              <a:rPr lang="en-US"/>
              <a:t> </a:t>
            </a:r>
            <a:r>
              <a:rPr lang="en-US" err="1"/>
              <a:t>nhiên</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KDL Set </a:t>
            </a:r>
            <a:r>
              <a:rPr lang="en-US" err="1"/>
              <a:t>Tập</a:t>
            </a:r>
            <a:r>
              <a:rPr lang="en-US"/>
              <a:t> </a:t>
            </a:r>
            <a:r>
              <a:rPr lang="en-US" err="1"/>
              <a:t>hợp</a:t>
            </a:r>
            <a:r>
              <a:rPr lang="en-US"/>
              <a:t> </a:t>
            </a:r>
            <a:r>
              <a:rPr lang="en-US" err="1"/>
              <a:t>các</a:t>
            </a:r>
            <a:r>
              <a:rPr lang="en-US"/>
              <a:t> String, </a:t>
            </a:r>
            <a:r>
              <a:rPr lang="en-US" err="1"/>
              <a:t>các</a:t>
            </a:r>
            <a:r>
              <a:rPr lang="en-US"/>
              <a:t> string </a:t>
            </a:r>
            <a:r>
              <a:rPr lang="en-US" err="1"/>
              <a:t>này</a:t>
            </a:r>
            <a:r>
              <a:rPr lang="en-US"/>
              <a:t> </a:t>
            </a:r>
            <a:r>
              <a:rPr lang="en-US" err="1"/>
              <a:t>là</a:t>
            </a:r>
            <a:r>
              <a:rPr lang="en-US"/>
              <a:t> </a:t>
            </a:r>
            <a:r>
              <a:rPr lang="en-US" err="1"/>
              <a:t>duy</a:t>
            </a:r>
            <a:r>
              <a:rPr lang="en-US"/>
              <a:t> </a:t>
            </a:r>
            <a:r>
              <a:rPr lang="en-US" err="1"/>
              <a:t>nhất</a:t>
            </a:r>
            <a:r>
              <a:rPr lang="en-US"/>
              <a:t> </a:t>
            </a:r>
            <a:r>
              <a:rPr lang="en-US" err="1"/>
              <a:t>và</a:t>
            </a:r>
            <a:r>
              <a:rPr lang="en-US"/>
              <a:t> </a:t>
            </a:r>
            <a:r>
              <a:rPr lang="en-US" err="1"/>
              <a:t>không</a:t>
            </a:r>
            <a:r>
              <a:rPr lang="en-US"/>
              <a:t> </a:t>
            </a:r>
            <a:r>
              <a:rPr lang="en-US" err="1"/>
              <a:t>được</a:t>
            </a:r>
            <a:r>
              <a:rPr lang="en-US"/>
              <a:t> </a:t>
            </a:r>
            <a:r>
              <a:rPr lang="en-US" err="1"/>
              <a:t>sắp</a:t>
            </a:r>
            <a:r>
              <a:rPr lang="en-US"/>
              <a:t> </a:t>
            </a:r>
            <a:r>
              <a:rPr lang="en-US" err="1"/>
              <a:t>xếp</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KDL </a:t>
            </a:r>
            <a:r>
              <a:rPr lang="en-US" err="1"/>
              <a:t>Zset</a:t>
            </a:r>
            <a:r>
              <a:rPr lang="en-US"/>
              <a:t> </a:t>
            </a:r>
            <a:r>
              <a:rPr lang="en-US" err="1"/>
              <a:t>là</a:t>
            </a:r>
            <a:r>
              <a:rPr lang="en-US"/>
              <a:t> </a:t>
            </a:r>
            <a:r>
              <a:rPr lang="en-US" err="1"/>
              <a:t>một</a:t>
            </a:r>
            <a:r>
              <a:rPr lang="en-US"/>
              <a:t> </a:t>
            </a:r>
            <a:r>
              <a:rPr lang="en-US" err="1"/>
              <a:t>danh</a:t>
            </a:r>
            <a:r>
              <a:rPr lang="en-US"/>
              <a:t> </a:t>
            </a:r>
            <a:r>
              <a:rPr lang="en-US" err="1"/>
              <a:t>sách</a:t>
            </a:r>
            <a:r>
              <a:rPr lang="en-US"/>
              <a:t> </a:t>
            </a:r>
            <a:r>
              <a:rPr lang="en-US" err="1"/>
              <a:t>các</a:t>
            </a:r>
            <a:r>
              <a:rPr lang="en-US"/>
              <a:t> string, </a:t>
            </a:r>
            <a:r>
              <a:rPr lang="en-US" err="1"/>
              <a:t>mỗi</a:t>
            </a:r>
            <a:r>
              <a:rPr lang="en-US"/>
              <a:t> </a:t>
            </a:r>
            <a:r>
              <a:rPr lang="en-US" err="1"/>
              <a:t>phần</a:t>
            </a:r>
            <a:r>
              <a:rPr lang="en-US"/>
              <a:t> </a:t>
            </a:r>
            <a:r>
              <a:rPr lang="en-US" err="1"/>
              <a:t>tử</a:t>
            </a:r>
            <a:r>
              <a:rPr lang="en-US"/>
              <a:t> </a:t>
            </a:r>
            <a:r>
              <a:rPr lang="en-US" err="1"/>
              <a:t>trong</a:t>
            </a:r>
            <a:r>
              <a:rPr lang="en-US"/>
              <a:t> string </a:t>
            </a:r>
            <a:r>
              <a:rPr lang="en-US" err="1"/>
              <a:t>có</a:t>
            </a:r>
            <a:r>
              <a:rPr lang="en-US"/>
              <a:t> </a:t>
            </a:r>
            <a:r>
              <a:rPr lang="en-US" err="1"/>
              <a:t>gắn</a:t>
            </a:r>
            <a:r>
              <a:rPr lang="en-US"/>
              <a:t> 1 score, </a:t>
            </a:r>
            <a:r>
              <a:rPr lang="en-US" err="1"/>
              <a:t>danh</a:t>
            </a:r>
            <a:r>
              <a:rPr lang="en-US"/>
              <a:t> </a:t>
            </a:r>
            <a:r>
              <a:rPr lang="en-US" err="1"/>
              <a:t>sách</a:t>
            </a:r>
            <a:r>
              <a:rPr lang="en-US"/>
              <a:t> </a:t>
            </a:r>
            <a:r>
              <a:rPr lang="en-US" err="1"/>
              <a:t>sẽ</a:t>
            </a:r>
            <a:r>
              <a:rPr lang="en-US"/>
              <a:t> </a:t>
            </a:r>
            <a:r>
              <a:rPr lang="en-US" err="1"/>
              <a:t>dựa</a:t>
            </a:r>
            <a:r>
              <a:rPr lang="en-US"/>
              <a:t> </a:t>
            </a:r>
            <a:r>
              <a:rPr lang="en-US" err="1"/>
              <a:t>vào</a:t>
            </a:r>
            <a:r>
              <a:rPr lang="en-US"/>
              <a:t> score </a:t>
            </a:r>
            <a:r>
              <a:rPr lang="en-US" err="1"/>
              <a:t>này</a:t>
            </a:r>
            <a:r>
              <a:rPr lang="en-US"/>
              <a:t> </a:t>
            </a:r>
            <a:r>
              <a:rPr lang="en-US" err="1"/>
              <a:t>để</a:t>
            </a:r>
            <a:r>
              <a:rPr lang="en-US"/>
              <a:t> sort </a:t>
            </a:r>
            <a:r>
              <a:rPr lang="en-US" err="1"/>
              <a:t>theo</a:t>
            </a:r>
            <a:r>
              <a:rPr lang="en-US"/>
              <a:t> </a:t>
            </a:r>
            <a:r>
              <a:rPr lang="en-US" err="1"/>
              <a:t>thứ</a:t>
            </a:r>
            <a:r>
              <a:rPr lang="en-US"/>
              <a:t> </a:t>
            </a:r>
            <a:r>
              <a:rPr lang="en-US" err="1"/>
              <a:t>tự</a:t>
            </a:r>
            <a:r>
              <a:rPr lang="en-US"/>
              <a:t> </a:t>
            </a:r>
            <a:r>
              <a:rPr lang="en-US" err="1"/>
              <a:t>tăng</a:t>
            </a:r>
            <a:r>
              <a:rPr lang="en-US"/>
              <a:t> </a:t>
            </a:r>
            <a:r>
              <a:rPr lang="en-US" err="1"/>
              <a:t>dần</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KDL Bitmap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KDL </a:t>
            </a:r>
            <a:r>
              <a:rPr lang="en-US" err="1"/>
              <a:t>hyperloglog</a:t>
            </a: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KDL Stream </a:t>
            </a:r>
            <a:r>
              <a:rPr lang="en-US" err="1"/>
              <a:t>là</a:t>
            </a:r>
            <a:r>
              <a:rPr lang="en-US"/>
              <a:t> </a:t>
            </a:r>
            <a:r>
              <a:rPr lang="en-US" err="1"/>
              <a:t>kiểu</a:t>
            </a:r>
            <a:r>
              <a:rPr lang="en-US"/>
              <a:t> </a:t>
            </a:r>
            <a:r>
              <a:rPr lang="en-US" err="1"/>
              <a:t>dữ</a:t>
            </a:r>
            <a:r>
              <a:rPr lang="en-US"/>
              <a:t> </a:t>
            </a:r>
            <a:r>
              <a:rPr lang="en-US" err="1"/>
              <a:t>liệu</a:t>
            </a:r>
            <a:r>
              <a:rPr lang="en-US"/>
              <a:t> </a:t>
            </a:r>
            <a:r>
              <a:rPr lang="en-US" err="1"/>
              <a:t>giống</a:t>
            </a:r>
            <a:r>
              <a:rPr lang="en-US"/>
              <a:t> </a:t>
            </a:r>
            <a:r>
              <a:rPr lang="en-US" err="1"/>
              <a:t>danh</a:t>
            </a:r>
            <a:r>
              <a:rPr lang="en-US"/>
              <a:t> </a:t>
            </a:r>
            <a:r>
              <a:rPr lang="en-US" err="1"/>
              <a:t>sách</a:t>
            </a:r>
            <a:r>
              <a:rPr lang="en-US"/>
              <a:t>, </a:t>
            </a:r>
            <a:r>
              <a:rPr lang="en-US" err="1"/>
              <a:t>nhưng</a:t>
            </a:r>
            <a:r>
              <a:rPr lang="en-US"/>
              <a:t> </a:t>
            </a:r>
            <a:r>
              <a:rPr lang="en-US" err="1"/>
              <a:t>có</a:t>
            </a:r>
            <a:r>
              <a:rPr lang="en-US"/>
              <a:t> </a:t>
            </a:r>
            <a:r>
              <a:rPr lang="en-US" err="1"/>
              <a:t>tính</a:t>
            </a:r>
            <a:r>
              <a:rPr lang="en-US"/>
              <a:t> </a:t>
            </a:r>
            <a:r>
              <a:rPr lang="en-US" err="1"/>
              <a:t>khả</a:t>
            </a:r>
            <a:r>
              <a:rPr lang="en-US"/>
              <a:t> </a:t>
            </a:r>
            <a:r>
              <a:rPr lang="en-US" err="1"/>
              <a:t>dụng</a:t>
            </a:r>
            <a:r>
              <a:rPr lang="en-US"/>
              <a:t> </a:t>
            </a:r>
            <a:r>
              <a:rPr lang="en-US" err="1"/>
              <a:t>linh</a:t>
            </a:r>
            <a:r>
              <a:rPr lang="en-US"/>
              <a:t> </a:t>
            </a:r>
            <a:r>
              <a:rPr lang="en-US" err="1"/>
              <a:t>hoạt</a:t>
            </a:r>
            <a:r>
              <a:rPr lang="en-US"/>
              <a:t> </a:t>
            </a:r>
            <a:r>
              <a:rPr lang="vi-VN" err="1"/>
              <a:t>hơn</a:t>
            </a:r>
            <a:endParaRPr lang="vi-VN"/>
          </a:p>
        </p:txBody>
      </p:sp>
    </p:spTree>
    <p:extLst>
      <p:ext uri="{BB962C8B-B14F-4D97-AF65-F5344CB8AC3E}">
        <p14:creationId xmlns:p14="http://schemas.microsoft.com/office/powerpoint/2010/main" val="3035019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9a7f2739b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9a7f2739b8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Bước</a:t>
            </a:r>
            <a:r>
              <a:rPr lang="en-US"/>
              <a:t> </a:t>
            </a:r>
            <a:r>
              <a:rPr lang="en-US" err="1"/>
              <a:t>đầu</a:t>
            </a:r>
            <a:r>
              <a:rPr lang="en-US"/>
              <a:t> </a:t>
            </a:r>
            <a:r>
              <a:rPr lang="en-US" err="1"/>
              <a:t>tiên</a:t>
            </a:r>
            <a:r>
              <a:rPr lang="en-US"/>
              <a:t> </a:t>
            </a:r>
            <a:r>
              <a:rPr lang="en-US" err="1"/>
              <a:t>tạo</a:t>
            </a:r>
            <a:r>
              <a:rPr lang="en-US"/>
              <a:t> </a:t>
            </a:r>
            <a:r>
              <a:rPr lang="en-US" err="1"/>
              <a:t>nên</a:t>
            </a:r>
            <a:r>
              <a:rPr lang="en-US"/>
              <a:t> </a:t>
            </a:r>
            <a:r>
              <a:rPr lang="en-US" err="1"/>
              <a:t>tên</a:t>
            </a:r>
            <a:r>
              <a:rPr lang="en-US"/>
              <a:t> </a:t>
            </a:r>
            <a:r>
              <a:rPr lang="en-US" err="1"/>
              <a:t>tuổi</a:t>
            </a:r>
            <a:r>
              <a:rPr lang="en-US"/>
              <a:t> </a:t>
            </a:r>
            <a:r>
              <a:rPr lang="en-US" err="1"/>
              <a:t>cho</a:t>
            </a:r>
            <a:r>
              <a:rPr lang="en-US"/>
              <a:t> </a:t>
            </a:r>
            <a:r>
              <a:rPr lang="en-US" err="1"/>
              <a:t>redis</a:t>
            </a:r>
            <a:r>
              <a:rPr lang="en-US"/>
              <a:t> </a:t>
            </a:r>
            <a:r>
              <a:rPr lang="en-US" err="1"/>
              <a:t>là</a:t>
            </a:r>
            <a:r>
              <a:rPr lang="en-US"/>
              <a:t> streams, </a:t>
            </a:r>
            <a:r>
              <a:rPr lang="en-US" err="1"/>
              <a:t>được</a:t>
            </a:r>
            <a:r>
              <a:rPr lang="en-US"/>
              <a:t> </a:t>
            </a:r>
            <a:r>
              <a:rPr lang="en-US" err="1"/>
              <a:t>biết</a:t>
            </a:r>
            <a:r>
              <a:rPr lang="en-US"/>
              <a:t> </a:t>
            </a:r>
            <a:r>
              <a:rPr lang="en-US" err="1"/>
              <a:t>đến</a:t>
            </a:r>
            <a:r>
              <a:rPr lang="en-US"/>
              <a:t> </a:t>
            </a:r>
            <a:r>
              <a:rPr lang="en-US" err="1"/>
              <a:t>là</a:t>
            </a:r>
            <a:r>
              <a:rPr lang="en-US"/>
              <a:t> </a:t>
            </a:r>
            <a:r>
              <a:rPr lang="en-US" err="1"/>
              <a:t>một</a:t>
            </a:r>
            <a:r>
              <a:rPr lang="en-US"/>
              <a:t> </a:t>
            </a:r>
            <a:r>
              <a:rPr lang="en-US" err="1"/>
              <a:t>cấu</a:t>
            </a:r>
            <a:r>
              <a:rPr lang="en-US"/>
              <a:t> </a:t>
            </a:r>
            <a:r>
              <a:rPr lang="en-US" err="1"/>
              <a:t>trúc</a:t>
            </a:r>
            <a:r>
              <a:rPr lang="en-US"/>
              <a:t> </a:t>
            </a:r>
            <a:r>
              <a:rPr lang="en-US" err="1"/>
              <a:t>dữ</a:t>
            </a:r>
            <a:r>
              <a:rPr lang="en-US"/>
              <a:t> </a:t>
            </a:r>
            <a:r>
              <a:rPr lang="en-US" err="1"/>
              <a:t>liệu</a:t>
            </a:r>
            <a:r>
              <a:rPr lang="en-US"/>
              <a:t> </a:t>
            </a:r>
            <a:r>
              <a:rPr lang="en-US" err="1"/>
              <a:t>hoạt</a:t>
            </a:r>
            <a:r>
              <a:rPr lang="en-US"/>
              <a:t> </a:t>
            </a:r>
            <a:r>
              <a:rPr lang="en-US" err="1"/>
              <a:t>động</a:t>
            </a:r>
            <a:r>
              <a:rPr lang="en-US"/>
              <a:t> </a:t>
            </a:r>
            <a:r>
              <a:rPr lang="en-US" err="1"/>
              <a:t>như</a:t>
            </a:r>
            <a:r>
              <a:rPr lang="en-US"/>
              <a:t> </a:t>
            </a:r>
            <a:r>
              <a:rPr lang="en-US" err="1"/>
              <a:t>một</a:t>
            </a:r>
            <a:r>
              <a:rPr lang="en-US"/>
              <a:t> append-only log </a:t>
            </a:r>
          </a:p>
          <a:p>
            <a:pPr marL="0" lvl="0" indent="0" algn="l" rtl="0">
              <a:spcBef>
                <a:spcPts val="0"/>
              </a:spcBef>
              <a:spcAft>
                <a:spcPts val="0"/>
              </a:spcAft>
              <a:buNone/>
            </a:pPr>
            <a:r>
              <a:rPr lang="vi-VN"/>
              <a:t>Nó cho phép thu thập, lưu giữ và phân phối dữ liệu ở tốc độ cao với độ trễ dưới mili giây.</a:t>
            </a:r>
            <a:endParaRPr lang="en-US"/>
          </a:p>
          <a:p>
            <a:pPr marL="0" lvl="0" indent="0" algn="l" rtl="0">
              <a:spcBef>
                <a:spcPts val="0"/>
              </a:spcBef>
              <a:spcAft>
                <a:spcPts val="0"/>
              </a:spcAft>
              <a:buNone/>
            </a:pPr>
            <a:r>
              <a:rPr lang="en-US" err="1"/>
              <a:t>Cung</a:t>
            </a:r>
            <a:r>
              <a:rPr lang="en-US"/>
              <a:t> </a:t>
            </a:r>
            <a:r>
              <a:rPr lang="en-US" err="1"/>
              <a:t>cấp</a:t>
            </a:r>
            <a:r>
              <a:rPr lang="en-US"/>
              <a:t> </a:t>
            </a:r>
            <a:r>
              <a:rPr lang="en-US" err="1"/>
              <a:t>giao</a:t>
            </a:r>
            <a:r>
              <a:rPr lang="en-US"/>
              <a:t> </a:t>
            </a:r>
            <a:r>
              <a:rPr lang="en-US" err="1"/>
              <a:t>tiếp</a:t>
            </a:r>
            <a:r>
              <a:rPr lang="en-US"/>
              <a:t> </a:t>
            </a:r>
            <a:r>
              <a:rPr lang="en-US" err="1"/>
              <a:t>không</a:t>
            </a:r>
            <a:r>
              <a:rPr lang="en-US"/>
              <a:t> </a:t>
            </a:r>
            <a:r>
              <a:rPr lang="en-US" err="1"/>
              <a:t>đồng</a:t>
            </a:r>
            <a:r>
              <a:rPr lang="en-US"/>
              <a:t> </a:t>
            </a:r>
            <a:r>
              <a:rPr lang="en-US" err="1"/>
              <a:t>bộ</a:t>
            </a:r>
            <a:r>
              <a:rPr lang="en-US"/>
              <a:t> </a:t>
            </a:r>
            <a:r>
              <a:rPr lang="en-US" err="1"/>
              <a:t>giữa</a:t>
            </a:r>
            <a:r>
              <a:rPr lang="en-US"/>
              <a:t> </a:t>
            </a:r>
            <a:r>
              <a:rPr lang="en-US" err="1"/>
              <a:t>giữa</a:t>
            </a:r>
            <a:r>
              <a:rPr lang="en-US"/>
              <a:t> producer </a:t>
            </a:r>
            <a:r>
              <a:rPr lang="en-US" err="1"/>
              <a:t>và</a:t>
            </a:r>
            <a:r>
              <a:rPr lang="en-US"/>
              <a:t> consumer</a:t>
            </a:r>
          </a:p>
          <a:p>
            <a:pPr marL="0" lvl="0" indent="0" algn="l" rtl="0">
              <a:spcBef>
                <a:spcPts val="0"/>
              </a:spcBef>
              <a:spcAft>
                <a:spcPts val="0"/>
              </a:spcAft>
              <a:buNone/>
            </a:pPr>
            <a:endParaRPr lang="en-US"/>
          </a:p>
          <a:p>
            <a:pPr marL="0" lvl="0" indent="0" algn="l" rtl="0">
              <a:spcBef>
                <a:spcPts val="0"/>
              </a:spcBef>
              <a:spcAft>
                <a:spcPts val="0"/>
              </a:spcAft>
              <a:buNone/>
            </a:pPr>
            <a:r>
              <a:rPr lang="en-US" err="1"/>
              <a:t>Bên</a:t>
            </a:r>
            <a:r>
              <a:rPr lang="en-US"/>
              <a:t> </a:t>
            </a:r>
            <a:r>
              <a:rPr lang="en-US" err="1"/>
              <a:t>cạnh</a:t>
            </a:r>
            <a:r>
              <a:rPr lang="en-US"/>
              <a:t> </a:t>
            </a:r>
            <a:r>
              <a:rPr lang="en-US" err="1"/>
              <a:t>đó</a:t>
            </a:r>
            <a:r>
              <a:rPr lang="en-US"/>
              <a:t> </a:t>
            </a:r>
            <a:r>
              <a:rPr lang="en-US" err="1"/>
              <a:t>còn</a:t>
            </a:r>
            <a:r>
              <a:rPr lang="en-US"/>
              <a:t> </a:t>
            </a:r>
            <a:r>
              <a:rPr lang="en-US" err="1"/>
              <a:t>có</a:t>
            </a:r>
            <a:r>
              <a:rPr lang="en-US"/>
              <a:t> </a:t>
            </a:r>
            <a:r>
              <a:rPr lang="vi-VN"/>
              <a:t>các tính năng bổ sung như </a:t>
            </a:r>
            <a:r>
              <a:rPr lang="en-US"/>
              <a:t>persistence, look-back queries, and scale-out options </a:t>
            </a:r>
            <a:r>
              <a:rPr lang="en-US" err="1"/>
              <a:t>tương</a:t>
            </a:r>
            <a:r>
              <a:rPr lang="en-US"/>
              <a:t> </a:t>
            </a:r>
            <a:r>
              <a:rPr lang="en-US" err="1"/>
              <a:t>tự</a:t>
            </a:r>
            <a:r>
              <a:rPr lang="en-US"/>
              <a:t> </a:t>
            </a:r>
            <a:r>
              <a:rPr lang="vi-VN"/>
              <a:t>như Apache Kafka.</a:t>
            </a:r>
            <a:endParaRPr lang="en-US"/>
          </a:p>
        </p:txBody>
      </p:sp>
    </p:spTree>
    <p:extLst>
      <p:ext uri="{BB962C8B-B14F-4D97-AF65-F5344CB8AC3E}">
        <p14:creationId xmlns:p14="http://schemas.microsoft.com/office/powerpoint/2010/main" val="1676096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9491f2141d_2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9491f2141d_2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fontAlgn="base">
              <a:buFont typeface="+mj-lt"/>
              <a:buNone/>
            </a:pPr>
            <a:r>
              <a:rPr lang="en-US" b="0" i="0">
                <a:solidFill>
                  <a:srgbClr val="000000"/>
                </a:solidFill>
                <a:effectLst/>
                <a:latin typeface="inherit"/>
              </a:rPr>
              <a:t>Theo </a:t>
            </a:r>
            <a:r>
              <a:rPr lang="en-US" b="0" i="0" err="1">
                <a:solidFill>
                  <a:srgbClr val="000000"/>
                </a:solidFill>
                <a:effectLst/>
                <a:latin typeface="inherit"/>
              </a:rPr>
              <a:t>định</a:t>
            </a:r>
            <a:r>
              <a:rPr lang="en-US" b="0" i="0">
                <a:solidFill>
                  <a:srgbClr val="000000"/>
                </a:solidFill>
                <a:effectLst/>
                <a:latin typeface="inherit"/>
              </a:rPr>
              <a:t> </a:t>
            </a:r>
            <a:r>
              <a:rPr lang="en-US" b="0" i="0" err="1">
                <a:solidFill>
                  <a:srgbClr val="000000"/>
                </a:solidFill>
                <a:effectLst/>
                <a:latin typeface="inherit"/>
              </a:rPr>
              <a:t>lý</a:t>
            </a:r>
            <a:r>
              <a:rPr lang="en-US" b="0" i="0">
                <a:solidFill>
                  <a:srgbClr val="000000"/>
                </a:solidFill>
                <a:effectLst/>
                <a:latin typeface="inherit"/>
              </a:rPr>
              <a:t> CAP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redis</a:t>
            </a:r>
            <a:r>
              <a:rPr lang="en-US" b="0" i="0">
                <a:solidFill>
                  <a:srgbClr val="000000"/>
                </a:solidFill>
                <a:effectLst/>
                <a:latin typeface="inherit"/>
              </a:rPr>
              <a:t> </a:t>
            </a:r>
            <a:r>
              <a:rPr lang="en-US" b="0" i="0" err="1">
                <a:solidFill>
                  <a:srgbClr val="000000"/>
                </a:solidFill>
                <a:effectLst/>
                <a:latin typeface="inherit"/>
              </a:rPr>
              <a:t>thuộc</a:t>
            </a:r>
            <a:r>
              <a:rPr lang="en-US" b="0" i="0">
                <a:solidFill>
                  <a:srgbClr val="000000"/>
                </a:solidFill>
                <a:effectLst/>
                <a:latin typeface="inherit"/>
              </a:rPr>
              <a:t> </a:t>
            </a:r>
            <a:r>
              <a:rPr lang="en-US" b="0" i="0" err="1">
                <a:solidFill>
                  <a:srgbClr val="000000"/>
                </a:solidFill>
                <a:effectLst/>
                <a:latin typeface="inherit"/>
              </a:rPr>
              <a:t>nhóm</a:t>
            </a:r>
            <a:r>
              <a:rPr lang="en-US" b="0" i="0">
                <a:solidFill>
                  <a:srgbClr val="000000"/>
                </a:solidFill>
                <a:effectLst/>
                <a:latin typeface="inherit"/>
              </a:rPr>
              <a:t> </a:t>
            </a:r>
            <a:r>
              <a:rPr lang="en-US" b="0" i="0" err="1">
                <a:solidFill>
                  <a:srgbClr val="000000"/>
                </a:solidFill>
                <a:effectLst/>
                <a:latin typeface="inherit"/>
              </a:rPr>
              <a:t>csdl</a:t>
            </a:r>
            <a:r>
              <a:rPr lang="en-US" b="0" i="0">
                <a:solidFill>
                  <a:srgbClr val="000000"/>
                </a:solidFill>
                <a:effectLst/>
                <a:latin typeface="inherit"/>
              </a:rPr>
              <a:t> CP (consistency and partition-Tolerance)</a:t>
            </a:r>
          </a:p>
          <a:p>
            <a:pPr marL="158750" indent="0" algn="l" fontAlgn="base">
              <a:buFont typeface="+mj-lt"/>
              <a:buNone/>
            </a:pPr>
            <a:endParaRPr lang="en-US" b="0" i="0">
              <a:solidFill>
                <a:srgbClr val="000000"/>
              </a:solidFill>
              <a:effectLst/>
              <a:latin typeface="inherit"/>
            </a:endParaRPr>
          </a:p>
          <a:p>
            <a:pPr marL="158750" indent="0" algn="l" fontAlgn="base">
              <a:buFont typeface="+mj-lt"/>
              <a:buNone/>
            </a:pPr>
            <a:r>
              <a:rPr lang="vi-VN" b="0" i="0">
                <a:solidFill>
                  <a:srgbClr val="000000"/>
                </a:solidFill>
                <a:effectLst/>
                <a:latin typeface="inherit"/>
              </a:rPr>
              <a:t>Một cơ sở dữ liệu CP có tính nhất quán và dung sai phân vùng, tức hi sinh tính khả dụng. </a:t>
            </a:r>
            <a:endParaRPr lang="en-US" b="0" i="0">
              <a:solidFill>
                <a:srgbClr val="000000"/>
              </a:solidFill>
              <a:effectLst/>
              <a:latin typeface="inherit"/>
            </a:endParaRPr>
          </a:p>
          <a:p>
            <a:pPr marL="158750" indent="0" algn="l" fontAlgn="base">
              <a:buFont typeface="+mj-lt"/>
              <a:buNone/>
            </a:pPr>
            <a:endParaRPr lang="en-US" b="0" i="0">
              <a:solidFill>
                <a:srgbClr val="000000"/>
              </a:solidFill>
              <a:effectLst/>
              <a:latin typeface="inherit"/>
            </a:endParaRPr>
          </a:p>
          <a:p>
            <a:pPr marL="158750" indent="0" algn="l" fontAlgn="base">
              <a:buFont typeface="+mj-lt"/>
              <a:buNone/>
            </a:pPr>
            <a:r>
              <a:rPr lang="vi-VN" b="0" i="0">
                <a:solidFill>
                  <a:srgbClr val="000000"/>
                </a:solidFill>
                <a:effectLst/>
                <a:latin typeface="inherit"/>
              </a:rPr>
              <a:t>Khi tình trạng phân vùng xảy ra giữa hai node bất kỳ, hệ thống phải shutdown node gặp tình trạng không nhất quán (tức là làm cho nó không khả dụng) cho đến khi phân vùng được giải quyế</a:t>
            </a:r>
            <a:r>
              <a:rPr lang="en-US" b="0" i="0">
                <a:solidFill>
                  <a:srgbClr val="000000"/>
                </a:solidFill>
                <a:effectLst/>
                <a:latin typeface="inherit"/>
              </a:rPr>
              <a:t>t</a:t>
            </a:r>
          </a:p>
          <a:p>
            <a:pPr marL="0" lvl="0" indent="0" algn="l" rtl="0">
              <a:spcBef>
                <a:spcPts val="0"/>
              </a:spcBef>
              <a:spcAft>
                <a:spcPts val="0"/>
              </a:spcAft>
              <a:buNone/>
            </a:pPr>
            <a:endParaRPr/>
          </a:p>
        </p:txBody>
      </p:sp>
    </p:spTree>
    <p:extLst>
      <p:ext uri="{BB962C8B-B14F-4D97-AF65-F5344CB8AC3E}">
        <p14:creationId xmlns:p14="http://schemas.microsoft.com/office/powerpoint/2010/main" val="3371864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9491f2141d_3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9491f2141d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000000"/>
                </a:solidFill>
                <a:effectLst/>
                <a:latin typeface="inherit"/>
              </a:rPr>
              <a:t>Mô</a:t>
            </a:r>
            <a:r>
              <a:rPr lang="en-US" b="0" i="0">
                <a:solidFill>
                  <a:srgbClr val="000000"/>
                </a:solidFill>
                <a:effectLst/>
                <a:latin typeface="inherit"/>
              </a:rPr>
              <a:t> </a:t>
            </a:r>
            <a:r>
              <a:rPr lang="en-US" b="0" i="0" err="1">
                <a:solidFill>
                  <a:srgbClr val="000000"/>
                </a:solidFill>
                <a:effectLst/>
                <a:latin typeface="inherit"/>
              </a:rPr>
              <a:t>hình</a:t>
            </a:r>
            <a:r>
              <a:rPr lang="en-US" b="0" i="0">
                <a:solidFill>
                  <a:srgbClr val="000000"/>
                </a:solidFill>
                <a:effectLst/>
                <a:latin typeface="inherit"/>
              </a:rPr>
              <a:t> replication </a:t>
            </a:r>
            <a:r>
              <a:rPr lang="en-US" b="0" i="0" err="1">
                <a:solidFill>
                  <a:srgbClr val="000000"/>
                </a:solidFill>
                <a:effectLst/>
                <a:latin typeface="inherit"/>
              </a:rPr>
              <a:t>có</a:t>
            </a:r>
            <a:r>
              <a:rPr lang="en-US" b="0" i="0">
                <a:solidFill>
                  <a:srgbClr val="000000"/>
                </a:solidFill>
                <a:effectLst/>
                <a:latin typeface="inherit"/>
              </a:rPr>
              <a:t> 2 component </a:t>
            </a:r>
            <a:r>
              <a:rPr lang="en-US" b="0" i="0" err="1">
                <a:solidFill>
                  <a:srgbClr val="000000"/>
                </a:solidFill>
                <a:effectLst/>
                <a:latin typeface="inherit"/>
              </a:rPr>
              <a:t>chính</a:t>
            </a:r>
            <a:r>
              <a:rPr lang="en-US" b="0" i="0">
                <a:solidFill>
                  <a:srgbClr val="000000"/>
                </a:solidFill>
                <a:effectLst/>
                <a:latin typeface="inherit"/>
              </a:rPr>
              <a:t> </a:t>
            </a:r>
            <a:r>
              <a:rPr lang="en-US" b="0" i="0" err="1">
                <a:solidFill>
                  <a:srgbClr val="000000"/>
                </a:solidFill>
                <a:effectLst/>
                <a:latin typeface="inherit"/>
              </a:rPr>
              <a:t>là</a:t>
            </a:r>
            <a:r>
              <a:rPr lang="en-US" b="0" i="0">
                <a:solidFill>
                  <a:srgbClr val="000000"/>
                </a:solidFill>
                <a:effectLst/>
                <a:latin typeface="inherit"/>
              </a:rPr>
              <a:t> master </a:t>
            </a:r>
            <a:r>
              <a:rPr lang="en-US" b="0" i="0" err="1">
                <a:solidFill>
                  <a:srgbClr val="000000"/>
                </a:solidFill>
                <a:effectLst/>
                <a:latin typeface="inherit"/>
              </a:rPr>
              <a:t>và</a:t>
            </a:r>
            <a:r>
              <a:rPr lang="en-US" b="0" i="0">
                <a:solidFill>
                  <a:srgbClr val="000000"/>
                </a:solidFill>
                <a:effectLst/>
                <a:latin typeface="inherit"/>
              </a:rPr>
              <a:t> replica, </a:t>
            </a:r>
            <a:r>
              <a:rPr lang="en-US" b="0" i="0" err="1">
                <a:solidFill>
                  <a:srgbClr val="000000"/>
                </a:solidFill>
                <a:effectLst/>
                <a:latin typeface="inherit"/>
              </a:rPr>
              <a:t>đây</a:t>
            </a:r>
            <a:r>
              <a:rPr lang="en-US" b="0" i="0">
                <a:solidFill>
                  <a:srgbClr val="000000"/>
                </a:solidFill>
                <a:effectLst/>
                <a:latin typeface="inherit"/>
              </a:rPr>
              <a:t> </a:t>
            </a:r>
            <a:r>
              <a:rPr lang="en-US" b="0" i="0" err="1">
                <a:solidFill>
                  <a:srgbClr val="000000"/>
                </a:solidFill>
                <a:effectLst/>
                <a:latin typeface="inherit"/>
              </a:rPr>
              <a:t>là</a:t>
            </a:r>
            <a:r>
              <a:rPr lang="en-US" b="0" i="0">
                <a:solidFill>
                  <a:srgbClr val="000000"/>
                </a:solidFill>
                <a:effectLst/>
                <a:latin typeface="inherit"/>
              </a:rPr>
              <a:t> </a:t>
            </a:r>
            <a:r>
              <a:rPr lang="en-US" b="0" i="0" err="1">
                <a:solidFill>
                  <a:srgbClr val="000000"/>
                </a:solidFill>
                <a:effectLst/>
                <a:latin typeface="inherit"/>
              </a:rPr>
              <a:t>mô</a:t>
            </a:r>
            <a:r>
              <a:rPr lang="en-US" b="0" i="0">
                <a:solidFill>
                  <a:srgbClr val="000000"/>
                </a:solidFill>
                <a:effectLst/>
                <a:latin typeface="inherit"/>
              </a:rPr>
              <a:t> </a:t>
            </a:r>
            <a:r>
              <a:rPr lang="en-US" b="0" i="0" err="1">
                <a:solidFill>
                  <a:srgbClr val="000000"/>
                </a:solidFill>
                <a:effectLst/>
                <a:latin typeface="inherit"/>
              </a:rPr>
              <a:t>hình</a:t>
            </a:r>
            <a:r>
              <a:rPr lang="en-US" b="0" i="0">
                <a:solidFill>
                  <a:srgbClr val="000000"/>
                </a:solidFill>
                <a:effectLst/>
                <a:latin typeface="inherit"/>
              </a:rPr>
              <a:t> </a:t>
            </a:r>
            <a:r>
              <a:rPr lang="en-US" b="0" i="0" err="1">
                <a:solidFill>
                  <a:srgbClr val="000000"/>
                </a:solidFill>
                <a:effectLst/>
                <a:latin typeface="inherit"/>
              </a:rPr>
              <a:t>sử</a:t>
            </a:r>
            <a:r>
              <a:rPr lang="en-US" b="0" i="0">
                <a:solidFill>
                  <a:srgbClr val="000000"/>
                </a:solidFill>
                <a:effectLst/>
                <a:latin typeface="inherit"/>
              </a:rPr>
              <a:t> </a:t>
            </a:r>
            <a:r>
              <a:rPr lang="en-US" b="0" i="0" err="1">
                <a:solidFill>
                  <a:srgbClr val="000000"/>
                </a:solidFill>
                <a:effectLst/>
                <a:latin typeface="inherit"/>
              </a:rPr>
              <a:t>dụng</a:t>
            </a:r>
            <a:r>
              <a:rPr lang="en-US" b="0" i="0">
                <a:solidFill>
                  <a:srgbClr val="000000"/>
                </a:solidFill>
                <a:effectLst/>
                <a:latin typeface="inherit"/>
              </a:rPr>
              <a:t> master </a:t>
            </a:r>
            <a:r>
              <a:rPr lang="en-US" b="0" i="0" err="1">
                <a:solidFill>
                  <a:srgbClr val="000000"/>
                </a:solidFill>
                <a:effectLst/>
                <a:latin typeface="inherit"/>
              </a:rPr>
              <a:t>làm</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chính</a:t>
            </a:r>
            <a:r>
              <a:rPr lang="en-US" b="0" i="0">
                <a:solidFill>
                  <a:srgbClr val="000000"/>
                </a:solidFill>
                <a:effectLst/>
                <a:latin typeface="inherit"/>
              </a:rPr>
              <a:t> </a:t>
            </a:r>
            <a:r>
              <a:rPr lang="en-US" b="0" i="0" err="1">
                <a:solidFill>
                  <a:srgbClr val="000000"/>
                </a:solidFill>
                <a:effectLst/>
                <a:latin typeface="inherit"/>
              </a:rPr>
              <a:t>và</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replica </a:t>
            </a:r>
            <a:r>
              <a:rPr lang="en-US" b="0" i="0" err="1">
                <a:solidFill>
                  <a:srgbClr val="000000"/>
                </a:solidFill>
                <a:effectLst/>
                <a:latin typeface="inherit"/>
              </a:rPr>
              <a:t>làm</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phụ</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replica </a:t>
            </a:r>
            <a:r>
              <a:rPr lang="en-US" b="0" i="0" err="1">
                <a:solidFill>
                  <a:srgbClr val="000000"/>
                </a:solidFill>
                <a:effectLst/>
                <a:latin typeface="inherit"/>
              </a:rPr>
              <a:t>này</a:t>
            </a:r>
            <a:r>
              <a:rPr lang="en-US" b="0" i="0">
                <a:solidFill>
                  <a:srgbClr val="000000"/>
                </a:solidFill>
                <a:effectLst/>
                <a:latin typeface="inherit"/>
              </a:rPr>
              <a:t> </a:t>
            </a:r>
            <a:r>
              <a:rPr lang="en-US" b="0" i="0" err="1">
                <a:solidFill>
                  <a:srgbClr val="000000"/>
                </a:solidFill>
                <a:effectLst/>
                <a:latin typeface="inherit"/>
              </a:rPr>
              <a:t>là</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sao</a:t>
            </a:r>
            <a:r>
              <a:rPr lang="en-US" b="0" i="0">
                <a:solidFill>
                  <a:srgbClr val="000000"/>
                </a:solidFill>
                <a:effectLst/>
                <a:latin typeface="inherit"/>
              </a:rPr>
              <a:t> </a:t>
            </a:r>
            <a:r>
              <a:rPr lang="en-US" b="0" i="0" err="1">
                <a:solidFill>
                  <a:srgbClr val="000000"/>
                </a:solidFill>
                <a:effectLst/>
                <a:latin typeface="inherit"/>
              </a:rPr>
              <a:t>chép</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master.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000000"/>
                </a:solidFill>
                <a:effectLst/>
                <a:latin typeface="inherit"/>
              </a:rPr>
              <a:t>Master </a:t>
            </a:r>
            <a:r>
              <a:rPr lang="en-US" b="0" i="0" err="1">
                <a:solidFill>
                  <a:srgbClr val="000000"/>
                </a:solidFill>
                <a:effectLst/>
                <a:latin typeface="inherit"/>
              </a:rPr>
              <a:t>có</a:t>
            </a:r>
            <a:r>
              <a:rPr lang="en-US" b="0" i="0">
                <a:solidFill>
                  <a:srgbClr val="000000"/>
                </a:solidFill>
                <a:effectLst/>
                <a:latin typeface="inherit"/>
              </a:rPr>
              <a:t> </a:t>
            </a:r>
            <a:r>
              <a:rPr lang="en-US" b="0" i="0" err="1">
                <a:solidFill>
                  <a:srgbClr val="000000"/>
                </a:solidFill>
                <a:effectLst/>
                <a:latin typeface="inherit"/>
              </a:rPr>
              <a:t>nhiệm</a:t>
            </a:r>
            <a:r>
              <a:rPr lang="en-US" b="0" i="0">
                <a:solidFill>
                  <a:srgbClr val="000000"/>
                </a:solidFill>
                <a:effectLst/>
                <a:latin typeface="inherit"/>
              </a:rPr>
              <a:t> </a:t>
            </a:r>
            <a:r>
              <a:rPr lang="en-US" b="0" i="0" err="1">
                <a:solidFill>
                  <a:srgbClr val="000000"/>
                </a:solidFill>
                <a:effectLst/>
                <a:latin typeface="inherit"/>
              </a:rPr>
              <a:t>vụ</a:t>
            </a:r>
            <a:r>
              <a:rPr lang="en-US" b="0" i="0">
                <a:solidFill>
                  <a:srgbClr val="000000"/>
                </a:solidFill>
                <a:effectLst/>
                <a:latin typeface="inherit"/>
              </a:rPr>
              <a:t> </a:t>
            </a:r>
            <a:r>
              <a:rPr lang="en-US" b="0" i="0" err="1">
                <a:solidFill>
                  <a:srgbClr val="000000"/>
                </a:solidFill>
                <a:effectLst/>
                <a:latin typeface="inherit"/>
              </a:rPr>
              <a:t>thực</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truy</a:t>
            </a:r>
            <a:r>
              <a:rPr lang="en-US" b="0" i="0">
                <a:solidFill>
                  <a:srgbClr val="000000"/>
                </a:solidFill>
                <a:effectLst/>
                <a:latin typeface="inherit"/>
              </a:rPr>
              <a:t> </a:t>
            </a:r>
            <a:r>
              <a:rPr lang="en-US" b="0" i="0" err="1">
                <a:solidFill>
                  <a:srgbClr val="000000"/>
                </a:solidFill>
                <a:effectLst/>
                <a:latin typeface="inherit"/>
              </a:rPr>
              <a:t>vấn</a:t>
            </a:r>
            <a:r>
              <a:rPr lang="en-US" b="0" i="0">
                <a:solidFill>
                  <a:srgbClr val="000000"/>
                </a:solidFill>
                <a:effectLst/>
                <a:latin typeface="inherit"/>
              </a:rPr>
              <a:t> </a:t>
            </a:r>
            <a:r>
              <a:rPr lang="en-US" b="0" i="0" err="1">
                <a:solidFill>
                  <a:srgbClr val="000000"/>
                </a:solidFill>
                <a:effectLst/>
                <a:latin typeface="inherit"/>
              </a:rPr>
              <a:t>từ</a:t>
            </a:r>
            <a:r>
              <a:rPr lang="en-US" b="0" i="0">
                <a:solidFill>
                  <a:srgbClr val="000000"/>
                </a:solidFill>
                <a:effectLst/>
                <a:latin typeface="inherit"/>
              </a:rPr>
              <a:t> </a:t>
            </a:r>
            <a:r>
              <a:rPr lang="en-US" b="0" i="0" err="1">
                <a:solidFill>
                  <a:srgbClr val="000000"/>
                </a:solidFill>
                <a:effectLst/>
                <a:latin typeface="inherit"/>
              </a:rPr>
              <a:t>phía</a:t>
            </a:r>
            <a:r>
              <a:rPr lang="en-US" b="0" i="0">
                <a:solidFill>
                  <a:srgbClr val="000000"/>
                </a:solidFill>
                <a:effectLst/>
                <a:latin typeface="inherit"/>
              </a:rPr>
              <a:t> client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000000"/>
                </a:solidFill>
                <a:effectLst/>
                <a:latin typeface="inherit"/>
              </a:rPr>
              <a:t>Rep </a:t>
            </a:r>
            <a:r>
              <a:rPr lang="en-US" b="0" i="0" err="1">
                <a:solidFill>
                  <a:srgbClr val="000000"/>
                </a:solidFill>
                <a:effectLst/>
                <a:latin typeface="inherit"/>
              </a:rPr>
              <a:t>đọc</a:t>
            </a:r>
            <a:r>
              <a:rPr lang="en-US" b="0" i="0">
                <a:solidFill>
                  <a:srgbClr val="000000"/>
                </a:solidFill>
                <a:effectLst/>
                <a:latin typeface="inherit"/>
              </a:rPr>
              <a:t> </a:t>
            </a:r>
            <a:r>
              <a:rPr lang="en-US" b="0" i="0" err="1">
                <a:solidFill>
                  <a:srgbClr val="000000"/>
                </a:solidFill>
                <a:effectLst/>
                <a:latin typeface="inherit"/>
              </a:rPr>
              <a:t>ghi</a:t>
            </a:r>
            <a:r>
              <a:rPr lang="en-US" b="0" i="0">
                <a:solidFill>
                  <a:srgbClr val="000000"/>
                </a:solidFill>
                <a:effectLst/>
                <a:latin typeface="inherit"/>
              </a:rPr>
              <a:t> </a:t>
            </a:r>
            <a:r>
              <a:rPr lang="en-US" b="0" i="0" err="1">
                <a:solidFill>
                  <a:srgbClr val="000000"/>
                </a:solidFill>
                <a:effectLst/>
                <a:latin typeface="inherit"/>
              </a:rPr>
              <a:t>theo</a:t>
            </a:r>
            <a:r>
              <a:rPr lang="en-US" b="0" i="0">
                <a:solidFill>
                  <a:srgbClr val="000000"/>
                </a:solidFill>
                <a:effectLst/>
                <a:latin typeface="inherit"/>
              </a:rPr>
              <a:t> </a:t>
            </a:r>
            <a:r>
              <a:rPr lang="en-US" b="0" i="0" err="1">
                <a:solidFill>
                  <a:srgbClr val="000000"/>
                </a:solidFill>
                <a:effectLst/>
                <a:latin typeface="inherit"/>
              </a:rPr>
              <a:t>chỉ</a:t>
            </a:r>
            <a:r>
              <a:rPr lang="en-US" b="0" i="0">
                <a:solidFill>
                  <a:srgbClr val="000000"/>
                </a:solidFill>
                <a:effectLst/>
                <a:latin typeface="inherit"/>
              </a:rPr>
              <a:t> </a:t>
            </a:r>
            <a:r>
              <a:rPr lang="en-US" b="0" i="0" err="1">
                <a:solidFill>
                  <a:srgbClr val="000000"/>
                </a:solidFill>
                <a:effectLst/>
                <a:latin typeface="inherit"/>
              </a:rPr>
              <a:t>thị</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master </a:t>
            </a:r>
            <a:r>
              <a:rPr lang="en-US" b="0" i="0" err="1">
                <a:solidFill>
                  <a:srgbClr val="000000"/>
                </a:solidFill>
                <a:effectLst/>
                <a:latin typeface="inherit"/>
              </a:rPr>
              <a:t>và</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trở</a:t>
            </a:r>
            <a:r>
              <a:rPr lang="en-US" b="0" i="0">
                <a:solidFill>
                  <a:srgbClr val="000000"/>
                </a:solidFill>
                <a:effectLst/>
                <a:latin typeface="inherit"/>
              </a:rPr>
              <a:t> </a:t>
            </a:r>
            <a:r>
              <a:rPr lang="en-US" b="0" i="0" err="1">
                <a:solidFill>
                  <a:srgbClr val="000000"/>
                </a:solidFill>
                <a:effectLst/>
                <a:latin typeface="inherit"/>
              </a:rPr>
              <a:t>thành</a:t>
            </a:r>
            <a:r>
              <a:rPr lang="en-US" b="0" i="0">
                <a:solidFill>
                  <a:srgbClr val="000000"/>
                </a:solidFill>
                <a:effectLst/>
                <a:latin typeface="inherit"/>
              </a:rPr>
              <a:t> master </a:t>
            </a:r>
            <a:r>
              <a:rPr lang="en-US" b="0" i="0" err="1">
                <a:solidFill>
                  <a:srgbClr val="000000"/>
                </a:solidFill>
                <a:effectLst/>
                <a:latin typeface="inherit"/>
              </a:rPr>
              <a:t>mới</a:t>
            </a:r>
            <a:r>
              <a:rPr lang="en-US" b="0" i="0">
                <a:solidFill>
                  <a:srgbClr val="000000"/>
                </a:solidFill>
                <a:effectLst/>
                <a:latin typeface="inherit"/>
              </a:rPr>
              <a:t> </a:t>
            </a:r>
            <a:r>
              <a:rPr lang="en-US" b="0" i="0" err="1">
                <a:solidFill>
                  <a:srgbClr val="000000"/>
                </a:solidFill>
                <a:effectLst/>
                <a:latin typeface="inherit"/>
              </a:rPr>
              <a:t>nếu</a:t>
            </a:r>
            <a:r>
              <a:rPr lang="en-US" b="0" i="0">
                <a:solidFill>
                  <a:srgbClr val="000000"/>
                </a:solidFill>
                <a:effectLst/>
                <a:latin typeface="inherit"/>
              </a:rPr>
              <a:t> master </a:t>
            </a:r>
            <a:r>
              <a:rPr lang="en-US" b="0" i="0" err="1">
                <a:solidFill>
                  <a:srgbClr val="000000"/>
                </a:solidFill>
                <a:effectLst/>
                <a:latin typeface="inherit"/>
              </a:rPr>
              <a:t>cũ</a:t>
            </a:r>
            <a:r>
              <a:rPr lang="en-US" b="0" i="0">
                <a:solidFill>
                  <a:srgbClr val="000000"/>
                </a:solidFill>
                <a:effectLst/>
                <a:latin typeface="inherit"/>
              </a:rPr>
              <a:t> </a:t>
            </a:r>
            <a:r>
              <a:rPr lang="en-US" b="0" i="0" err="1">
                <a:solidFill>
                  <a:srgbClr val="000000"/>
                </a:solidFill>
                <a:effectLst/>
                <a:latin typeface="inherit"/>
              </a:rPr>
              <a:t>bị</a:t>
            </a:r>
            <a:r>
              <a:rPr lang="en-US" b="0" i="0">
                <a:solidFill>
                  <a:srgbClr val="000000"/>
                </a:solidFill>
                <a:effectLst/>
                <a:latin typeface="inherit"/>
              </a:rPr>
              <a:t> </a:t>
            </a:r>
            <a:r>
              <a:rPr lang="en-US" b="0" i="0" err="1">
                <a:solidFill>
                  <a:srgbClr val="000000"/>
                </a:solidFill>
                <a:effectLst/>
                <a:latin typeface="inherit"/>
              </a:rPr>
              <a:t>hư</a:t>
            </a: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000000"/>
                </a:solidFill>
                <a:effectLst/>
                <a:latin typeface="inherit"/>
              </a:rPr>
              <a:t>Có</a:t>
            </a:r>
            <a:r>
              <a:rPr lang="en-US" b="0" i="0">
                <a:solidFill>
                  <a:srgbClr val="000000"/>
                </a:solidFill>
                <a:effectLst/>
                <a:latin typeface="inherit"/>
              </a:rPr>
              <a:t> 3 </a:t>
            </a:r>
            <a:r>
              <a:rPr lang="en-US" b="0" i="0" err="1">
                <a:solidFill>
                  <a:srgbClr val="000000"/>
                </a:solidFill>
                <a:effectLst/>
                <a:latin typeface="inherit"/>
              </a:rPr>
              <a:t>cơ</a:t>
            </a:r>
            <a:r>
              <a:rPr lang="en-US" b="0" i="0">
                <a:solidFill>
                  <a:srgbClr val="000000"/>
                </a:solidFill>
                <a:effectLst/>
                <a:latin typeface="inherit"/>
              </a:rPr>
              <a:t> </a:t>
            </a:r>
            <a:r>
              <a:rPr lang="en-US" b="0" i="0" err="1">
                <a:solidFill>
                  <a:srgbClr val="000000"/>
                </a:solidFill>
                <a:effectLst/>
                <a:latin typeface="inherit"/>
              </a:rPr>
              <a:t>chế</a:t>
            </a:r>
            <a:r>
              <a:rPr lang="en-US" b="0" i="0">
                <a:solidFill>
                  <a:srgbClr val="000000"/>
                </a:solidFill>
                <a:effectLst/>
                <a:latin typeface="inherit"/>
              </a:rPr>
              <a:t> </a:t>
            </a:r>
            <a:r>
              <a:rPr lang="en-US" b="0" i="0" err="1">
                <a:solidFill>
                  <a:srgbClr val="000000"/>
                </a:solidFill>
                <a:effectLst/>
                <a:latin typeface="inherit"/>
              </a:rPr>
              <a:t>mà</a:t>
            </a:r>
            <a:r>
              <a:rPr lang="en-US" b="0" i="0">
                <a:solidFill>
                  <a:srgbClr val="000000"/>
                </a:solidFill>
                <a:effectLst/>
                <a:latin typeface="inherit"/>
              </a:rPr>
              <a:t> </a:t>
            </a:r>
            <a:r>
              <a:rPr lang="en-US" b="0" i="0" err="1">
                <a:solidFill>
                  <a:srgbClr val="000000"/>
                </a:solidFill>
                <a:effectLst/>
                <a:latin typeface="inherit"/>
              </a:rPr>
              <a:t>mô</a:t>
            </a:r>
            <a:r>
              <a:rPr lang="en-US" b="0" i="0">
                <a:solidFill>
                  <a:srgbClr val="000000"/>
                </a:solidFill>
                <a:effectLst/>
                <a:latin typeface="inherit"/>
              </a:rPr>
              <a:t> </a:t>
            </a:r>
            <a:r>
              <a:rPr lang="en-US" b="0" i="0" err="1">
                <a:solidFill>
                  <a:srgbClr val="000000"/>
                </a:solidFill>
                <a:effectLst/>
                <a:latin typeface="inherit"/>
              </a:rPr>
              <a:t>hình</a:t>
            </a:r>
            <a:r>
              <a:rPr lang="en-US" b="0" i="0">
                <a:solidFill>
                  <a:srgbClr val="000000"/>
                </a:solidFill>
                <a:effectLst/>
                <a:latin typeface="inherit"/>
              </a:rPr>
              <a:t> replication </a:t>
            </a:r>
            <a:r>
              <a:rPr lang="en-US" b="0" i="0" err="1">
                <a:solidFill>
                  <a:srgbClr val="000000"/>
                </a:solidFill>
                <a:effectLst/>
                <a:latin typeface="inherit"/>
              </a:rPr>
              <a:t>sử</a:t>
            </a:r>
            <a:r>
              <a:rPr lang="en-US" b="0" i="0">
                <a:solidFill>
                  <a:srgbClr val="000000"/>
                </a:solidFill>
                <a:effectLst/>
                <a:latin typeface="inherit"/>
              </a:rPr>
              <a:t> </a:t>
            </a:r>
            <a:r>
              <a:rPr lang="en-US" b="0" i="0" err="1">
                <a:solidFill>
                  <a:srgbClr val="000000"/>
                </a:solidFill>
                <a:effectLst/>
                <a:latin typeface="inherit"/>
              </a:rPr>
              <a:t>dụng</a:t>
            </a:r>
            <a:r>
              <a:rPr lang="en-US" b="0" i="0">
                <a:solidFill>
                  <a:srgbClr val="000000"/>
                </a:solidFill>
                <a:effectLst/>
                <a:latin typeface="inherit"/>
              </a:rPr>
              <a:t>:</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b="0" i="0">
                <a:solidFill>
                  <a:srgbClr val="000000"/>
                </a:solidFill>
                <a:effectLst/>
                <a:latin typeface="inherit"/>
              </a:rPr>
              <a:t> 1. Khi </a:t>
            </a:r>
            <a:r>
              <a:rPr lang="en-US" b="0" i="0" err="1">
                <a:solidFill>
                  <a:srgbClr val="000000"/>
                </a:solidFill>
                <a:effectLst/>
                <a:latin typeface="inherit"/>
              </a:rPr>
              <a:t>mà</a:t>
            </a:r>
            <a:r>
              <a:rPr lang="en-US" b="0" i="0">
                <a:solidFill>
                  <a:srgbClr val="000000"/>
                </a:solidFill>
                <a:effectLst/>
                <a:latin typeface="inherit"/>
              </a:rPr>
              <a:t> </a:t>
            </a:r>
            <a:r>
              <a:rPr lang="en-US" b="0" i="0" err="1">
                <a:solidFill>
                  <a:srgbClr val="000000"/>
                </a:solidFill>
                <a:effectLst/>
                <a:latin typeface="inherit"/>
              </a:rPr>
              <a:t>liên</a:t>
            </a:r>
            <a:r>
              <a:rPr lang="en-US" b="0" i="0">
                <a:solidFill>
                  <a:srgbClr val="000000"/>
                </a:solidFill>
                <a:effectLst/>
                <a:latin typeface="inherit"/>
              </a:rPr>
              <a:t>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giữa</a:t>
            </a:r>
            <a:r>
              <a:rPr lang="en-US" b="0" i="0">
                <a:solidFill>
                  <a:srgbClr val="000000"/>
                </a:solidFill>
                <a:effectLst/>
                <a:latin typeface="inherit"/>
              </a:rPr>
              <a:t> Master </a:t>
            </a:r>
            <a:r>
              <a:rPr lang="en-US" b="0" i="0" err="1">
                <a:solidFill>
                  <a:srgbClr val="000000"/>
                </a:solidFill>
                <a:effectLst/>
                <a:latin typeface="inherit"/>
              </a:rPr>
              <a:t>và</a:t>
            </a:r>
            <a:r>
              <a:rPr lang="en-US" b="0" i="0">
                <a:solidFill>
                  <a:srgbClr val="000000"/>
                </a:solidFill>
                <a:effectLst/>
                <a:latin typeface="inherit"/>
              </a:rPr>
              <a:t> replica </a:t>
            </a:r>
            <a:r>
              <a:rPr lang="en-US" b="0" i="0" err="1">
                <a:solidFill>
                  <a:srgbClr val="000000"/>
                </a:solidFill>
                <a:effectLst/>
                <a:latin typeface="inherit"/>
              </a:rPr>
              <a:t>được</a:t>
            </a:r>
            <a:r>
              <a:rPr lang="en-US" b="0" i="0">
                <a:solidFill>
                  <a:srgbClr val="000000"/>
                </a:solidFill>
                <a:effectLst/>
                <a:latin typeface="inherit"/>
              </a:rPr>
              <a:t>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nối</a:t>
            </a:r>
            <a:r>
              <a:rPr lang="en-US" b="0" i="0">
                <a:solidFill>
                  <a:srgbClr val="000000"/>
                </a:solidFill>
                <a:effectLst/>
                <a:latin typeface="inherit"/>
              </a:rPr>
              <a:t> </a:t>
            </a:r>
            <a:r>
              <a:rPr lang="en-US" b="0" i="0" err="1">
                <a:solidFill>
                  <a:srgbClr val="000000"/>
                </a:solidFill>
                <a:effectLst/>
                <a:latin typeface="inherit"/>
              </a:rPr>
              <a:t>tốt</a:t>
            </a:r>
            <a:r>
              <a:rPr lang="en-US" b="0" i="0">
                <a:solidFill>
                  <a:srgbClr val="000000"/>
                </a:solidFill>
                <a:effectLst/>
                <a:latin typeface="inherit"/>
              </a:rPr>
              <a:t> </a:t>
            </a:r>
            <a:r>
              <a:rPr lang="en-US" b="0" i="0" err="1">
                <a:solidFill>
                  <a:srgbClr val="000000"/>
                </a:solidFill>
                <a:effectLst/>
                <a:latin typeface="inherit"/>
              </a:rPr>
              <a:t>thì</a:t>
            </a:r>
            <a:r>
              <a:rPr lang="en-US" b="0" i="0">
                <a:solidFill>
                  <a:srgbClr val="000000"/>
                </a:solidFill>
                <a:effectLst/>
                <a:latin typeface="inherit"/>
              </a:rPr>
              <a:t> replica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bắt</a:t>
            </a:r>
            <a:r>
              <a:rPr lang="en-US" b="0" i="0">
                <a:solidFill>
                  <a:srgbClr val="000000"/>
                </a:solidFill>
                <a:effectLst/>
                <a:latin typeface="inherit"/>
              </a:rPr>
              <a:t> </a:t>
            </a:r>
            <a:r>
              <a:rPr lang="en-US" b="0" i="0" err="1">
                <a:solidFill>
                  <a:srgbClr val="000000"/>
                </a:solidFill>
                <a:effectLst/>
                <a:latin typeface="inherit"/>
              </a:rPr>
              <a:t>đầu</a:t>
            </a:r>
            <a:r>
              <a:rPr lang="en-US" b="0" i="0">
                <a:solidFill>
                  <a:srgbClr val="000000"/>
                </a:solidFill>
                <a:effectLst/>
                <a:latin typeface="inherit"/>
              </a:rPr>
              <a:t> </a:t>
            </a:r>
            <a:r>
              <a:rPr lang="en-US" b="0" i="0" err="1">
                <a:solidFill>
                  <a:srgbClr val="000000"/>
                </a:solidFill>
                <a:effectLst/>
                <a:latin typeface="inherit"/>
              </a:rPr>
              <a:t>sao</a:t>
            </a:r>
            <a:r>
              <a:rPr lang="en-US" b="0" i="0">
                <a:solidFill>
                  <a:srgbClr val="000000"/>
                </a:solidFill>
                <a:effectLst/>
                <a:latin typeface="inherit"/>
              </a:rPr>
              <a:t> </a:t>
            </a:r>
            <a:r>
              <a:rPr lang="en-US" b="0" i="0" err="1">
                <a:solidFill>
                  <a:srgbClr val="000000"/>
                </a:solidFill>
                <a:effectLst/>
                <a:latin typeface="inherit"/>
              </a:rPr>
              <a:t>chép</a:t>
            </a:r>
            <a:r>
              <a:rPr lang="en-US" b="0" i="0">
                <a:solidFill>
                  <a:srgbClr val="000000"/>
                </a:solidFill>
                <a:effectLst/>
                <a:latin typeface="inherit"/>
              </a:rPr>
              <a:t> </a:t>
            </a:r>
            <a:r>
              <a:rPr lang="en-US" b="0" i="0" err="1">
                <a:solidFill>
                  <a:srgbClr val="000000"/>
                </a:solidFill>
                <a:effectLst/>
                <a:latin typeface="inherit"/>
              </a:rPr>
              <a:t>dữ</a:t>
            </a:r>
            <a:r>
              <a:rPr lang="en-US" b="0" i="0">
                <a:solidFill>
                  <a:srgbClr val="000000"/>
                </a:solidFill>
                <a:effectLst/>
                <a:latin typeface="inherit"/>
              </a:rPr>
              <a:t> </a:t>
            </a:r>
            <a:r>
              <a:rPr lang="en-US" b="0" i="0" err="1">
                <a:solidFill>
                  <a:srgbClr val="000000"/>
                </a:solidFill>
                <a:effectLst/>
                <a:latin typeface="inherit"/>
              </a:rPr>
              <a:t>liệu</a:t>
            </a:r>
            <a:r>
              <a:rPr lang="en-US" b="0" i="0">
                <a:solidFill>
                  <a:srgbClr val="000000"/>
                </a:solidFill>
                <a:effectLst/>
                <a:latin typeface="inherit"/>
              </a:rPr>
              <a:t> </a:t>
            </a:r>
            <a:r>
              <a:rPr lang="en-US" b="0" i="0" err="1">
                <a:solidFill>
                  <a:srgbClr val="000000"/>
                </a:solidFill>
                <a:effectLst/>
                <a:latin typeface="inherit"/>
              </a:rPr>
              <a:t>từ</a:t>
            </a:r>
            <a:r>
              <a:rPr lang="en-US" b="0" i="0">
                <a:solidFill>
                  <a:srgbClr val="000000"/>
                </a:solidFill>
                <a:effectLst/>
                <a:latin typeface="inherit"/>
              </a:rPr>
              <a:t> master, </a:t>
            </a:r>
            <a:r>
              <a:rPr lang="en-US" b="0" i="0" err="1">
                <a:solidFill>
                  <a:srgbClr val="000000"/>
                </a:solidFill>
                <a:effectLst/>
                <a:latin typeface="inherit"/>
              </a:rPr>
              <a:t>ghi</a:t>
            </a:r>
            <a:r>
              <a:rPr lang="en-US" b="0" i="0">
                <a:solidFill>
                  <a:srgbClr val="000000"/>
                </a:solidFill>
                <a:effectLst/>
                <a:latin typeface="inherit"/>
              </a:rPr>
              <a:t>, </a:t>
            </a:r>
            <a:r>
              <a:rPr lang="en-US" b="0" i="0" err="1">
                <a:solidFill>
                  <a:srgbClr val="000000"/>
                </a:solidFill>
                <a:effectLst/>
                <a:latin typeface="inherit"/>
              </a:rPr>
              <a:t>xoá</a:t>
            </a:r>
            <a:r>
              <a:rPr lang="en-US" b="0" i="0">
                <a:solidFill>
                  <a:srgbClr val="000000"/>
                </a:solidFill>
                <a:effectLst/>
                <a:latin typeface="inherit"/>
              </a:rPr>
              <a:t> </a:t>
            </a:r>
            <a:r>
              <a:rPr lang="en-US" b="0" i="0" err="1">
                <a:solidFill>
                  <a:srgbClr val="000000"/>
                </a:solidFill>
                <a:effectLst/>
                <a:latin typeface="inherit"/>
              </a:rPr>
              <a:t>sửa</a:t>
            </a:r>
            <a:r>
              <a:rPr lang="en-US" b="0" i="0">
                <a:solidFill>
                  <a:srgbClr val="000000"/>
                </a:solidFill>
                <a:effectLst/>
                <a:latin typeface="inherit"/>
              </a:rPr>
              <a:t> </a:t>
            </a:r>
            <a:r>
              <a:rPr lang="en-US" b="0" i="0" err="1">
                <a:solidFill>
                  <a:srgbClr val="000000"/>
                </a:solidFill>
                <a:effectLst/>
                <a:latin typeface="inherit"/>
              </a:rPr>
              <a:t>bất</a:t>
            </a:r>
            <a:r>
              <a:rPr lang="en-US" b="0" i="0">
                <a:solidFill>
                  <a:srgbClr val="000000"/>
                </a:solidFill>
                <a:effectLst/>
                <a:latin typeface="inherit"/>
              </a:rPr>
              <a:t> </a:t>
            </a:r>
            <a:r>
              <a:rPr lang="en-US" b="0" i="0" err="1">
                <a:solidFill>
                  <a:srgbClr val="000000"/>
                </a:solidFill>
                <a:effectLst/>
                <a:latin typeface="inherit"/>
              </a:rPr>
              <a:t>kể</a:t>
            </a:r>
            <a:r>
              <a:rPr lang="en-US" b="0" i="0">
                <a:solidFill>
                  <a:srgbClr val="000000"/>
                </a:solidFill>
                <a:effectLst/>
                <a:latin typeface="inherit"/>
              </a:rPr>
              <a:t> </a:t>
            </a:r>
            <a:r>
              <a:rPr lang="en-US" b="0" i="0" err="1">
                <a:solidFill>
                  <a:srgbClr val="000000"/>
                </a:solidFill>
                <a:effectLst/>
                <a:latin typeface="inherit"/>
              </a:rPr>
              <a:t>thứ</a:t>
            </a:r>
            <a:r>
              <a:rPr lang="en-US" b="0" i="0">
                <a:solidFill>
                  <a:srgbClr val="000000"/>
                </a:solidFill>
                <a:effectLst/>
                <a:latin typeface="inherit"/>
              </a:rPr>
              <a:t> </a:t>
            </a:r>
            <a:r>
              <a:rPr lang="en-US" b="0" i="0" err="1">
                <a:solidFill>
                  <a:srgbClr val="000000"/>
                </a:solidFill>
                <a:effectLst/>
                <a:latin typeface="inherit"/>
              </a:rPr>
              <a:t>gì</a:t>
            </a:r>
            <a:r>
              <a:rPr lang="en-US" b="0" i="0">
                <a:solidFill>
                  <a:srgbClr val="000000"/>
                </a:solidFill>
                <a:effectLst/>
                <a:latin typeface="inherit"/>
              </a:rPr>
              <a:t> </a:t>
            </a:r>
            <a:r>
              <a:rPr lang="en-US" b="0" i="0" err="1">
                <a:solidFill>
                  <a:srgbClr val="000000"/>
                </a:solidFill>
                <a:effectLst/>
                <a:latin typeface="inherit"/>
              </a:rPr>
              <a:t>thì</a:t>
            </a:r>
            <a:r>
              <a:rPr lang="en-US" b="0" i="0">
                <a:solidFill>
                  <a:srgbClr val="000000"/>
                </a:solidFill>
                <a:effectLst/>
                <a:latin typeface="inherit"/>
              </a:rPr>
              <a:t> replica </a:t>
            </a:r>
            <a:r>
              <a:rPr lang="en-US" b="0" i="0" err="1">
                <a:solidFill>
                  <a:srgbClr val="000000"/>
                </a:solidFill>
                <a:effectLst/>
                <a:latin typeface="inherit"/>
              </a:rPr>
              <a:t>cũng</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sao</a:t>
            </a:r>
            <a:r>
              <a:rPr lang="en-US" b="0" i="0">
                <a:solidFill>
                  <a:srgbClr val="000000"/>
                </a:solidFill>
                <a:effectLst/>
                <a:latin typeface="inherit"/>
              </a:rPr>
              <a:t> </a:t>
            </a:r>
            <a:r>
              <a:rPr lang="en-US" b="0" i="0" err="1">
                <a:solidFill>
                  <a:srgbClr val="000000"/>
                </a:solidFill>
                <a:effectLst/>
                <a:latin typeface="inherit"/>
              </a:rPr>
              <a:t>chép</a:t>
            </a:r>
            <a:r>
              <a:rPr lang="en-US" b="0" i="0">
                <a:solidFill>
                  <a:srgbClr val="000000"/>
                </a:solidFill>
                <a:effectLst/>
                <a:latin typeface="inherit"/>
              </a:rPr>
              <a:t> </a:t>
            </a:r>
            <a:r>
              <a:rPr lang="en-US" b="0" i="0" err="1">
                <a:solidFill>
                  <a:srgbClr val="000000"/>
                </a:solidFill>
                <a:effectLst/>
                <a:latin typeface="inherit"/>
              </a:rPr>
              <a:t>hoàn</a:t>
            </a:r>
            <a:r>
              <a:rPr lang="en-US" b="0" i="0">
                <a:solidFill>
                  <a:srgbClr val="000000"/>
                </a:solidFill>
                <a:effectLst/>
                <a:latin typeface="inherit"/>
              </a:rPr>
              <a:t> </a:t>
            </a:r>
            <a:r>
              <a:rPr lang="en-US" b="0" i="0" err="1">
                <a:solidFill>
                  <a:srgbClr val="000000"/>
                </a:solidFill>
                <a:effectLst/>
                <a:latin typeface="inherit"/>
              </a:rPr>
              <a:t>hảo</a:t>
            </a:r>
            <a:endParaRPr lang="en-US" b="0" i="0">
              <a:solidFill>
                <a:srgbClr val="000000"/>
              </a:solidFill>
              <a:effectLst/>
              <a:latin typeface="inherit"/>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b="0" i="0">
                <a:solidFill>
                  <a:srgbClr val="000000"/>
                </a:solidFill>
                <a:effectLst/>
                <a:latin typeface="inherit"/>
              </a:rPr>
              <a:t>2. </a:t>
            </a:r>
            <a:r>
              <a:rPr lang="en-US" b="0" i="0" err="1">
                <a:solidFill>
                  <a:srgbClr val="000000"/>
                </a:solidFill>
                <a:effectLst/>
                <a:latin typeface="inherit"/>
              </a:rPr>
              <a:t>Nếu</a:t>
            </a:r>
            <a:r>
              <a:rPr lang="en-US" b="0" i="0">
                <a:solidFill>
                  <a:srgbClr val="000000"/>
                </a:solidFill>
                <a:effectLst/>
                <a:latin typeface="inherit"/>
              </a:rPr>
              <a:t> </a:t>
            </a:r>
            <a:r>
              <a:rPr lang="en-US" b="0" i="0" err="1">
                <a:solidFill>
                  <a:srgbClr val="000000"/>
                </a:solidFill>
                <a:effectLst/>
                <a:latin typeface="inherit"/>
              </a:rPr>
              <a:t>như</a:t>
            </a:r>
            <a:r>
              <a:rPr lang="en-US" b="0" i="0">
                <a:solidFill>
                  <a:srgbClr val="000000"/>
                </a:solidFill>
                <a:effectLst/>
                <a:latin typeface="inherit"/>
              </a:rPr>
              <a:t> </a:t>
            </a:r>
            <a:r>
              <a:rPr lang="en-US" b="0" i="0" err="1">
                <a:solidFill>
                  <a:srgbClr val="000000"/>
                </a:solidFill>
                <a:effectLst/>
                <a:latin typeface="inherit"/>
              </a:rPr>
              <a:t>liên</a:t>
            </a:r>
            <a:r>
              <a:rPr lang="en-US" b="0" i="0">
                <a:solidFill>
                  <a:srgbClr val="000000"/>
                </a:solidFill>
                <a:effectLst/>
                <a:latin typeface="inherit"/>
              </a:rPr>
              <a:t>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giữa</a:t>
            </a:r>
            <a:r>
              <a:rPr lang="en-US" b="0" i="0">
                <a:solidFill>
                  <a:srgbClr val="000000"/>
                </a:solidFill>
                <a:effectLst/>
                <a:latin typeface="inherit"/>
              </a:rPr>
              <a:t> master </a:t>
            </a:r>
            <a:r>
              <a:rPr lang="en-US" b="0" i="0" err="1">
                <a:solidFill>
                  <a:srgbClr val="000000"/>
                </a:solidFill>
                <a:effectLst/>
                <a:latin typeface="inherit"/>
              </a:rPr>
              <a:t>và</a:t>
            </a:r>
            <a:r>
              <a:rPr lang="en-US" b="0" i="0">
                <a:solidFill>
                  <a:srgbClr val="000000"/>
                </a:solidFill>
                <a:effectLst/>
                <a:latin typeface="inherit"/>
              </a:rPr>
              <a:t> replica </a:t>
            </a:r>
            <a:r>
              <a:rPr lang="en-US" b="0" i="0" err="1">
                <a:solidFill>
                  <a:srgbClr val="000000"/>
                </a:solidFill>
                <a:effectLst/>
                <a:latin typeface="inherit"/>
              </a:rPr>
              <a:t>bị</a:t>
            </a:r>
            <a:r>
              <a:rPr lang="en-US" b="0" i="0">
                <a:solidFill>
                  <a:srgbClr val="000000"/>
                </a:solidFill>
                <a:effectLst/>
                <a:latin typeface="inherit"/>
              </a:rPr>
              <a:t> </a:t>
            </a:r>
            <a:r>
              <a:rPr lang="en-US" b="0" i="0" err="1">
                <a:solidFill>
                  <a:srgbClr val="000000"/>
                </a:solidFill>
                <a:effectLst/>
                <a:latin typeface="inherit"/>
              </a:rPr>
              <a:t>ngắt</a:t>
            </a:r>
            <a:r>
              <a:rPr lang="en-US" b="0" i="0">
                <a:solidFill>
                  <a:srgbClr val="000000"/>
                </a:solidFill>
                <a:effectLst/>
                <a:latin typeface="inherit"/>
              </a:rPr>
              <a:t>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khi</a:t>
            </a:r>
            <a:r>
              <a:rPr lang="en-US" b="0" i="0">
                <a:solidFill>
                  <a:srgbClr val="000000"/>
                </a:solidFill>
                <a:effectLst/>
                <a:latin typeface="inherit"/>
              </a:rPr>
              <a:t>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nối</a:t>
            </a:r>
            <a:r>
              <a:rPr lang="en-US" b="0" i="0">
                <a:solidFill>
                  <a:srgbClr val="000000"/>
                </a:solidFill>
                <a:effectLst/>
                <a:latin typeface="inherit"/>
              </a:rPr>
              <a:t> </a:t>
            </a:r>
            <a:r>
              <a:rPr lang="en-US" b="0" i="0" err="1">
                <a:solidFill>
                  <a:srgbClr val="000000"/>
                </a:solidFill>
                <a:effectLst/>
                <a:latin typeface="inherit"/>
              </a:rPr>
              <a:t>lại</a:t>
            </a:r>
            <a:r>
              <a:rPr lang="en-US" b="0" i="0">
                <a:solidFill>
                  <a:srgbClr val="000000"/>
                </a:solidFill>
                <a:effectLst/>
                <a:latin typeface="inherit"/>
              </a:rPr>
              <a:t> replica </a:t>
            </a:r>
            <a:r>
              <a:rPr lang="en-US" b="0" i="0" err="1">
                <a:solidFill>
                  <a:srgbClr val="000000"/>
                </a:solidFill>
                <a:effectLst/>
                <a:latin typeface="inherit"/>
              </a:rPr>
              <a:t>này</a:t>
            </a:r>
            <a:r>
              <a:rPr lang="en-US" b="0" i="0">
                <a:solidFill>
                  <a:srgbClr val="000000"/>
                </a:solidFill>
                <a:effectLst/>
                <a:latin typeface="inherit"/>
              </a:rPr>
              <a:t> </a:t>
            </a:r>
            <a:r>
              <a:rPr lang="en-US" b="0" i="0" err="1">
                <a:solidFill>
                  <a:srgbClr val="000000"/>
                </a:solidFill>
                <a:effectLst/>
                <a:latin typeface="inherit"/>
              </a:rPr>
              <a:t>chỉ</a:t>
            </a:r>
            <a:r>
              <a:rPr lang="en-US" b="0" i="0">
                <a:solidFill>
                  <a:srgbClr val="000000"/>
                </a:solidFill>
                <a:effectLst/>
                <a:latin typeface="inherit"/>
              </a:rPr>
              <a:t> </a:t>
            </a:r>
            <a:r>
              <a:rPr lang="en-US" b="0" i="0" err="1">
                <a:solidFill>
                  <a:srgbClr val="000000"/>
                </a:solidFill>
                <a:effectLst/>
                <a:latin typeface="inherit"/>
              </a:rPr>
              <a:t>thực</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dữ</a:t>
            </a:r>
            <a:r>
              <a:rPr lang="en-US" b="0" i="0">
                <a:solidFill>
                  <a:srgbClr val="000000"/>
                </a:solidFill>
                <a:effectLst/>
                <a:latin typeface="inherit"/>
              </a:rPr>
              <a:t> </a:t>
            </a:r>
            <a:r>
              <a:rPr lang="en-US" b="0" i="0" err="1">
                <a:solidFill>
                  <a:srgbClr val="000000"/>
                </a:solidFill>
                <a:effectLst/>
                <a:latin typeface="inherit"/>
              </a:rPr>
              <a:t>liệu</a:t>
            </a:r>
            <a:r>
              <a:rPr lang="en-US" b="0" i="0">
                <a:solidFill>
                  <a:srgbClr val="000000"/>
                </a:solidFill>
                <a:effectLst/>
                <a:latin typeface="inherit"/>
              </a:rPr>
              <a:t> </a:t>
            </a:r>
            <a:r>
              <a:rPr lang="en-US" b="0" i="0" err="1">
                <a:solidFill>
                  <a:srgbClr val="000000"/>
                </a:solidFill>
                <a:effectLst/>
                <a:latin typeface="inherit"/>
              </a:rPr>
              <a:t>mà</a:t>
            </a:r>
            <a:r>
              <a:rPr lang="en-US" b="0" i="0">
                <a:solidFill>
                  <a:srgbClr val="000000"/>
                </a:solidFill>
                <a:effectLst/>
                <a:latin typeface="inherit"/>
              </a:rPr>
              <a:t> </a:t>
            </a:r>
            <a:r>
              <a:rPr lang="en-US" b="0" i="0" err="1">
                <a:solidFill>
                  <a:srgbClr val="000000"/>
                </a:solidFill>
                <a:effectLst/>
                <a:latin typeface="inherit"/>
              </a:rPr>
              <a:t>nó</a:t>
            </a:r>
            <a:r>
              <a:rPr lang="en-US" b="0" i="0">
                <a:solidFill>
                  <a:srgbClr val="000000"/>
                </a:solidFill>
                <a:effectLst/>
                <a:latin typeface="inherit"/>
              </a:rPr>
              <a:t> </a:t>
            </a:r>
            <a:r>
              <a:rPr lang="en-US" b="0" i="0" err="1">
                <a:solidFill>
                  <a:srgbClr val="000000"/>
                </a:solidFill>
                <a:effectLst/>
                <a:latin typeface="inherit"/>
              </a:rPr>
              <a:t>bỏ</a:t>
            </a:r>
            <a:r>
              <a:rPr lang="en-US" b="0" i="0">
                <a:solidFill>
                  <a:srgbClr val="000000"/>
                </a:solidFill>
                <a:effectLst/>
                <a:latin typeface="inherit"/>
              </a:rPr>
              <a:t> </a:t>
            </a:r>
            <a:r>
              <a:rPr lang="en-US" b="0" i="0" err="1">
                <a:solidFill>
                  <a:srgbClr val="000000"/>
                </a:solidFill>
                <a:effectLst/>
                <a:latin typeface="inherit"/>
              </a:rPr>
              <a:t>lỡ</a:t>
            </a:r>
            <a:endParaRPr lang="en-US" b="0" i="0">
              <a:solidFill>
                <a:srgbClr val="000000"/>
              </a:solidFill>
              <a:effectLst/>
              <a:latin typeface="inherit"/>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b="0" i="0">
                <a:solidFill>
                  <a:srgbClr val="000000"/>
                </a:solidFill>
                <a:effectLst/>
                <a:latin typeface="inherit"/>
              </a:rPr>
              <a:t>3. </a:t>
            </a:r>
            <a:r>
              <a:rPr lang="en-US" b="0" i="0" err="1">
                <a:solidFill>
                  <a:srgbClr val="000000"/>
                </a:solidFill>
                <a:effectLst/>
                <a:latin typeface="inherit"/>
              </a:rPr>
              <a:t>Để</a:t>
            </a:r>
            <a:r>
              <a:rPr lang="en-US" b="0" i="0">
                <a:solidFill>
                  <a:srgbClr val="000000"/>
                </a:solidFill>
                <a:effectLst/>
                <a:latin typeface="inherit"/>
              </a:rPr>
              <a:t> </a:t>
            </a:r>
            <a:r>
              <a:rPr lang="en-US" b="0" i="0" err="1">
                <a:solidFill>
                  <a:srgbClr val="000000"/>
                </a:solidFill>
                <a:effectLst/>
                <a:latin typeface="inherit"/>
              </a:rPr>
              <a:t>đảm</a:t>
            </a:r>
            <a:r>
              <a:rPr lang="en-US" b="0" i="0">
                <a:solidFill>
                  <a:srgbClr val="000000"/>
                </a:solidFill>
                <a:effectLst/>
                <a:latin typeface="inherit"/>
              </a:rPr>
              <a:t> </a:t>
            </a:r>
            <a:r>
              <a:rPr lang="en-US" b="0" i="0" err="1">
                <a:solidFill>
                  <a:srgbClr val="000000"/>
                </a:solidFill>
                <a:effectLst/>
                <a:latin typeface="inherit"/>
              </a:rPr>
              <a:t>bảo</a:t>
            </a:r>
            <a:r>
              <a:rPr lang="en-US" b="0" i="0">
                <a:solidFill>
                  <a:srgbClr val="000000"/>
                </a:solidFill>
                <a:effectLst/>
                <a:latin typeface="inherit"/>
              </a:rPr>
              <a:t> </a:t>
            </a:r>
            <a:r>
              <a:rPr lang="en-US" b="0" i="0" err="1">
                <a:solidFill>
                  <a:srgbClr val="000000"/>
                </a:solidFill>
                <a:effectLst/>
                <a:latin typeface="inherit"/>
              </a:rPr>
              <a:t>tính</a:t>
            </a:r>
            <a:r>
              <a:rPr lang="en-US" b="0" i="0">
                <a:solidFill>
                  <a:srgbClr val="000000"/>
                </a:solidFill>
                <a:effectLst/>
                <a:latin typeface="inherit"/>
              </a:rPr>
              <a:t> consistency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nếu</a:t>
            </a:r>
            <a:r>
              <a:rPr lang="en-US" b="0" i="0">
                <a:solidFill>
                  <a:srgbClr val="000000"/>
                </a:solidFill>
                <a:effectLst/>
                <a:latin typeface="inherit"/>
              </a:rPr>
              <a:t> </a:t>
            </a:r>
            <a:r>
              <a:rPr lang="en-US" b="0" i="0" err="1">
                <a:solidFill>
                  <a:srgbClr val="000000"/>
                </a:solidFill>
                <a:effectLst/>
                <a:latin typeface="inherit"/>
              </a:rPr>
              <a:t>như</a:t>
            </a:r>
            <a:r>
              <a:rPr lang="en-US" b="0" i="0">
                <a:solidFill>
                  <a:srgbClr val="000000"/>
                </a:solidFill>
                <a:effectLst/>
                <a:latin typeface="inherit"/>
              </a:rPr>
              <a:t> replica k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đc</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dữ</a:t>
            </a:r>
            <a:r>
              <a:rPr lang="en-US" b="0" i="0">
                <a:solidFill>
                  <a:srgbClr val="000000"/>
                </a:solidFill>
                <a:effectLst/>
                <a:latin typeface="inherit"/>
              </a:rPr>
              <a:t> </a:t>
            </a:r>
            <a:r>
              <a:rPr lang="en-US" b="0" i="0" err="1">
                <a:solidFill>
                  <a:srgbClr val="000000"/>
                </a:solidFill>
                <a:effectLst/>
                <a:latin typeface="inherit"/>
              </a:rPr>
              <a:t>liệu</a:t>
            </a:r>
            <a:r>
              <a:rPr lang="en-US" b="0" i="0">
                <a:solidFill>
                  <a:srgbClr val="000000"/>
                </a:solidFill>
                <a:effectLst/>
                <a:latin typeface="inherit"/>
              </a:rPr>
              <a:t> </a:t>
            </a:r>
            <a:r>
              <a:rPr lang="en-US" b="0" i="0" err="1">
                <a:solidFill>
                  <a:srgbClr val="000000"/>
                </a:solidFill>
                <a:effectLst/>
                <a:latin typeface="inherit"/>
              </a:rPr>
              <a:t>bị</a:t>
            </a:r>
            <a:r>
              <a:rPr lang="en-US" b="0" i="0">
                <a:solidFill>
                  <a:srgbClr val="000000"/>
                </a:solidFill>
                <a:effectLst/>
                <a:latin typeface="inherit"/>
              </a:rPr>
              <a:t> </a:t>
            </a:r>
            <a:r>
              <a:rPr lang="en-US" b="0" i="0" err="1">
                <a:solidFill>
                  <a:srgbClr val="000000"/>
                </a:solidFill>
                <a:effectLst/>
                <a:latin typeface="inherit"/>
              </a:rPr>
              <a:t>bỏ</a:t>
            </a:r>
            <a:r>
              <a:rPr lang="en-US" b="0" i="0">
                <a:solidFill>
                  <a:srgbClr val="000000"/>
                </a:solidFill>
                <a:effectLst/>
                <a:latin typeface="inherit"/>
              </a:rPr>
              <a:t> </a:t>
            </a:r>
            <a:r>
              <a:rPr lang="en-US" b="0" i="0" err="1">
                <a:solidFill>
                  <a:srgbClr val="000000"/>
                </a:solidFill>
                <a:effectLst/>
                <a:latin typeface="inherit"/>
              </a:rPr>
              <a:t>lỡ</a:t>
            </a:r>
            <a:r>
              <a:rPr lang="en-US" b="0" i="0">
                <a:solidFill>
                  <a:srgbClr val="000000"/>
                </a:solidFill>
                <a:effectLst/>
                <a:latin typeface="inherit"/>
              </a:rPr>
              <a:t>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nó</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lại</a:t>
            </a:r>
            <a:r>
              <a:rPr lang="en-US" b="0" i="0">
                <a:solidFill>
                  <a:srgbClr val="000000"/>
                </a:solidFill>
                <a:effectLst/>
                <a:latin typeface="inherit"/>
              </a:rPr>
              <a:t> </a:t>
            </a:r>
            <a:r>
              <a:rPr lang="en-US" b="0" i="0" err="1">
                <a:solidFill>
                  <a:srgbClr val="000000"/>
                </a:solidFill>
                <a:effectLst/>
                <a:latin typeface="inherit"/>
              </a:rPr>
              <a:t>toàn</a:t>
            </a:r>
            <a:r>
              <a:rPr lang="en-US" b="0" i="0">
                <a:solidFill>
                  <a:srgbClr val="000000"/>
                </a:solidFill>
                <a:effectLst/>
                <a:latin typeface="inherit"/>
              </a:rPr>
              <a:t> </a:t>
            </a:r>
            <a:r>
              <a:rPr lang="en-US" b="0" i="0" err="1">
                <a:solidFill>
                  <a:srgbClr val="000000"/>
                </a:solidFill>
                <a:effectLst/>
                <a:latin typeface="inherit"/>
              </a:rPr>
              <a:t>bộ</a:t>
            </a: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000000"/>
                </a:solidFill>
                <a:effectLst/>
                <a:latin typeface="inherit"/>
              </a:rPr>
              <a:t>Cách</a:t>
            </a:r>
            <a:r>
              <a:rPr lang="en-US" b="0" i="0">
                <a:solidFill>
                  <a:srgbClr val="000000"/>
                </a:solidFill>
                <a:effectLst/>
                <a:latin typeface="inherit"/>
              </a:rPr>
              <a:t> Redis replication </a:t>
            </a:r>
            <a:r>
              <a:rPr lang="en-US" b="0" i="0" err="1">
                <a:solidFill>
                  <a:srgbClr val="000000"/>
                </a:solidFill>
                <a:effectLst/>
                <a:latin typeface="inherit"/>
              </a:rPr>
              <a:t>hoạt</a:t>
            </a:r>
            <a:r>
              <a:rPr lang="en-US" b="0" i="0">
                <a:solidFill>
                  <a:srgbClr val="000000"/>
                </a:solidFill>
                <a:effectLst/>
                <a:latin typeface="inherit"/>
              </a:rPr>
              <a:t> </a:t>
            </a:r>
            <a:r>
              <a:rPr lang="en-US" b="0" i="0" err="1">
                <a:solidFill>
                  <a:srgbClr val="000000"/>
                </a:solidFill>
                <a:effectLst/>
                <a:latin typeface="inherit"/>
              </a:rPr>
              <a:t>động</a:t>
            </a:r>
            <a:r>
              <a:rPr lang="en-US" b="0" i="0">
                <a:solidFill>
                  <a:srgbClr val="000000"/>
                </a:solidFill>
                <a:effectLst/>
                <a:latin typeface="inherit"/>
              </a:rPr>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b="0" i="0">
                <a:solidFill>
                  <a:srgbClr val="000000"/>
                </a:solidFill>
                <a:effectLst/>
                <a:latin typeface="inherit"/>
              </a:rPr>
              <a:t>Redis master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có</a:t>
            </a:r>
            <a:r>
              <a:rPr lang="en-US" b="0" i="0">
                <a:solidFill>
                  <a:srgbClr val="000000"/>
                </a:solidFill>
                <a:effectLst/>
                <a:latin typeface="inherit"/>
              </a:rPr>
              <a:t> </a:t>
            </a:r>
            <a:r>
              <a:rPr lang="en-US" b="0" i="0" err="1">
                <a:solidFill>
                  <a:srgbClr val="000000"/>
                </a:solidFill>
                <a:effectLst/>
                <a:latin typeface="inherit"/>
              </a:rPr>
              <a:t>một</a:t>
            </a:r>
            <a:r>
              <a:rPr lang="en-US" b="0" i="0">
                <a:solidFill>
                  <a:srgbClr val="000000"/>
                </a:solidFill>
                <a:effectLst/>
                <a:latin typeface="inherit"/>
              </a:rPr>
              <a:t> ID </a:t>
            </a:r>
            <a:r>
              <a:rPr lang="en-US" b="0" i="0" err="1">
                <a:solidFill>
                  <a:srgbClr val="000000"/>
                </a:solidFill>
                <a:effectLst/>
                <a:latin typeface="inherit"/>
              </a:rPr>
              <a:t>riêng</a:t>
            </a:r>
            <a:r>
              <a:rPr lang="en-US" b="0" i="0">
                <a:solidFill>
                  <a:srgbClr val="000000"/>
                </a:solidFill>
                <a:effectLst/>
                <a:latin typeface="inherit"/>
              </a:rPr>
              <a:t>, </a:t>
            </a:r>
            <a:r>
              <a:rPr lang="en-US" b="0" i="0" err="1">
                <a:solidFill>
                  <a:srgbClr val="000000"/>
                </a:solidFill>
                <a:effectLst/>
                <a:latin typeface="inherit"/>
              </a:rPr>
              <a:t>và</a:t>
            </a:r>
            <a:r>
              <a:rPr lang="en-US" b="0" i="0">
                <a:solidFill>
                  <a:srgbClr val="000000"/>
                </a:solidFill>
                <a:effectLst/>
                <a:latin typeface="inherit"/>
              </a:rPr>
              <a:t> </a:t>
            </a:r>
            <a:r>
              <a:rPr lang="en-US" b="0" i="0" err="1">
                <a:solidFill>
                  <a:srgbClr val="000000"/>
                </a:solidFill>
                <a:effectLst/>
                <a:latin typeface="inherit"/>
              </a:rPr>
              <a:t>một</a:t>
            </a:r>
            <a:r>
              <a:rPr lang="en-US" b="0" i="0">
                <a:solidFill>
                  <a:srgbClr val="000000"/>
                </a:solidFill>
                <a:effectLst/>
                <a:latin typeface="inherit"/>
              </a:rPr>
              <a:t> offset </a:t>
            </a:r>
            <a:r>
              <a:rPr lang="en-US" b="0" i="0" err="1">
                <a:solidFill>
                  <a:srgbClr val="000000"/>
                </a:solidFill>
                <a:effectLst/>
                <a:latin typeface="inherit"/>
              </a:rPr>
              <a:t>cho</a:t>
            </a:r>
            <a:r>
              <a:rPr lang="en-US" b="0" i="0">
                <a:solidFill>
                  <a:srgbClr val="000000"/>
                </a:solidFill>
                <a:effectLst/>
                <a:latin typeface="inherit"/>
              </a:rPr>
              <a:t> </a:t>
            </a:r>
            <a:r>
              <a:rPr lang="en-US" b="0" i="0" err="1">
                <a:solidFill>
                  <a:srgbClr val="000000"/>
                </a:solidFill>
                <a:effectLst/>
                <a:latin typeface="inherit"/>
              </a:rPr>
              <a:t>biết</a:t>
            </a:r>
            <a:r>
              <a:rPr lang="en-US" b="0" i="0">
                <a:solidFill>
                  <a:srgbClr val="000000"/>
                </a:solidFill>
                <a:effectLst/>
                <a:latin typeface="inherit"/>
              </a:rPr>
              <a:t> </a:t>
            </a:r>
            <a:r>
              <a:rPr lang="en-US" b="0" i="0" err="1">
                <a:solidFill>
                  <a:srgbClr val="000000"/>
                </a:solidFill>
                <a:effectLst/>
                <a:latin typeface="inherit"/>
              </a:rPr>
              <a:t>phiên</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và</a:t>
            </a:r>
            <a:r>
              <a:rPr lang="en-US" b="0" i="0">
                <a:solidFill>
                  <a:srgbClr val="000000"/>
                </a:solidFill>
                <a:effectLst/>
                <a:latin typeface="inherit"/>
              </a:rPr>
              <a:t> </a:t>
            </a:r>
            <a:r>
              <a:rPr lang="en-US" b="0" i="0" err="1">
                <a:solidFill>
                  <a:srgbClr val="000000"/>
                </a:solidFill>
                <a:effectLst/>
                <a:latin typeface="inherit"/>
              </a:rPr>
              <a:t>số</a:t>
            </a:r>
            <a:r>
              <a:rPr lang="en-US" b="0" i="0">
                <a:solidFill>
                  <a:srgbClr val="000000"/>
                </a:solidFill>
                <a:effectLst/>
                <a:latin typeface="inherit"/>
              </a:rPr>
              <a:t> </a:t>
            </a:r>
            <a:r>
              <a:rPr lang="en-US" b="0" i="0" err="1">
                <a:solidFill>
                  <a:srgbClr val="000000"/>
                </a:solidFill>
                <a:effectLst/>
                <a:latin typeface="inherit"/>
              </a:rPr>
              <a:t>lệnh</a:t>
            </a:r>
            <a:r>
              <a:rPr lang="en-US" b="0" i="0">
                <a:solidFill>
                  <a:srgbClr val="000000"/>
                </a:solidFill>
                <a:effectLst/>
                <a:latin typeface="inherit"/>
              </a:rPr>
              <a:t> </a:t>
            </a:r>
            <a:r>
              <a:rPr lang="en-US" b="0" i="0" err="1">
                <a:solidFill>
                  <a:srgbClr val="000000"/>
                </a:solidFill>
                <a:effectLst/>
                <a:latin typeface="inherit"/>
              </a:rPr>
              <a:t>thực</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tại</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master</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b="0" i="0">
                <a:solidFill>
                  <a:srgbClr val="000000"/>
                </a:solidFill>
                <a:effectLst/>
                <a:latin typeface="inherit"/>
              </a:rPr>
              <a:t>Khi </a:t>
            </a:r>
            <a:r>
              <a:rPr lang="en-US" b="0" i="0" err="1">
                <a:solidFill>
                  <a:srgbClr val="000000"/>
                </a:solidFill>
                <a:effectLst/>
                <a:latin typeface="inherit"/>
              </a:rPr>
              <a:t>mà</a:t>
            </a:r>
            <a:r>
              <a:rPr lang="en-US" b="0" i="0">
                <a:solidFill>
                  <a:srgbClr val="000000"/>
                </a:solidFill>
                <a:effectLst/>
                <a:latin typeface="inherit"/>
              </a:rPr>
              <a:t> replicate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nối</a:t>
            </a:r>
            <a:r>
              <a:rPr lang="en-US" b="0" i="0">
                <a:solidFill>
                  <a:srgbClr val="000000"/>
                </a:solidFill>
                <a:effectLst/>
                <a:latin typeface="inherit"/>
              </a:rPr>
              <a:t> </a:t>
            </a:r>
            <a:r>
              <a:rPr lang="en-US" b="0" i="0" err="1">
                <a:solidFill>
                  <a:srgbClr val="000000"/>
                </a:solidFill>
                <a:effectLst/>
                <a:latin typeface="inherit"/>
              </a:rPr>
              <a:t>lại</a:t>
            </a:r>
            <a:r>
              <a:rPr lang="en-US" b="0" i="0">
                <a:solidFill>
                  <a:srgbClr val="000000"/>
                </a:solidFill>
                <a:effectLst/>
                <a:latin typeface="inherit"/>
              </a:rPr>
              <a:t> vs master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gửi</a:t>
            </a:r>
            <a:r>
              <a:rPr lang="en-US" b="0" i="0">
                <a:solidFill>
                  <a:srgbClr val="000000"/>
                </a:solidFill>
                <a:effectLst/>
                <a:latin typeface="inherit"/>
              </a:rPr>
              <a:t> offset </a:t>
            </a:r>
            <a:r>
              <a:rPr lang="en-US" b="0" i="0" err="1">
                <a:solidFill>
                  <a:srgbClr val="000000"/>
                </a:solidFill>
                <a:effectLst/>
                <a:latin typeface="inherit"/>
              </a:rPr>
              <a:t>kèm</a:t>
            </a:r>
            <a:r>
              <a:rPr lang="en-US" b="0" i="0">
                <a:solidFill>
                  <a:srgbClr val="000000"/>
                </a:solidFill>
                <a:effectLst/>
                <a:latin typeface="inherit"/>
              </a:rPr>
              <a:t> ID </a:t>
            </a:r>
            <a:r>
              <a:rPr lang="en-US" b="0" i="0" err="1">
                <a:solidFill>
                  <a:srgbClr val="000000"/>
                </a:solidFill>
                <a:effectLst/>
                <a:latin typeface="inherit"/>
              </a:rPr>
              <a:t>để</a:t>
            </a:r>
            <a:r>
              <a:rPr lang="en-US" b="0" i="0">
                <a:solidFill>
                  <a:srgbClr val="000000"/>
                </a:solidFill>
                <a:effectLst/>
                <a:latin typeface="inherit"/>
              </a:rPr>
              <a:t> master </a:t>
            </a:r>
            <a:r>
              <a:rPr lang="en-US" b="0" i="0" err="1">
                <a:solidFill>
                  <a:srgbClr val="000000"/>
                </a:solidFill>
                <a:effectLst/>
                <a:latin typeface="inherit"/>
              </a:rPr>
              <a:t>biết</a:t>
            </a:r>
            <a:r>
              <a:rPr lang="en-US" b="0" i="0">
                <a:solidFill>
                  <a:srgbClr val="000000"/>
                </a:solidFill>
                <a:effectLst/>
                <a:latin typeface="inherit"/>
              </a:rPr>
              <a:t> </a:t>
            </a:r>
            <a:r>
              <a:rPr lang="en-US" b="0" i="0" err="1">
                <a:solidFill>
                  <a:srgbClr val="000000"/>
                </a:solidFill>
                <a:effectLst/>
                <a:latin typeface="inherit"/>
              </a:rPr>
              <a:t>phiên</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tại</a:t>
            </a:r>
            <a:r>
              <a:rPr lang="en-US" b="0" i="0">
                <a:solidFill>
                  <a:srgbClr val="000000"/>
                </a:solidFill>
                <a:effectLst/>
                <a:latin typeface="inherit"/>
              </a:rPr>
              <a:t> </a:t>
            </a:r>
            <a:r>
              <a:rPr lang="en-US" b="0" i="0" err="1">
                <a:solidFill>
                  <a:srgbClr val="000000"/>
                </a:solidFill>
                <a:effectLst/>
                <a:latin typeface="inherit"/>
              </a:rPr>
              <a:t>với</a:t>
            </a:r>
            <a:r>
              <a:rPr lang="en-US" b="0" i="0">
                <a:solidFill>
                  <a:srgbClr val="000000"/>
                </a:solidFill>
                <a:effectLst/>
                <a:latin typeface="inherit"/>
              </a:rPr>
              <a:t> </a:t>
            </a:r>
            <a:r>
              <a:rPr lang="en-US" b="0" i="0" err="1">
                <a:solidFill>
                  <a:srgbClr val="000000"/>
                </a:solidFill>
                <a:effectLst/>
                <a:latin typeface="inherit"/>
              </a:rPr>
              <a:t>số</a:t>
            </a:r>
            <a:r>
              <a:rPr lang="en-US" b="0" i="0">
                <a:solidFill>
                  <a:srgbClr val="000000"/>
                </a:solidFill>
                <a:effectLst/>
                <a:latin typeface="inherit"/>
              </a:rPr>
              <a:t> </a:t>
            </a:r>
            <a:r>
              <a:rPr lang="en-US" b="0" i="0" err="1">
                <a:solidFill>
                  <a:srgbClr val="000000"/>
                </a:solidFill>
                <a:effectLst/>
                <a:latin typeface="inherit"/>
              </a:rPr>
              <a:t>lệnh</a:t>
            </a:r>
            <a:r>
              <a:rPr lang="en-US" b="0" i="0">
                <a:solidFill>
                  <a:srgbClr val="000000"/>
                </a:solidFill>
                <a:effectLst/>
                <a:latin typeface="inherit"/>
              </a:rPr>
              <a:t> </a:t>
            </a:r>
            <a:r>
              <a:rPr lang="en-US" b="0" i="0" err="1">
                <a:solidFill>
                  <a:srgbClr val="000000"/>
                </a:solidFill>
                <a:effectLst/>
                <a:latin typeface="inherit"/>
              </a:rPr>
              <a:t>thực</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replicate </a:t>
            </a:r>
            <a:r>
              <a:rPr lang="en-US" b="0" i="0" err="1">
                <a:solidFill>
                  <a:srgbClr val="000000"/>
                </a:solidFill>
                <a:effectLst/>
                <a:latin typeface="inherit"/>
              </a:rPr>
              <a:t>và</a:t>
            </a:r>
            <a:r>
              <a:rPr lang="en-US" b="0" i="0">
                <a:solidFill>
                  <a:srgbClr val="000000"/>
                </a:solidFill>
                <a:effectLst/>
                <a:latin typeface="inherit"/>
              </a:rPr>
              <a:t> </a:t>
            </a:r>
            <a:r>
              <a:rPr lang="en-US" b="0" i="0" err="1">
                <a:solidFill>
                  <a:srgbClr val="000000"/>
                </a:solidFill>
                <a:effectLst/>
                <a:latin typeface="inherit"/>
              </a:rPr>
              <a:t>thực</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dữ</a:t>
            </a:r>
            <a:r>
              <a:rPr lang="en-US" b="0" i="0">
                <a:solidFill>
                  <a:srgbClr val="000000"/>
                </a:solidFill>
                <a:effectLst/>
                <a:latin typeface="inherit"/>
              </a:rPr>
              <a:t> </a:t>
            </a:r>
            <a:r>
              <a:rPr lang="en-US" b="0" i="0" err="1">
                <a:solidFill>
                  <a:srgbClr val="000000"/>
                </a:solidFill>
                <a:effectLst/>
                <a:latin typeface="inherit"/>
              </a:rPr>
              <a:t>liệu</a:t>
            </a:r>
            <a:r>
              <a:rPr lang="en-US" b="0" i="0">
                <a:solidFill>
                  <a:srgbClr val="000000"/>
                </a:solidFill>
                <a:effectLst/>
                <a:latin typeface="inherit"/>
              </a:rPr>
              <a:t> </a:t>
            </a:r>
            <a:r>
              <a:rPr lang="en-US" b="0" i="0" err="1">
                <a:solidFill>
                  <a:srgbClr val="000000"/>
                </a:solidFill>
                <a:effectLst/>
                <a:latin typeface="inherit"/>
              </a:rPr>
              <a:t>mới</a:t>
            </a:r>
            <a:endParaRPr lang="en-US" b="0" i="0">
              <a:solidFill>
                <a:srgbClr val="000000"/>
              </a:solidFill>
              <a:effectLst/>
              <a:latin typeface="inheri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b="0" i="0" err="1">
                <a:solidFill>
                  <a:srgbClr val="000000"/>
                </a:solidFill>
                <a:effectLst/>
                <a:latin typeface="inherit"/>
              </a:rPr>
              <a:t>Nếu</a:t>
            </a:r>
            <a:r>
              <a:rPr lang="en-US" b="0" i="0">
                <a:solidFill>
                  <a:srgbClr val="000000"/>
                </a:solidFill>
                <a:effectLst/>
                <a:latin typeface="inherit"/>
              </a:rPr>
              <a:t> </a:t>
            </a:r>
            <a:r>
              <a:rPr lang="en-US" b="0" i="0" err="1">
                <a:solidFill>
                  <a:srgbClr val="000000"/>
                </a:solidFill>
                <a:effectLst/>
                <a:latin typeface="inherit"/>
              </a:rPr>
              <a:t>như</a:t>
            </a:r>
            <a:r>
              <a:rPr lang="en-US" b="0" i="0">
                <a:solidFill>
                  <a:srgbClr val="000000"/>
                </a:solidFill>
                <a:effectLst/>
                <a:latin typeface="inherit"/>
              </a:rPr>
              <a:t> master k </a:t>
            </a:r>
            <a:r>
              <a:rPr lang="en-US" b="0" i="0" err="1">
                <a:solidFill>
                  <a:srgbClr val="000000"/>
                </a:solidFill>
                <a:effectLst/>
                <a:latin typeface="inherit"/>
              </a:rPr>
              <a:t>xác</a:t>
            </a:r>
            <a:r>
              <a:rPr lang="en-US" b="0" i="0">
                <a:solidFill>
                  <a:srgbClr val="000000"/>
                </a:solidFill>
                <a:effectLst/>
                <a:latin typeface="inherit"/>
              </a:rPr>
              <a:t> </a:t>
            </a:r>
            <a:r>
              <a:rPr lang="en-US" b="0" i="0" err="1">
                <a:solidFill>
                  <a:srgbClr val="000000"/>
                </a:solidFill>
                <a:effectLst/>
                <a:latin typeface="inherit"/>
              </a:rPr>
              <a:t>nhận</a:t>
            </a:r>
            <a:r>
              <a:rPr lang="en-US" b="0" i="0">
                <a:solidFill>
                  <a:srgbClr val="000000"/>
                </a:solidFill>
                <a:effectLst/>
                <a:latin typeface="inherit"/>
              </a:rPr>
              <a:t> </a:t>
            </a:r>
            <a:r>
              <a:rPr lang="en-US" b="0" i="0" err="1">
                <a:solidFill>
                  <a:srgbClr val="000000"/>
                </a:solidFill>
                <a:effectLst/>
                <a:latin typeface="inherit"/>
              </a:rPr>
              <a:t>đc</a:t>
            </a:r>
            <a:r>
              <a:rPr lang="en-US" b="0" i="0">
                <a:solidFill>
                  <a:srgbClr val="000000"/>
                </a:solidFill>
                <a:effectLst/>
                <a:latin typeface="inherit"/>
              </a:rPr>
              <a:t> </a:t>
            </a:r>
            <a:r>
              <a:rPr lang="en-US" b="0" i="0" err="1">
                <a:solidFill>
                  <a:srgbClr val="000000"/>
                </a:solidFill>
                <a:effectLst/>
                <a:latin typeface="inherit"/>
              </a:rPr>
              <a:t>phiên</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và</a:t>
            </a:r>
            <a:r>
              <a:rPr lang="en-US" b="0" i="0">
                <a:solidFill>
                  <a:srgbClr val="000000"/>
                </a:solidFill>
                <a:effectLst/>
                <a:latin typeface="inherit"/>
              </a:rPr>
              <a:t> </a:t>
            </a:r>
            <a:r>
              <a:rPr lang="en-US" b="0" i="0" err="1">
                <a:solidFill>
                  <a:srgbClr val="000000"/>
                </a:solidFill>
                <a:effectLst/>
                <a:latin typeface="inherit"/>
              </a:rPr>
              <a:t>số</a:t>
            </a:r>
            <a:r>
              <a:rPr lang="en-US" b="0" i="0">
                <a:solidFill>
                  <a:srgbClr val="000000"/>
                </a:solidFill>
                <a:effectLst/>
                <a:latin typeface="inherit"/>
              </a:rPr>
              <a:t> </a:t>
            </a:r>
            <a:r>
              <a:rPr lang="en-US" b="0" i="0" err="1">
                <a:solidFill>
                  <a:srgbClr val="000000"/>
                </a:solidFill>
                <a:effectLst/>
                <a:latin typeface="inherit"/>
              </a:rPr>
              <a:t>lệnh</a:t>
            </a:r>
            <a:r>
              <a:rPr lang="en-US" b="0" i="0">
                <a:solidFill>
                  <a:srgbClr val="000000"/>
                </a:solidFill>
                <a:effectLst/>
                <a:latin typeface="inherit"/>
              </a:rPr>
              <a:t> </a:t>
            </a:r>
            <a:r>
              <a:rPr lang="en-US" b="0" i="0" err="1">
                <a:solidFill>
                  <a:srgbClr val="000000"/>
                </a:solidFill>
                <a:effectLst/>
                <a:latin typeface="inherit"/>
              </a:rPr>
              <a:t>cần</a:t>
            </a:r>
            <a:r>
              <a:rPr lang="en-US" b="0" i="0">
                <a:solidFill>
                  <a:srgbClr val="000000"/>
                </a:solidFill>
                <a:effectLst/>
                <a:latin typeface="inherit"/>
              </a:rPr>
              <a:t> </a:t>
            </a:r>
            <a:r>
              <a:rPr lang="en-US" b="0" i="0" err="1">
                <a:solidFill>
                  <a:srgbClr val="000000"/>
                </a:solidFill>
                <a:effectLst/>
                <a:latin typeface="inherit"/>
              </a:rPr>
              <a:t>bổ</a:t>
            </a:r>
            <a:r>
              <a:rPr lang="en-US" b="0" i="0">
                <a:solidFill>
                  <a:srgbClr val="000000"/>
                </a:solidFill>
                <a:effectLst/>
                <a:latin typeface="inherit"/>
              </a:rPr>
              <a:t> </a:t>
            </a:r>
            <a:r>
              <a:rPr lang="en-US" b="0" i="0" err="1">
                <a:solidFill>
                  <a:srgbClr val="000000"/>
                </a:solidFill>
                <a:effectLst/>
                <a:latin typeface="inherit"/>
              </a:rPr>
              <a:t>sugn</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rep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thực</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toàn</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cho</a:t>
            </a:r>
            <a:r>
              <a:rPr lang="en-US" b="0" i="0">
                <a:solidFill>
                  <a:srgbClr val="000000"/>
                </a:solidFill>
                <a:effectLst/>
                <a:latin typeface="inherit"/>
              </a:rPr>
              <a:t> rep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vi-VN"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BDC1C6"/>
                </a:solidFill>
                <a:effectLst/>
                <a:latin typeface="arial" panose="020B0604020202020204" pitchFamily="34" charset="0"/>
              </a:rPr>
              <a:t>Thiết</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kế</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đảm</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bảo</a:t>
            </a:r>
            <a:r>
              <a:rPr lang="en-US" b="0" i="0">
                <a:solidFill>
                  <a:srgbClr val="BDC1C6"/>
                </a:solidFill>
                <a:effectLst/>
                <a:latin typeface="arial" panose="020B0604020202020204" pitchFamily="34" charset="0"/>
              </a:rPr>
              <a:t> </a:t>
            </a:r>
            <a:r>
              <a:rPr lang="vi-VN" b="0" i="0">
                <a:solidFill>
                  <a:srgbClr val="BDC1C6"/>
                </a:solidFill>
                <a:effectLst/>
                <a:latin typeface="arial" panose="020B0604020202020204" pitchFamily="34" charset="0"/>
              </a:rPr>
              <a:t>khi </a:t>
            </a:r>
            <a:r>
              <a:rPr lang="en-US" b="0" i="0" err="1">
                <a:solidFill>
                  <a:srgbClr val="BDC1C6"/>
                </a:solidFill>
                <a:effectLst/>
                <a:latin typeface="arial" panose="020B0604020202020204" pitchFamily="34" charset="0"/>
              </a:rPr>
              <a:t>có</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tình</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trạng</a:t>
            </a:r>
            <a:r>
              <a:rPr lang="en-US" b="0" i="0">
                <a:solidFill>
                  <a:srgbClr val="BDC1C6"/>
                </a:solidFill>
                <a:effectLst/>
                <a:latin typeface="arial" panose="020B0604020202020204" pitchFamily="34" charset="0"/>
              </a:rPr>
              <a:t> network partition </a:t>
            </a:r>
            <a:r>
              <a:rPr lang="en-US" b="0" i="0" err="1">
                <a:solidFill>
                  <a:srgbClr val="BDC1C6"/>
                </a:solidFill>
                <a:effectLst/>
                <a:latin typeface="arial" panose="020B0604020202020204" pitchFamily="34" charset="0"/>
              </a:rPr>
              <a:t>xảy</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ra</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thì</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hệ</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thống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sẽ</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bỏ</a:t>
            </a:r>
            <a:r>
              <a:rPr lang="en-US" b="0" i="0">
                <a:solidFill>
                  <a:srgbClr val="BDC1C6"/>
                </a:solidFill>
                <a:effectLst/>
                <a:latin typeface="arial" panose="020B0604020202020204" pitchFamily="34" charset="0"/>
              </a:rPr>
              <a:t> qua replica k </a:t>
            </a:r>
            <a:r>
              <a:rPr lang="en-US" b="0" i="0" err="1">
                <a:solidFill>
                  <a:srgbClr val="BDC1C6"/>
                </a:solidFill>
                <a:effectLst/>
                <a:latin typeface="arial" panose="020B0604020202020204" pitchFamily="34" charset="0"/>
              </a:rPr>
              <a:t>tương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tác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được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mà</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tiếp</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tục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chạy</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hệ</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thốn</a:t>
            </a:r>
            <a:r>
              <a:rPr lang="en-US" b="0" i="0">
                <a:solidFill>
                  <a:srgbClr val="BDC1C6"/>
                </a:solidFill>
                <a:effectLst/>
                <a:latin typeface="arial" panose="020B0604020202020204" pitchFamily="34" charset="0"/>
              </a:rPr>
              <a:t>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Char char="Þ"/>
              <a:tabLst/>
              <a:defRPr/>
            </a:pPr>
            <a:r>
              <a:rPr lang="en-US" b="0" i="0" err="1">
                <a:solidFill>
                  <a:srgbClr val="BDC1C6"/>
                </a:solidFill>
                <a:effectLst/>
                <a:latin typeface="arial" panose="020B0604020202020204" pitchFamily="34" charset="0"/>
              </a:rPr>
              <a:t>Tính</a:t>
            </a:r>
            <a:r>
              <a:rPr lang="en-US" b="0" i="0">
                <a:solidFill>
                  <a:srgbClr val="BDC1C6"/>
                </a:solidFill>
                <a:effectLst/>
                <a:latin typeface="arial" panose="020B0604020202020204" pitchFamily="34" charset="0"/>
              </a:rPr>
              <a:t> partition tolerance (Dung </a:t>
            </a:r>
            <a:r>
              <a:rPr lang="en-US" b="0" i="0" err="1">
                <a:solidFill>
                  <a:srgbClr val="BDC1C6"/>
                </a:solidFill>
                <a:effectLst/>
                <a:latin typeface="arial" panose="020B0604020202020204" pitchFamily="34" charset="0"/>
              </a:rPr>
              <a:t>sai</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phân</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vùng</a:t>
            </a:r>
            <a:r>
              <a:rPr lang="en-US" b="0" i="0">
                <a:solidFill>
                  <a:srgbClr val="BDC1C6"/>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None/>
              <a:tabLst/>
              <a:defRPr/>
            </a:pPr>
            <a:r>
              <a:rPr lang="en-US" b="0" i="0" err="1">
                <a:solidFill>
                  <a:srgbClr val="BDC1C6"/>
                </a:solidFill>
                <a:effectLst/>
                <a:latin typeface="arial" panose="020B0604020202020204" pitchFamily="34" charset="0"/>
              </a:rPr>
              <a:t>Nhưng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vì</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nó</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bỏ</a:t>
            </a:r>
            <a:r>
              <a:rPr lang="en-US" b="0" i="0">
                <a:solidFill>
                  <a:srgbClr val="BDC1C6"/>
                </a:solidFill>
                <a:effectLst/>
                <a:latin typeface="arial" panose="020B0604020202020204" pitchFamily="34" charset="0"/>
              </a:rPr>
              <a:t> qua replica k </a:t>
            </a:r>
            <a:r>
              <a:rPr lang="en-US" b="0" i="0" err="1">
                <a:solidFill>
                  <a:srgbClr val="BDC1C6"/>
                </a:solidFill>
                <a:effectLst/>
                <a:latin typeface="arial" panose="020B0604020202020204" pitchFamily="34" charset="0"/>
              </a:rPr>
              <a:t>tương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tác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được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nên</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mất</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đi</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tính</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khả</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dụng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của</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hệ</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thống</a:t>
            </a:r>
            <a:endParaRPr lang="en-US" b="0" i="0">
              <a:solidFill>
                <a:srgbClr val="BDC1C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None/>
              <a:tabLst/>
              <a:defRPr/>
            </a:pPr>
            <a:endParaRPr lang="en-US" b="0" i="0">
              <a:solidFill>
                <a:srgbClr val="BDC1C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None/>
              <a:tabLst/>
              <a:defRPr/>
            </a:pPr>
            <a:endParaRPr/>
          </a:p>
        </p:txBody>
      </p:sp>
    </p:spTree>
    <p:extLst>
      <p:ext uri="{BB962C8B-B14F-4D97-AF65-F5344CB8AC3E}">
        <p14:creationId xmlns:p14="http://schemas.microsoft.com/office/powerpoint/2010/main" val="50739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9491f2141d_3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9491f2141d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000000"/>
                </a:solidFill>
                <a:effectLst/>
                <a:latin typeface="inherit"/>
              </a:rPr>
              <a:t>Mô</a:t>
            </a:r>
            <a:r>
              <a:rPr lang="en-US" b="0" i="0">
                <a:solidFill>
                  <a:srgbClr val="000000"/>
                </a:solidFill>
                <a:effectLst/>
                <a:latin typeface="inherit"/>
              </a:rPr>
              <a:t> </a:t>
            </a:r>
            <a:r>
              <a:rPr lang="en-US" b="0" i="0" err="1">
                <a:solidFill>
                  <a:srgbClr val="000000"/>
                </a:solidFill>
                <a:effectLst/>
                <a:latin typeface="inherit"/>
              </a:rPr>
              <a:t>hình</a:t>
            </a:r>
            <a:r>
              <a:rPr lang="en-US" b="0" i="0">
                <a:solidFill>
                  <a:srgbClr val="000000"/>
                </a:solidFill>
                <a:effectLst/>
                <a:latin typeface="inherit"/>
              </a:rPr>
              <a:t> replication </a:t>
            </a:r>
            <a:r>
              <a:rPr lang="en-US" b="0" i="0" err="1">
                <a:solidFill>
                  <a:srgbClr val="000000"/>
                </a:solidFill>
                <a:effectLst/>
                <a:latin typeface="inherit"/>
              </a:rPr>
              <a:t>có</a:t>
            </a:r>
            <a:r>
              <a:rPr lang="en-US" b="0" i="0">
                <a:solidFill>
                  <a:srgbClr val="000000"/>
                </a:solidFill>
                <a:effectLst/>
                <a:latin typeface="inherit"/>
              </a:rPr>
              <a:t> 2 component </a:t>
            </a:r>
            <a:r>
              <a:rPr lang="en-US" b="0" i="0" err="1">
                <a:solidFill>
                  <a:srgbClr val="000000"/>
                </a:solidFill>
                <a:effectLst/>
                <a:latin typeface="inherit"/>
              </a:rPr>
              <a:t>chính</a:t>
            </a:r>
            <a:r>
              <a:rPr lang="en-US" b="0" i="0">
                <a:solidFill>
                  <a:srgbClr val="000000"/>
                </a:solidFill>
                <a:effectLst/>
                <a:latin typeface="inherit"/>
              </a:rPr>
              <a:t> </a:t>
            </a:r>
            <a:r>
              <a:rPr lang="en-US" b="0" i="0" err="1">
                <a:solidFill>
                  <a:srgbClr val="000000"/>
                </a:solidFill>
                <a:effectLst/>
                <a:latin typeface="inherit"/>
              </a:rPr>
              <a:t>là</a:t>
            </a:r>
            <a:r>
              <a:rPr lang="en-US" b="0" i="0">
                <a:solidFill>
                  <a:srgbClr val="000000"/>
                </a:solidFill>
                <a:effectLst/>
                <a:latin typeface="inherit"/>
              </a:rPr>
              <a:t> master </a:t>
            </a:r>
            <a:r>
              <a:rPr lang="en-US" b="0" i="0" err="1">
                <a:solidFill>
                  <a:srgbClr val="000000"/>
                </a:solidFill>
                <a:effectLst/>
                <a:latin typeface="inherit"/>
              </a:rPr>
              <a:t>và</a:t>
            </a:r>
            <a:r>
              <a:rPr lang="en-US" b="0" i="0">
                <a:solidFill>
                  <a:srgbClr val="000000"/>
                </a:solidFill>
                <a:effectLst/>
                <a:latin typeface="inherit"/>
              </a:rPr>
              <a:t> replica, </a:t>
            </a:r>
            <a:r>
              <a:rPr lang="en-US" b="0" i="0" err="1">
                <a:solidFill>
                  <a:srgbClr val="000000"/>
                </a:solidFill>
                <a:effectLst/>
                <a:latin typeface="inherit"/>
              </a:rPr>
              <a:t>đây</a:t>
            </a:r>
            <a:r>
              <a:rPr lang="en-US" b="0" i="0">
                <a:solidFill>
                  <a:srgbClr val="000000"/>
                </a:solidFill>
                <a:effectLst/>
                <a:latin typeface="inherit"/>
              </a:rPr>
              <a:t> </a:t>
            </a:r>
            <a:r>
              <a:rPr lang="en-US" b="0" i="0" err="1">
                <a:solidFill>
                  <a:srgbClr val="000000"/>
                </a:solidFill>
                <a:effectLst/>
                <a:latin typeface="inherit"/>
              </a:rPr>
              <a:t>là</a:t>
            </a:r>
            <a:r>
              <a:rPr lang="en-US" b="0" i="0">
                <a:solidFill>
                  <a:srgbClr val="000000"/>
                </a:solidFill>
                <a:effectLst/>
                <a:latin typeface="inherit"/>
              </a:rPr>
              <a:t> </a:t>
            </a:r>
            <a:r>
              <a:rPr lang="en-US" b="0" i="0" err="1">
                <a:solidFill>
                  <a:srgbClr val="000000"/>
                </a:solidFill>
                <a:effectLst/>
                <a:latin typeface="inherit"/>
              </a:rPr>
              <a:t>mô</a:t>
            </a:r>
            <a:r>
              <a:rPr lang="en-US" b="0" i="0">
                <a:solidFill>
                  <a:srgbClr val="000000"/>
                </a:solidFill>
                <a:effectLst/>
                <a:latin typeface="inherit"/>
              </a:rPr>
              <a:t> </a:t>
            </a:r>
            <a:r>
              <a:rPr lang="en-US" b="0" i="0" err="1">
                <a:solidFill>
                  <a:srgbClr val="000000"/>
                </a:solidFill>
                <a:effectLst/>
                <a:latin typeface="inherit"/>
              </a:rPr>
              <a:t>hình</a:t>
            </a:r>
            <a:r>
              <a:rPr lang="en-US" b="0" i="0">
                <a:solidFill>
                  <a:srgbClr val="000000"/>
                </a:solidFill>
                <a:effectLst/>
                <a:latin typeface="inherit"/>
              </a:rPr>
              <a:t> </a:t>
            </a:r>
            <a:r>
              <a:rPr lang="en-US" b="0" i="0" err="1">
                <a:solidFill>
                  <a:srgbClr val="000000"/>
                </a:solidFill>
                <a:effectLst/>
                <a:latin typeface="inherit"/>
              </a:rPr>
              <a:t>sử</a:t>
            </a:r>
            <a:r>
              <a:rPr lang="en-US" b="0" i="0">
                <a:solidFill>
                  <a:srgbClr val="000000"/>
                </a:solidFill>
                <a:effectLst/>
                <a:latin typeface="inherit"/>
              </a:rPr>
              <a:t> </a:t>
            </a:r>
            <a:r>
              <a:rPr lang="en-US" b="0" i="0" err="1">
                <a:solidFill>
                  <a:srgbClr val="000000"/>
                </a:solidFill>
                <a:effectLst/>
                <a:latin typeface="inherit"/>
              </a:rPr>
              <a:t>dụng</a:t>
            </a:r>
            <a:r>
              <a:rPr lang="en-US" b="0" i="0">
                <a:solidFill>
                  <a:srgbClr val="000000"/>
                </a:solidFill>
                <a:effectLst/>
                <a:latin typeface="inherit"/>
              </a:rPr>
              <a:t> master </a:t>
            </a:r>
            <a:r>
              <a:rPr lang="en-US" b="0" i="0" err="1">
                <a:solidFill>
                  <a:srgbClr val="000000"/>
                </a:solidFill>
                <a:effectLst/>
                <a:latin typeface="inherit"/>
              </a:rPr>
              <a:t>làm</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chính</a:t>
            </a:r>
            <a:r>
              <a:rPr lang="en-US" b="0" i="0">
                <a:solidFill>
                  <a:srgbClr val="000000"/>
                </a:solidFill>
                <a:effectLst/>
                <a:latin typeface="inherit"/>
              </a:rPr>
              <a:t> </a:t>
            </a:r>
            <a:r>
              <a:rPr lang="en-US" b="0" i="0" err="1">
                <a:solidFill>
                  <a:srgbClr val="000000"/>
                </a:solidFill>
                <a:effectLst/>
                <a:latin typeface="inherit"/>
              </a:rPr>
              <a:t>và</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replica </a:t>
            </a:r>
            <a:r>
              <a:rPr lang="en-US" b="0" i="0" err="1">
                <a:solidFill>
                  <a:srgbClr val="000000"/>
                </a:solidFill>
                <a:effectLst/>
                <a:latin typeface="inherit"/>
              </a:rPr>
              <a:t>làm</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phụ</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replica </a:t>
            </a:r>
            <a:r>
              <a:rPr lang="en-US" b="0" i="0" err="1">
                <a:solidFill>
                  <a:srgbClr val="000000"/>
                </a:solidFill>
                <a:effectLst/>
                <a:latin typeface="inherit"/>
              </a:rPr>
              <a:t>này</a:t>
            </a:r>
            <a:r>
              <a:rPr lang="en-US" b="0" i="0">
                <a:solidFill>
                  <a:srgbClr val="000000"/>
                </a:solidFill>
                <a:effectLst/>
                <a:latin typeface="inherit"/>
              </a:rPr>
              <a:t> </a:t>
            </a:r>
            <a:r>
              <a:rPr lang="en-US" b="0" i="0" err="1">
                <a:solidFill>
                  <a:srgbClr val="000000"/>
                </a:solidFill>
                <a:effectLst/>
                <a:latin typeface="inherit"/>
              </a:rPr>
              <a:t>là</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sao</a:t>
            </a:r>
            <a:r>
              <a:rPr lang="en-US" b="0" i="0">
                <a:solidFill>
                  <a:srgbClr val="000000"/>
                </a:solidFill>
                <a:effectLst/>
                <a:latin typeface="inherit"/>
              </a:rPr>
              <a:t> </a:t>
            </a:r>
            <a:r>
              <a:rPr lang="en-US" b="0" i="0" err="1">
                <a:solidFill>
                  <a:srgbClr val="000000"/>
                </a:solidFill>
                <a:effectLst/>
                <a:latin typeface="inherit"/>
              </a:rPr>
              <a:t>chép</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master.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000000"/>
                </a:solidFill>
                <a:effectLst/>
                <a:latin typeface="inherit"/>
              </a:rPr>
              <a:t>Master </a:t>
            </a:r>
            <a:r>
              <a:rPr lang="en-US" b="0" i="0" err="1">
                <a:solidFill>
                  <a:srgbClr val="000000"/>
                </a:solidFill>
                <a:effectLst/>
                <a:latin typeface="inherit"/>
              </a:rPr>
              <a:t>có</a:t>
            </a:r>
            <a:r>
              <a:rPr lang="en-US" b="0" i="0">
                <a:solidFill>
                  <a:srgbClr val="000000"/>
                </a:solidFill>
                <a:effectLst/>
                <a:latin typeface="inherit"/>
              </a:rPr>
              <a:t> </a:t>
            </a:r>
            <a:r>
              <a:rPr lang="en-US" b="0" i="0" err="1">
                <a:solidFill>
                  <a:srgbClr val="000000"/>
                </a:solidFill>
                <a:effectLst/>
                <a:latin typeface="inherit"/>
              </a:rPr>
              <a:t>nhiệm</a:t>
            </a:r>
            <a:r>
              <a:rPr lang="en-US" b="0" i="0">
                <a:solidFill>
                  <a:srgbClr val="000000"/>
                </a:solidFill>
                <a:effectLst/>
                <a:latin typeface="inherit"/>
              </a:rPr>
              <a:t> </a:t>
            </a:r>
            <a:r>
              <a:rPr lang="en-US" b="0" i="0" err="1">
                <a:solidFill>
                  <a:srgbClr val="000000"/>
                </a:solidFill>
                <a:effectLst/>
                <a:latin typeface="inherit"/>
              </a:rPr>
              <a:t>vụ</a:t>
            </a:r>
            <a:r>
              <a:rPr lang="en-US" b="0" i="0">
                <a:solidFill>
                  <a:srgbClr val="000000"/>
                </a:solidFill>
                <a:effectLst/>
                <a:latin typeface="inherit"/>
              </a:rPr>
              <a:t> </a:t>
            </a:r>
            <a:r>
              <a:rPr lang="en-US" b="0" i="0" err="1">
                <a:solidFill>
                  <a:srgbClr val="000000"/>
                </a:solidFill>
                <a:effectLst/>
                <a:latin typeface="inherit"/>
              </a:rPr>
              <a:t>thực</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truy</a:t>
            </a:r>
            <a:r>
              <a:rPr lang="en-US" b="0" i="0">
                <a:solidFill>
                  <a:srgbClr val="000000"/>
                </a:solidFill>
                <a:effectLst/>
                <a:latin typeface="inherit"/>
              </a:rPr>
              <a:t> </a:t>
            </a:r>
            <a:r>
              <a:rPr lang="en-US" b="0" i="0" err="1">
                <a:solidFill>
                  <a:srgbClr val="000000"/>
                </a:solidFill>
                <a:effectLst/>
                <a:latin typeface="inherit"/>
              </a:rPr>
              <a:t>vấn</a:t>
            </a:r>
            <a:r>
              <a:rPr lang="en-US" b="0" i="0">
                <a:solidFill>
                  <a:srgbClr val="000000"/>
                </a:solidFill>
                <a:effectLst/>
                <a:latin typeface="inherit"/>
              </a:rPr>
              <a:t> </a:t>
            </a:r>
            <a:r>
              <a:rPr lang="en-US" b="0" i="0" err="1">
                <a:solidFill>
                  <a:srgbClr val="000000"/>
                </a:solidFill>
                <a:effectLst/>
                <a:latin typeface="inherit"/>
              </a:rPr>
              <a:t>từ</a:t>
            </a:r>
            <a:r>
              <a:rPr lang="en-US" b="0" i="0">
                <a:solidFill>
                  <a:srgbClr val="000000"/>
                </a:solidFill>
                <a:effectLst/>
                <a:latin typeface="inherit"/>
              </a:rPr>
              <a:t> </a:t>
            </a:r>
            <a:r>
              <a:rPr lang="en-US" b="0" i="0" err="1">
                <a:solidFill>
                  <a:srgbClr val="000000"/>
                </a:solidFill>
                <a:effectLst/>
                <a:latin typeface="inherit"/>
              </a:rPr>
              <a:t>phía</a:t>
            </a:r>
            <a:r>
              <a:rPr lang="en-US" b="0" i="0">
                <a:solidFill>
                  <a:srgbClr val="000000"/>
                </a:solidFill>
                <a:effectLst/>
                <a:latin typeface="inherit"/>
              </a:rPr>
              <a:t> client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000000"/>
                </a:solidFill>
                <a:effectLst/>
                <a:latin typeface="inherit"/>
              </a:rPr>
              <a:t>Rep </a:t>
            </a:r>
            <a:r>
              <a:rPr lang="en-US" b="0" i="0" err="1">
                <a:solidFill>
                  <a:srgbClr val="000000"/>
                </a:solidFill>
                <a:effectLst/>
                <a:latin typeface="inherit"/>
              </a:rPr>
              <a:t>đọc</a:t>
            </a:r>
            <a:r>
              <a:rPr lang="en-US" b="0" i="0">
                <a:solidFill>
                  <a:srgbClr val="000000"/>
                </a:solidFill>
                <a:effectLst/>
                <a:latin typeface="inherit"/>
              </a:rPr>
              <a:t> </a:t>
            </a:r>
            <a:r>
              <a:rPr lang="en-US" b="0" i="0" err="1">
                <a:solidFill>
                  <a:srgbClr val="000000"/>
                </a:solidFill>
                <a:effectLst/>
                <a:latin typeface="inherit"/>
              </a:rPr>
              <a:t>ghi</a:t>
            </a:r>
            <a:r>
              <a:rPr lang="en-US" b="0" i="0">
                <a:solidFill>
                  <a:srgbClr val="000000"/>
                </a:solidFill>
                <a:effectLst/>
                <a:latin typeface="inherit"/>
              </a:rPr>
              <a:t> </a:t>
            </a:r>
            <a:r>
              <a:rPr lang="en-US" b="0" i="0" err="1">
                <a:solidFill>
                  <a:srgbClr val="000000"/>
                </a:solidFill>
                <a:effectLst/>
                <a:latin typeface="inherit"/>
              </a:rPr>
              <a:t>theo</a:t>
            </a:r>
            <a:r>
              <a:rPr lang="en-US" b="0" i="0">
                <a:solidFill>
                  <a:srgbClr val="000000"/>
                </a:solidFill>
                <a:effectLst/>
                <a:latin typeface="inherit"/>
              </a:rPr>
              <a:t> </a:t>
            </a:r>
            <a:r>
              <a:rPr lang="en-US" b="0" i="0" err="1">
                <a:solidFill>
                  <a:srgbClr val="000000"/>
                </a:solidFill>
                <a:effectLst/>
                <a:latin typeface="inherit"/>
              </a:rPr>
              <a:t>chỉ</a:t>
            </a:r>
            <a:r>
              <a:rPr lang="en-US" b="0" i="0">
                <a:solidFill>
                  <a:srgbClr val="000000"/>
                </a:solidFill>
                <a:effectLst/>
                <a:latin typeface="inherit"/>
              </a:rPr>
              <a:t> </a:t>
            </a:r>
            <a:r>
              <a:rPr lang="en-US" b="0" i="0" err="1">
                <a:solidFill>
                  <a:srgbClr val="000000"/>
                </a:solidFill>
                <a:effectLst/>
                <a:latin typeface="inherit"/>
              </a:rPr>
              <a:t>thị</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master </a:t>
            </a:r>
            <a:r>
              <a:rPr lang="en-US" b="0" i="0" err="1">
                <a:solidFill>
                  <a:srgbClr val="000000"/>
                </a:solidFill>
                <a:effectLst/>
                <a:latin typeface="inherit"/>
              </a:rPr>
              <a:t>và</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trở</a:t>
            </a:r>
            <a:r>
              <a:rPr lang="en-US" b="0" i="0">
                <a:solidFill>
                  <a:srgbClr val="000000"/>
                </a:solidFill>
                <a:effectLst/>
                <a:latin typeface="inherit"/>
              </a:rPr>
              <a:t> </a:t>
            </a:r>
            <a:r>
              <a:rPr lang="en-US" b="0" i="0" err="1">
                <a:solidFill>
                  <a:srgbClr val="000000"/>
                </a:solidFill>
                <a:effectLst/>
                <a:latin typeface="inherit"/>
              </a:rPr>
              <a:t>thành</a:t>
            </a:r>
            <a:r>
              <a:rPr lang="en-US" b="0" i="0">
                <a:solidFill>
                  <a:srgbClr val="000000"/>
                </a:solidFill>
                <a:effectLst/>
                <a:latin typeface="inherit"/>
              </a:rPr>
              <a:t> master </a:t>
            </a:r>
            <a:r>
              <a:rPr lang="en-US" b="0" i="0" err="1">
                <a:solidFill>
                  <a:srgbClr val="000000"/>
                </a:solidFill>
                <a:effectLst/>
                <a:latin typeface="inherit"/>
              </a:rPr>
              <a:t>mới</a:t>
            </a:r>
            <a:r>
              <a:rPr lang="en-US" b="0" i="0">
                <a:solidFill>
                  <a:srgbClr val="000000"/>
                </a:solidFill>
                <a:effectLst/>
                <a:latin typeface="inherit"/>
              </a:rPr>
              <a:t> </a:t>
            </a:r>
            <a:r>
              <a:rPr lang="en-US" b="0" i="0" err="1">
                <a:solidFill>
                  <a:srgbClr val="000000"/>
                </a:solidFill>
                <a:effectLst/>
                <a:latin typeface="inherit"/>
              </a:rPr>
              <a:t>nếu</a:t>
            </a:r>
            <a:r>
              <a:rPr lang="en-US" b="0" i="0">
                <a:solidFill>
                  <a:srgbClr val="000000"/>
                </a:solidFill>
                <a:effectLst/>
                <a:latin typeface="inherit"/>
              </a:rPr>
              <a:t> master </a:t>
            </a:r>
            <a:r>
              <a:rPr lang="en-US" b="0" i="0" err="1">
                <a:solidFill>
                  <a:srgbClr val="000000"/>
                </a:solidFill>
                <a:effectLst/>
                <a:latin typeface="inherit"/>
              </a:rPr>
              <a:t>cũ</a:t>
            </a:r>
            <a:r>
              <a:rPr lang="en-US" b="0" i="0">
                <a:solidFill>
                  <a:srgbClr val="000000"/>
                </a:solidFill>
                <a:effectLst/>
                <a:latin typeface="inherit"/>
              </a:rPr>
              <a:t> </a:t>
            </a:r>
            <a:r>
              <a:rPr lang="en-US" b="0" i="0" err="1">
                <a:solidFill>
                  <a:srgbClr val="000000"/>
                </a:solidFill>
                <a:effectLst/>
                <a:latin typeface="inherit"/>
              </a:rPr>
              <a:t>bị</a:t>
            </a:r>
            <a:r>
              <a:rPr lang="en-US" b="0" i="0">
                <a:solidFill>
                  <a:srgbClr val="000000"/>
                </a:solidFill>
                <a:effectLst/>
                <a:latin typeface="inherit"/>
              </a:rPr>
              <a:t> </a:t>
            </a:r>
            <a:r>
              <a:rPr lang="en-US" b="0" i="0" err="1">
                <a:solidFill>
                  <a:srgbClr val="000000"/>
                </a:solidFill>
                <a:effectLst/>
                <a:latin typeface="inherit"/>
              </a:rPr>
              <a:t>hư</a:t>
            </a: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000000"/>
                </a:solidFill>
                <a:effectLst/>
                <a:latin typeface="inherit"/>
              </a:rPr>
              <a:t>Có</a:t>
            </a:r>
            <a:r>
              <a:rPr lang="en-US" b="0" i="0">
                <a:solidFill>
                  <a:srgbClr val="000000"/>
                </a:solidFill>
                <a:effectLst/>
                <a:latin typeface="inherit"/>
              </a:rPr>
              <a:t> 3 </a:t>
            </a:r>
            <a:r>
              <a:rPr lang="en-US" b="0" i="0" err="1">
                <a:solidFill>
                  <a:srgbClr val="000000"/>
                </a:solidFill>
                <a:effectLst/>
                <a:latin typeface="inherit"/>
              </a:rPr>
              <a:t>cơ</a:t>
            </a:r>
            <a:r>
              <a:rPr lang="en-US" b="0" i="0">
                <a:solidFill>
                  <a:srgbClr val="000000"/>
                </a:solidFill>
                <a:effectLst/>
                <a:latin typeface="inherit"/>
              </a:rPr>
              <a:t> </a:t>
            </a:r>
            <a:r>
              <a:rPr lang="en-US" b="0" i="0" err="1">
                <a:solidFill>
                  <a:srgbClr val="000000"/>
                </a:solidFill>
                <a:effectLst/>
                <a:latin typeface="inherit"/>
              </a:rPr>
              <a:t>chế</a:t>
            </a:r>
            <a:r>
              <a:rPr lang="en-US" b="0" i="0">
                <a:solidFill>
                  <a:srgbClr val="000000"/>
                </a:solidFill>
                <a:effectLst/>
                <a:latin typeface="inherit"/>
              </a:rPr>
              <a:t> </a:t>
            </a:r>
            <a:r>
              <a:rPr lang="en-US" b="0" i="0" err="1">
                <a:solidFill>
                  <a:srgbClr val="000000"/>
                </a:solidFill>
                <a:effectLst/>
                <a:latin typeface="inherit"/>
              </a:rPr>
              <a:t>mà</a:t>
            </a:r>
            <a:r>
              <a:rPr lang="en-US" b="0" i="0">
                <a:solidFill>
                  <a:srgbClr val="000000"/>
                </a:solidFill>
                <a:effectLst/>
                <a:latin typeface="inherit"/>
              </a:rPr>
              <a:t> </a:t>
            </a:r>
            <a:r>
              <a:rPr lang="en-US" b="0" i="0" err="1">
                <a:solidFill>
                  <a:srgbClr val="000000"/>
                </a:solidFill>
                <a:effectLst/>
                <a:latin typeface="inherit"/>
              </a:rPr>
              <a:t>mô</a:t>
            </a:r>
            <a:r>
              <a:rPr lang="en-US" b="0" i="0">
                <a:solidFill>
                  <a:srgbClr val="000000"/>
                </a:solidFill>
                <a:effectLst/>
                <a:latin typeface="inherit"/>
              </a:rPr>
              <a:t> </a:t>
            </a:r>
            <a:r>
              <a:rPr lang="en-US" b="0" i="0" err="1">
                <a:solidFill>
                  <a:srgbClr val="000000"/>
                </a:solidFill>
                <a:effectLst/>
                <a:latin typeface="inherit"/>
              </a:rPr>
              <a:t>hình</a:t>
            </a:r>
            <a:r>
              <a:rPr lang="en-US" b="0" i="0">
                <a:solidFill>
                  <a:srgbClr val="000000"/>
                </a:solidFill>
                <a:effectLst/>
                <a:latin typeface="inherit"/>
              </a:rPr>
              <a:t> replication </a:t>
            </a:r>
            <a:r>
              <a:rPr lang="en-US" b="0" i="0" err="1">
                <a:solidFill>
                  <a:srgbClr val="000000"/>
                </a:solidFill>
                <a:effectLst/>
                <a:latin typeface="inherit"/>
              </a:rPr>
              <a:t>sử</a:t>
            </a:r>
            <a:r>
              <a:rPr lang="en-US" b="0" i="0">
                <a:solidFill>
                  <a:srgbClr val="000000"/>
                </a:solidFill>
                <a:effectLst/>
                <a:latin typeface="inherit"/>
              </a:rPr>
              <a:t> </a:t>
            </a:r>
            <a:r>
              <a:rPr lang="en-US" b="0" i="0" err="1">
                <a:solidFill>
                  <a:srgbClr val="000000"/>
                </a:solidFill>
                <a:effectLst/>
                <a:latin typeface="inherit"/>
              </a:rPr>
              <a:t>dụng</a:t>
            </a:r>
            <a:r>
              <a:rPr lang="en-US" b="0" i="0">
                <a:solidFill>
                  <a:srgbClr val="000000"/>
                </a:solidFill>
                <a:effectLst/>
                <a:latin typeface="inherit"/>
              </a:rPr>
              <a:t>:</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b="0" i="0">
                <a:solidFill>
                  <a:srgbClr val="000000"/>
                </a:solidFill>
                <a:effectLst/>
                <a:latin typeface="inherit"/>
              </a:rPr>
              <a:t> 1. Khi </a:t>
            </a:r>
            <a:r>
              <a:rPr lang="en-US" b="0" i="0" err="1">
                <a:solidFill>
                  <a:srgbClr val="000000"/>
                </a:solidFill>
                <a:effectLst/>
                <a:latin typeface="inherit"/>
              </a:rPr>
              <a:t>mà</a:t>
            </a:r>
            <a:r>
              <a:rPr lang="en-US" b="0" i="0">
                <a:solidFill>
                  <a:srgbClr val="000000"/>
                </a:solidFill>
                <a:effectLst/>
                <a:latin typeface="inherit"/>
              </a:rPr>
              <a:t> </a:t>
            </a:r>
            <a:r>
              <a:rPr lang="en-US" b="0" i="0" err="1">
                <a:solidFill>
                  <a:srgbClr val="000000"/>
                </a:solidFill>
                <a:effectLst/>
                <a:latin typeface="inherit"/>
              </a:rPr>
              <a:t>liên</a:t>
            </a:r>
            <a:r>
              <a:rPr lang="en-US" b="0" i="0">
                <a:solidFill>
                  <a:srgbClr val="000000"/>
                </a:solidFill>
                <a:effectLst/>
                <a:latin typeface="inherit"/>
              </a:rPr>
              <a:t>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giữa</a:t>
            </a:r>
            <a:r>
              <a:rPr lang="en-US" b="0" i="0">
                <a:solidFill>
                  <a:srgbClr val="000000"/>
                </a:solidFill>
                <a:effectLst/>
                <a:latin typeface="inherit"/>
              </a:rPr>
              <a:t> Master </a:t>
            </a:r>
            <a:r>
              <a:rPr lang="en-US" b="0" i="0" err="1">
                <a:solidFill>
                  <a:srgbClr val="000000"/>
                </a:solidFill>
                <a:effectLst/>
                <a:latin typeface="inherit"/>
              </a:rPr>
              <a:t>và</a:t>
            </a:r>
            <a:r>
              <a:rPr lang="en-US" b="0" i="0">
                <a:solidFill>
                  <a:srgbClr val="000000"/>
                </a:solidFill>
                <a:effectLst/>
                <a:latin typeface="inherit"/>
              </a:rPr>
              <a:t> replica </a:t>
            </a:r>
            <a:r>
              <a:rPr lang="en-US" b="0" i="0" err="1">
                <a:solidFill>
                  <a:srgbClr val="000000"/>
                </a:solidFill>
                <a:effectLst/>
                <a:latin typeface="inherit"/>
              </a:rPr>
              <a:t>được</a:t>
            </a:r>
            <a:r>
              <a:rPr lang="en-US" b="0" i="0">
                <a:solidFill>
                  <a:srgbClr val="000000"/>
                </a:solidFill>
                <a:effectLst/>
                <a:latin typeface="inherit"/>
              </a:rPr>
              <a:t>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nối</a:t>
            </a:r>
            <a:r>
              <a:rPr lang="en-US" b="0" i="0">
                <a:solidFill>
                  <a:srgbClr val="000000"/>
                </a:solidFill>
                <a:effectLst/>
                <a:latin typeface="inherit"/>
              </a:rPr>
              <a:t> </a:t>
            </a:r>
            <a:r>
              <a:rPr lang="en-US" b="0" i="0" err="1">
                <a:solidFill>
                  <a:srgbClr val="000000"/>
                </a:solidFill>
                <a:effectLst/>
                <a:latin typeface="inherit"/>
              </a:rPr>
              <a:t>tốt</a:t>
            </a:r>
            <a:r>
              <a:rPr lang="en-US" b="0" i="0">
                <a:solidFill>
                  <a:srgbClr val="000000"/>
                </a:solidFill>
                <a:effectLst/>
                <a:latin typeface="inherit"/>
              </a:rPr>
              <a:t> </a:t>
            </a:r>
            <a:r>
              <a:rPr lang="en-US" b="0" i="0" err="1">
                <a:solidFill>
                  <a:srgbClr val="000000"/>
                </a:solidFill>
                <a:effectLst/>
                <a:latin typeface="inherit"/>
              </a:rPr>
              <a:t>thì</a:t>
            </a:r>
            <a:r>
              <a:rPr lang="en-US" b="0" i="0">
                <a:solidFill>
                  <a:srgbClr val="000000"/>
                </a:solidFill>
                <a:effectLst/>
                <a:latin typeface="inherit"/>
              </a:rPr>
              <a:t> replica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bắt</a:t>
            </a:r>
            <a:r>
              <a:rPr lang="en-US" b="0" i="0">
                <a:solidFill>
                  <a:srgbClr val="000000"/>
                </a:solidFill>
                <a:effectLst/>
                <a:latin typeface="inherit"/>
              </a:rPr>
              <a:t> </a:t>
            </a:r>
            <a:r>
              <a:rPr lang="en-US" b="0" i="0" err="1">
                <a:solidFill>
                  <a:srgbClr val="000000"/>
                </a:solidFill>
                <a:effectLst/>
                <a:latin typeface="inherit"/>
              </a:rPr>
              <a:t>đầu</a:t>
            </a:r>
            <a:r>
              <a:rPr lang="en-US" b="0" i="0">
                <a:solidFill>
                  <a:srgbClr val="000000"/>
                </a:solidFill>
                <a:effectLst/>
                <a:latin typeface="inherit"/>
              </a:rPr>
              <a:t> </a:t>
            </a:r>
            <a:r>
              <a:rPr lang="en-US" b="0" i="0" err="1">
                <a:solidFill>
                  <a:srgbClr val="000000"/>
                </a:solidFill>
                <a:effectLst/>
                <a:latin typeface="inherit"/>
              </a:rPr>
              <a:t>sao</a:t>
            </a:r>
            <a:r>
              <a:rPr lang="en-US" b="0" i="0">
                <a:solidFill>
                  <a:srgbClr val="000000"/>
                </a:solidFill>
                <a:effectLst/>
                <a:latin typeface="inherit"/>
              </a:rPr>
              <a:t> </a:t>
            </a:r>
            <a:r>
              <a:rPr lang="en-US" b="0" i="0" err="1">
                <a:solidFill>
                  <a:srgbClr val="000000"/>
                </a:solidFill>
                <a:effectLst/>
                <a:latin typeface="inherit"/>
              </a:rPr>
              <a:t>chép</a:t>
            </a:r>
            <a:r>
              <a:rPr lang="en-US" b="0" i="0">
                <a:solidFill>
                  <a:srgbClr val="000000"/>
                </a:solidFill>
                <a:effectLst/>
                <a:latin typeface="inherit"/>
              </a:rPr>
              <a:t> </a:t>
            </a:r>
            <a:r>
              <a:rPr lang="en-US" b="0" i="0" err="1">
                <a:solidFill>
                  <a:srgbClr val="000000"/>
                </a:solidFill>
                <a:effectLst/>
                <a:latin typeface="inherit"/>
              </a:rPr>
              <a:t>dữ</a:t>
            </a:r>
            <a:r>
              <a:rPr lang="en-US" b="0" i="0">
                <a:solidFill>
                  <a:srgbClr val="000000"/>
                </a:solidFill>
                <a:effectLst/>
                <a:latin typeface="inherit"/>
              </a:rPr>
              <a:t> </a:t>
            </a:r>
            <a:r>
              <a:rPr lang="en-US" b="0" i="0" err="1">
                <a:solidFill>
                  <a:srgbClr val="000000"/>
                </a:solidFill>
                <a:effectLst/>
                <a:latin typeface="inherit"/>
              </a:rPr>
              <a:t>liệu</a:t>
            </a:r>
            <a:r>
              <a:rPr lang="en-US" b="0" i="0">
                <a:solidFill>
                  <a:srgbClr val="000000"/>
                </a:solidFill>
                <a:effectLst/>
                <a:latin typeface="inherit"/>
              </a:rPr>
              <a:t> </a:t>
            </a:r>
            <a:r>
              <a:rPr lang="en-US" b="0" i="0" err="1">
                <a:solidFill>
                  <a:srgbClr val="000000"/>
                </a:solidFill>
                <a:effectLst/>
                <a:latin typeface="inherit"/>
              </a:rPr>
              <a:t>từ</a:t>
            </a:r>
            <a:r>
              <a:rPr lang="en-US" b="0" i="0">
                <a:solidFill>
                  <a:srgbClr val="000000"/>
                </a:solidFill>
                <a:effectLst/>
                <a:latin typeface="inherit"/>
              </a:rPr>
              <a:t> master, </a:t>
            </a:r>
            <a:r>
              <a:rPr lang="en-US" b="0" i="0" err="1">
                <a:solidFill>
                  <a:srgbClr val="000000"/>
                </a:solidFill>
                <a:effectLst/>
                <a:latin typeface="inherit"/>
              </a:rPr>
              <a:t>ghi</a:t>
            </a:r>
            <a:r>
              <a:rPr lang="en-US" b="0" i="0">
                <a:solidFill>
                  <a:srgbClr val="000000"/>
                </a:solidFill>
                <a:effectLst/>
                <a:latin typeface="inherit"/>
              </a:rPr>
              <a:t>, </a:t>
            </a:r>
            <a:r>
              <a:rPr lang="en-US" b="0" i="0" err="1">
                <a:solidFill>
                  <a:srgbClr val="000000"/>
                </a:solidFill>
                <a:effectLst/>
                <a:latin typeface="inherit"/>
              </a:rPr>
              <a:t>xoá</a:t>
            </a:r>
            <a:r>
              <a:rPr lang="en-US" b="0" i="0">
                <a:solidFill>
                  <a:srgbClr val="000000"/>
                </a:solidFill>
                <a:effectLst/>
                <a:latin typeface="inherit"/>
              </a:rPr>
              <a:t> </a:t>
            </a:r>
            <a:r>
              <a:rPr lang="en-US" b="0" i="0" err="1">
                <a:solidFill>
                  <a:srgbClr val="000000"/>
                </a:solidFill>
                <a:effectLst/>
                <a:latin typeface="inherit"/>
              </a:rPr>
              <a:t>sửa</a:t>
            </a:r>
            <a:r>
              <a:rPr lang="en-US" b="0" i="0">
                <a:solidFill>
                  <a:srgbClr val="000000"/>
                </a:solidFill>
                <a:effectLst/>
                <a:latin typeface="inherit"/>
              </a:rPr>
              <a:t> </a:t>
            </a:r>
            <a:r>
              <a:rPr lang="en-US" b="0" i="0" err="1">
                <a:solidFill>
                  <a:srgbClr val="000000"/>
                </a:solidFill>
                <a:effectLst/>
                <a:latin typeface="inherit"/>
              </a:rPr>
              <a:t>bất</a:t>
            </a:r>
            <a:r>
              <a:rPr lang="en-US" b="0" i="0">
                <a:solidFill>
                  <a:srgbClr val="000000"/>
                </a:solidFill>
                <a:effectLst/>
                <a:latin typeface="inherit"/>
              </a:rPr>
              <a:t> </a:t>
            </a:r>
            <a:r>
              <a:rPr lang="en-US" b="0" i="0" err="1">
                <a:solidFill>
                  <a:srgbClr val="000000"/>
                </a:solidFill>
                <a:effectLst/>
                <a:latin typeface="inherit"/>
              </a:rPr>
              <a:t>kể</a:t>
            </a:r>
            <a:r>
              <a:rPr lang="en-US" b="0" i="0">
                <a:solidFill>
                  <a:srgbClr val="000000"/>
                </a:solidFill>
                <a:effectLst/>
                <a:latin typeface="inherit"/>
              </a:rPr>
              <a:t> </a:t>
            </a:r>
            <a:r>
              <a:rPr lang="en-US" b="0" i="0" err="1">
                <a:solidFill>
                  <a:srgbClr val="000000"/>
                </a:solidFill>
                <a:effectLst/>
                <a:latin typeface="inherit"/>
              </a:rPr>
              <a:t>thứ</a:t>
            </a:r>
            <a:r>
              <a:rPr lang="en-US" b="0" i="0">
                <a:solidFill>
                  <a:srgbClr val="000000"/>
                </a:solidFill>
                <a:effectLst/>
                <a:latin typeface="inherit"/>
              </a:rPr>
              <a:t> </a:t>
            </a:r>
            <a:r>
              <a:rPr lang="en-US" b="0" i="0" err="1">
                <a:solidFill>
                  <a:srgbClr val="000000"/>
                </a:solidFill>
                <a:effectLst/>
                <a:latin typeface="inherit"/>
              </a:rPr>
              <a:t>gì</a:t>
            </a:r>
            <a:r>
              <a:rPr lang="en-US" b="0" i="0">
                <a:solidFill>
                  <a:srgbClr val="000000"/>
                </a:solidFill>
                <a:effectLst/>
                <a:latin typeface="inherit"/>
              </a:rPr>
              <a:t> </a:t>
            </a:r>
            <a:r>
              <a:rPr lang="en-US" b="0" i="0" err="1">
                <a:solidFill>
                  <a:srgbClr val="000000"/>
                </a:solidFill>
                <a:effectLst/>
                <a:latin typeface="inherit"/>
              </a:rPr>
              <a:t>thì</a:t>
            </a:r>
            <a:r>
              <a:rPr lang="en-US" b="0" i="0">
                <a:solidFill>
                  <a:srgbClr val="000000"/>
                </a:solidFill>
                <a:effectLst/>
                <a:latin typeface="inherit"/>
              </a:rPr>
              <a:t> replica </a:t>
            </a:r>
            <a:r>
              <a:rPr lang="en-US" b="0" i="0" err="1">
                <a:solidFill>
                  <a:srgbClr val="000000"/>
                </a:solidFill>
                <a:effectLst/>
                <a:latin typeface="inherit"/>
              </a:rPr>
              <a:t>cũng</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sao</a:t>
            </a:r>
            <a:r>
              <a:rPr lang="en-US" b="0" i="0">
                <a:solidFill>
                  <a:srgbClr val="000000"/>
                </a:solidFill>
                <a:effectLst/>
                <a:latin typeface="inherit"/>
              </a:rPr>
              <a:t> </a:t>
            </a:r>
            <a:r>
              <a:rPr lang="en-US" b="0" i="0" err="1">
                <a:solidFill>
                  <a:srgbClr val="000000"/>
                </a:solidFill>
                <a:effectLst/>
                <a:latin typeface="inherit"/>
              </a:rPr>
              <a:t>chép</a:t>
            </a:r>
            <a:r>
              <a:rPr lang="en-US" b="0" i="0">
                <a:solidFill>
                  <a:srgbClr val="000000"/>
                </a:solidFill>
                <a:effectLst/>
                <a:latin typeface="inherit"/>
              </a:rPr>
              <a:t> </a:t>
            </a:r>
            <a:r>
              <a:rPr lang="en-US" b="0" i="0" err="1">
                <a:solidFill>
                  <a:srgbClr val="000000"/>
                </a:solidFill>
                <a:effectLst/>
                <a:latin typeface="inherit"/>
              </a:rPr>
              <a:t>hoàn</a:t>
            </a:r>
            <a:r>
              <a:rPr lang="en-US" b="0" i="0">
                <a:solidFill>
                  <a:srgbClr val="000000"/>
                </a:solidFill>
                <a:effectLst/>
                <a:latin typeface="inherit"/>
              </a:rPr>
              <a:t> </a:t>
            </a:r>
            <a:r>
              <a:rPr lang="en-US" b="0" i="0" err="1">
                <a:solidFill>
                  <a:srgbClr val="000000"/>
                </a:solidFill>
                <a:effectLst/>
                <a:latin typeface="inherit"/>
              </a:rPr>
              <a:t>hảo</a:t>
            </a:r>
            <a:endParaRPr lang="en-US" b="0" i="0">
              <a:solidFill>
                <a:srgbClr val="000000"/>
              </a:solidFill>
              <a:effectLst/>
              <a:latin typeface="inherit"/>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b="0" i="0">
                <a:solidFill>
                  <a:srgbClr val="000000"/>
                </a:solidFill>
                <a:effectLst/>
                <a:latin typeface="inherit"/>
              </a:rPr>
              <a:t>2. </a:t>
            </a:r>
            <a:r>
              <a:rPr lang="en-US" b="0" i="0" err="1">
                <a:solidFill>
                  <a:srgbClr val="000000"/>
                </a:solidFill>
                <a:effectLst/>
                <a:latin typeface="inherit"/>
              </a:rPr>
              <a:t>Nếu</a:t>
            </a:r>
            <a:r>
              <a:rPr lang="en-US" b="0" i="0">
                <a:solidFill>
                  <a:srgbClr val="000000"/>
                </a:solidFill>
                <a:effectLst/>
                <a:latin typeface="inherit"/>
              </a:rPr>
              <a:t> </a:t>
            </a:r>
            <a:r>
              <a:rPr lang="en-US" b="0" i="0" err="1">
                <a:solidFill>
                  <a:srgbClr val="000000"/>
                </a:solidFill>
                <a:effectLst/>
                <a:latin typeface="inherit"/>
              </a:rPr>
              <a:t>như</a:t>
            </a:r>
            <a:r>
              <a:rPr lang="en-US" b="0" i="0">
                <a:solidFill>
                  <a:srgbClr val="000000"/>
                </a:solidFill>
                <a:effectLst/>
                <a:latin typeface="inherit"/>
              </a:rPr>
              <a:t> </a:t>
            </a:r>
            <a:r>
              <a:rPr lang="en-US" b="0" i="0" err="1">
                <a:solidFill>
                  <a:srgbClr val="000000"/>
                </a:solidFill>
                <a:effectLst/>
                <a:latin typeface="inherit"/>
              </a:rPr>
              <a:t>liên</a:t>
            </a:r>
            <a:r>
              <a:rPr lang="en-US" b="0" i="0">
                <a:solidFill>
                  <a:srgbClr val="000000"/>
                </a:solidFill>
                <a:effectLst/>
                <a:latin typeface="inherit"/>
              </a:rPr>
              <a:t>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giữa</a:t>
            </a:r>
            <a:r>
              <a:rPr lang="en-US" b="0" i="0">
                <a:solidFill>
                  <a:srgbClr val="000000"/>
                </a:solidFill>
                <a:effectLst/>
                <a:latin typeface="inherit"/>
              </a:rPr>
              <a:t> master </a:t>
            </a:r>
            <a:r>
              <a:rPr lang="en-US" b="0" i="0" err="1">
                <a:solidFill>
                  <a:srgbClr val="000000"/>
                </a:solidFill>
                <a:effectLst/>
                <a:latin typeface="inherit"/>
              </a:rPr>
              <a:t>và</a:t>
            </a:r>
            <a:r>
              <a:rPr lang="en-US" b="0" i="0">
                <a:solidFill>
                  <a:srgbClr val="000000"/>
                </a:solidFill>
                <a:effectLst/>
                <a:latin typeface="inherit"/>
              </a:rPr>
              <a:t> replica </a:t>
            </a:r>
            <a:r>
              <a:rPr lang="en-US" b="0" i="0" err="1">
                <a:solidFill>
                  <a:srgbClr val="000000"/>
                </a:solidFill>
                <a:effectLst/>
                <a:latin typeface="inherit"/>
              </a:rPr>
              <a:t>bị</a:t>
            </a:r>
            <a:r>
              <a:rPr lang="en-US" b="0" i="0">
                <a:solidFill>
                  <a:srgbClr val="000000"/>
                </a:solidFill>
                <a:effectLst/>
                <a:latin typeface="inherit"/>
              </a:rPr>
              <a:t> </a:t>
            </a:r>
            <a:r>
              <a:rPr lang="en-US" b="0" i="0" err="1">
                <a:solidFill>
                  <a:srgbClr val="000000"/>
                </a:solidFill>
                <a:effectLst/>
                <a:latin typeface="inherit"/>
              </a:rPr>
              <a:t>ngắt</a:t>
            </a:r>
            <a:r>
              <a:rPr lang="en-US" b="0" i="0">
                <a:solidFill>
                  <a:srgbClr val="000000"/>
                </a:solidFill>
                <a:effectLst/>
                <a:latin typeface="inherit"/>
              </a:rPr>
              <a:t>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khi</a:t>
            </a:r>
            <a:r>
              <a:rPr lang="en-US" b="0" i="0">
                <a:solidFill>
                  <a:srgbClr val="000000"/>
                </a:solidFill>
                <a:effectLst/>
                <a:latin typeface="inherit"/>
              </a:rPr>
              <a:t>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nối</a:t>
            </a:r>
            <a:r>
              <a:rPr lang="en-US" b="0" i="0">
                <a:solidFill>
                  <a:srgbClr val="000000"/>
                </a:solidFill>
                <a:effectLst/>
                <a:latin typeface="inherit"/>
              </a:rPr>
              <a:t> </a:t>
            </a:r>
            <a:r>
              <a:rPr lang="en-US" b="0" i="0" err="1">
                <a:solidFill>
                  <a:srgbClr val="000000"/>
                </a:solidFill>
                <a:effectLst/>
                <a:latin typeface="inherit"/>
              </a:rPr>
              <a:t>lại</a:t>
            </a:r>
            <a:r>
              <a:rPr lang="en-US" b="0" i="0">
                <a:solidFill>
                  <a:srgbClr val="000000"/>
                </a:solidFill>
                <a:effectLst/>
                <a:latin typeface="inherit"/>
              </a:rPr>
              <a:t> replica </a:t>
            </a:r>
            <a:r>
              <a:rPr lang="en-US" b="0" i="0" err="1">
                <a:solidFill>
                  <a:srgbClr val="000000"/>
                </a:solidFill>
                <a:effectLst/>
                <a:latin typeface="inherit"/>
              </a:rPr>
              <a:t>này</a:t>
            </a:r>
            <a:r>
              <a:rPr lang="en-US" b="0" i="0">
                <a:solidFill>
                  <a:srgbClr val="000000"/>
                </a:solidFill>
                <a:effectLst/>
                <a:latin typeface="inherit"/>
              </a:rPr>
              <a:t> </a:t>
            </a:r>
            <a:r>
              <a:rPr lang="en-US" b="0" i="0" err="1">
                <a:solidFill>
                  <a:srgbClr val="000000"/>
                </a:solidFill>
                <a:effectLst/>
                <a:latin typeface="inherit"/>
              </a:rPr>
              <a:t>chỉ</a:t>
            </a:r>
            <a:r>
              <a:rPr lang="en-US" b="0" i="0">
                <a:solidFill>
                  <a:srgbClr val="000000"/>
                </a:solidFill>
                <a:effectLst/>
                <a:latin typeface="inherit"/>
              </a:rPr>
              <a:t> </a:t>
            </a:r>
            <a:r>
              <a:rPr lang="en-US" b="0" i="0" err="1">
                <a:solidFill>
                  <a:srgbClr val="000000"/>
                </a:solidFill>
                <a:effectLst/>
                <a:latin typeface="inherit"/>
              </a:rPr>
              <a:t>thực</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dữ</a:t>
            </a:r>
            <a:r>
              <a:rPr lang="en-US" b="0" i="0">
                <a:solidFill>
                  <a:srgbClr val="000000"/>
                </a:solidFill>
                <a:effectLst/>
                <a:latin typeface="inherit"/>
              </a:rPr>
              <a:t> </a:t>
            </a:r>
            <a:r>
              <a:rPr lang="en-US" b="0" i="0" err="1">
                <a:solidFill>
                  <a:srgbClr val="000000"/>
                </a:solidFill>
                <a:effectLst/>
                <a:latin typeface="inherit"/>
              </a:rPr>
              <a:t>liệu</a:t>
            </a:r>
            <a:r>
              <a:rPr lang="en-US" b="0" i="0">
                <a:solidFill>
                  <a:srgbClr val="000000"/>
                </a:solidFill>
                <a:effectLst/>
                <a:latin typeface="inherit"/>
              </a:rPr>
              <a:t> </a:t>
            </a:r>
            <a:r>
              <a:rPr lang="en-US" b="0" i="0" err="1">
                <a:solidFill>
                  <a:srgbClr val="000000"/>
                </a:solidFill>
                <a:effectLst/>
                <a:latin typeface="inherit"/>
              </a:rPr>
              <a:t>mà</a:t>
            </a:r>
            <a:r>
              <a:rPr lang="en-US" b="0" i="0">
                <a:solidFill>
                  <a:srgbClr val="000000"/>
                </a:solidFill>
                <a:effectLst/>
                <a:latin typeface="inherit"/>
              </a:rPr>
              <a:t> </a:t>
            </a:r>
            <a:r>
              <a:rPr lang="en-US" b="0" i="0" err="1">
                <a:solidFill>
                  <a:srgbClr val="000000"/>
                </a:solidFill>
                <a:effectLst/>
                <a:latin typeface="inherit"/>
              </a:rPr>
              <a:t>nó</a:t>
            </a:r>
            <a:r>
              <a:rPr lang="en-US" b="0" i="0">
                <a:solidFill>
                  <a:srgbClr val="000000"/>
                </a:solidFill>
                <a:effectLst/>
                <a:latin typeface="inherit"/>
              </a:rPr>
              <a:t> </a:t>
            </a:r>
            <a:r>
              <a:rPr lang="en-US" b="0" i="0" err="1">
                <a:solidFill>
                  <a:srgbClr val="000000"/>
                </a:solidFill>
                <a:effectLst/>
                <a:latin typeface="inherit"/>
              </a:rPr>
              <a:t>bỏ</a:t>
            </a:r>
            <a:r>
              <a:rPr lang="en-US" b="0" i="0">
                <a:solidFill>
                  <a:srgbClr val="000000"/>
                </a:solidFill>
                <a:effectLst/>
                <a:latin typeface="inherit"/>
              </a:rPr>
              <a:t> </a:t>
            </a:r>
            <a:r>
              <a:rPr lang="en-US" b="0" i="0" err="1">
                <a:solidFill>
                  <a:srgbClr val="000000"/>
                </a:solidFill>
                <a:effectLst/>
                <a:latin typeface="inherit"/>
              </a:rPr>
              <a:t>lỡ</a:t>
            </a:r>
            <a:endParaRPr lang="en-US" b="0" i="0">
              <a:solidFill>
                <a:srgbClr val="000000"/>
              </a:solidFill>
              <a:effectLst/>
              <a:latin typeface="inherit"/>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b="0" i="0">
                <a:solidFill>
                  <a:srgbClr val="000000"/>
                </a:solidFill>
                <a:effectLst/>
                <a:latin typeface="inherit"/>
              </a:rPr>
              <a:t>3. </a:t>
            </a:r>
            <a:r>
              <a:rPr lang="en-US" b="0" i="0" err="1">
                <a:solidFill>
                  <a:srgbClr val="000000"/>
                </a:solidFill>
                <a:effectLst/>
                <a:latin typeface="inherit"/>
              </a:rPr>
              <a:t>Để</a:t>
            </a:r>
            <a:r>
              <a:rPr lang="en-US" b="0" i="0">
                <a:solidFill>
                  <a:srgbClr val="000000"/>
                </a:solidFill>
                <a:effectLst/>
                <a:latin typeface="inherit"/>
              </a:rPr>
              <a:t> </a:t>
            </a:r>
            <a:r>
              <a:rPr lang="en-US" b="0" i="0" err="1">
                <a:solidFill>
                  <a:srgbClr val="000000"/>
                </a:solidFill>
                <a:effectLst/>
                <a:latin typeface="inherit"/>
              </a:rPr>
              <a:t>đảm</a:t>
            </a:r>
            <a:r>
              <a:rPr lang="en-US" b="0" i="0">
                <a:solidFill>
                  <a:srgbClr val="000000"/>
                </a:solidFill>
                <a:effectLst/>
                <a:latin typeface="inherit"/>
              </a:rPr>
              <a:t> </a:t>
            </a:r>
            <a:r>
              <a:rPr lang="en-US" b="0" i="0" err="1">
                <a:solidFill>
                  <a:srgbClr val="000000"/>
                </a:solidFill>
                <a:effectLst/>
                <a:latin typeface="inherit"/>
              </a:rPr>
              <a:t>bảo</a:t>
            </a:r>
            <a:r>
              <a:rPr lang="en-US" b="0" i="0">
                <a:solidFill>
                  <a:srgbClr val="000000"/>
                </a:solidFill>
                <a:effectLst/>
                <a:latin typeface="inherit"/>
              </a:rPr>
              <a:t> </a:t>
            </a:r>
            <a:r>
              <a:rPr lang="en-US" b="0" i="0" err="1">
                <a:solidFill>
                  <a:srgbClr val="000000"/>
                </a:solidFill>
                <a:effectLst/>
                <a:latin typeface="inherit"/>
              </a:rPr>
              <a:t>tính</a:t>
            </a:r>
            <a:r>
              <a:rPr lang="en-US" b="0" i="0">
                <a:solidFill>
                  <a:srgbClr val="000000"/>
                </a:solidFill>
                <a:effectLst/>
                <a:latin typeface="inherit"/>
              </a:rPr>
              <a:t> consistency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nếu</a:t>
            </a:r>
            <a:r>
              <a:rPr lang="en-US" b="0" i="0">
                <a:solidFill>
                  <a:srgbClr val="000000"/>
                </a:solidFill>
                <a:effectLst/>
                <a:latin typeface="inherit"/>
              </a:rPr>
              <a:t> </a:t>
            </a:r>
            <a:r>
              <a:rPr lang="en-US" b="0" i="0" err="1">
                <a:solidFill>
                  <a:srgbClr val="000000"/>
                </a:solidFill>
                <a:effectLst/>
                <a:latin typeface="inherit"/>
              </a:rPr>
              <a:t>như</a:t>
            </a:r>
            <a:r>
              <a:rPr lang="en-US" b="0" i="0">
                <a:solidFill>
                  <a:srgbClr val="000000"/>
                </a:solidFill>
                <a:effectLst/>
                <a:latin typeface="inherit"/>
              </a:rPr>
              <a:t> replica k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đc</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dữ</a:t>
            </a:r>
            <a:r>
              <a:rPr lang="en-US" b="0" i="0">
                <a:solidFill>
                  <a:srgbClr val="000000"/>
                </a:solidFill>
                <a:effectLst/>
                <a:latin typeface="inherit"/>
              </a:rPr>
              <a:t> </a:t>
            </a:r>
            <a:r>
              <a:rPr lang="en-US" b="0" i="0" err="1">
                <a:solidFill>
                  <a:srgbClr val="000000"/>
                </a:solidFill>
                <a:effectLst/>
                <a:latin typeface="inherit"/>
              </a:rPr>
              <a:t>liệu</a:t>
            </a:r>
            <a:r>
              <a:rPr lang="en-US" b="0" i="0">
                <a:solidFill>
                  <a:srgbClr val="000000"/>
                </a:solidFill>
                <a:effectLst/>
                <a:latin typeface="inherit"/>
              </a:rPr>
              <a:t> </a:t>
            </a:r>
            <a:r>
              <a:rPr lang="en-US" b="0" i="0" err="1">
                <a:solidFill>
                  <a:srgbClr val="000000"/>
                </a:solidFill>
                <a:effectLst/>
                <a:latin typeface="inherit"/>
              </a:rPr>
              <a:t>bị</a:t>
            </a:r>
            <a:r>
              <a:rPr lang="en-US" b="0" i="0">
                <a:solidFill>
                  <a:srgbClr val="000000"/>
                </a:solidFill>
                <a:effectLst/>
                <a:latin typeface="inherit"/>
              </a:rPr>
              <a:t> </a:t>
            </a:r>
            <a:r>
              <a:rPr lang="en-US" b="0" i="0" err="1">
                <a:solidFill>
                  <a:srgbClr val="000000"/>
                </a:solidFill>
                <a:effectLst/>
                <a:latin typeface="inherit"/>
              </a:rPr>
              <a:t>bỏ</a:t>
            </a:r>
            <a:r>
              <a:rPr lang="en-US" b="0" i="0">
                <a:solidFill>
                  <a:srgbClr val="000000"/>
                </a:solidFill>
                <a:effectLst/>
                <a:latin typeface="inherit"/>
              </a:rPr>
              <a:t> </a:t>
            </a:r>
            <a:r>
              <a:rPr lang="en-US" b="0" i="0" err="1">
                <a:solidFill>
                  <a:srgbClr val="000000"/>
                </a:solidFill>
                <a:effectLst/>
                <a:latin typeface="inherit"/>
              </a:rPr>
              <a:t>lỡ</a:t>
            </a:r>
            <a:r>
              <a:rPr lang="en-US" b="0" i="0">
                <a:solidFill>
                  <a:srgbClr val="000000"/>
                </a:solidFill>
                <a:effectLst/>
                <a:latin typeface="inherit"/>
              </a:rPr>
              <a:t>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nó</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lại</a:t>
            </a:r>
            <a:r>
              <a:rPr lang="en-US" b="0" i="0">
                <a:solidFill>
                  <a:srgbClr val="000000"/>
                </a:solidFill>
                <a:effectLst/>
                <a:latin typeface="inherit"/>
              </a:rPr>
              <a:t> </a:t>
            </a:r>
            <a:r>
              <a:rPr lang="en-US" b="0" i="0" err="1">
                <a:solidFill>
                  <a:srgbClr val="000000"/>
                </a:solidFill>
                <a:effectLst/>
                <a:latin typeface="inherit"/>
              </a:rPr>
              <a:t>toàn</a:t>
            </a:r>
            <a:r>
              <a:rPr lang="en-US" b="0" i="0">
                <a:solidFill>
                  <a:srgbClr val="000000"/>
                </a:solidFill>
                <a:effectLst/>
                <a:latin typeface="inherit"/>
              </a:rPr>
              <a:t> </a:t>
            </a:r>
            <a:r>
              <a:rPr lang="en-US" b="0" i="0" err="1">
                <a:solidFill>
                  <a:srgbClr val="000000"/>
                </a:solidFill>
                <a:effectLst/>
                <a:latin typeface="inherit"/>
              </a:rPr>
              <a:t>bộ</a:t>
            </a: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000000"/>
                </a:solidFill>
                <a:effectLst/>
                <a:latin typeface="inherit"/>
              </a:rPr>
              <a:t>Cách</a:t>
            </a:r>
            <a:r>
              <a:rPr lang="en-US" b="0" i="0">
                <a:solidFill>
                  <a:srgbClr val="000000"/>
                </a:solidFill>
                <a:effectLst/>
                <a:latin typeface="inherit"/>
              </a:rPr>
              <a:t> Redis replication </a:t>
            </a:r>
            <a:r>
              <a:rPr lang="en-US" b="0" i="0" err="1">
                <a:solidFill>
                  <a:srgbClr val="000000"/>
                </a:solidFill>
                <a:effectLst/>
                <a:latin typeface="inherit"/>
              </a:rPr>
              <a:t>hoạt</a:t>
            </a:r>
            <a:r>
              <a:rPr lang="en-US" b="0" i="0">
                <a:solidFill>
                  <a:srgbClr val="000000"/>
                </a:solidFill>
                <a:effectLst/>
                <a:latin typeface="inherit"/>
              </a:rPr>
              <a:t> </a:t>
            </a:r>
            <a:r>
              <a:rPr lang="en-US" b="0" i="0" err="1">
                <a:solidFill>
                  <a:srgbClr val="000000"/>
                </a:solidFill>
                <a:effectLst/>
                <a:latin typeface="inherit"/>
              </a:rPr>
              <a:t>động</a:t>
            </a:r>
            <a:r>
              <a:rPr lang="en-US" b="0" i="0">
                <a:solidFill>
                  <a:srgbClr val="000000"/>
                </a:solidFill>
                <a:effectLst/>
                <a:latin typeface="inherit"/>
              </a:rPr>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b="0" i="0">
                <a:solidFill>
                  <a:srgbClr val="000000"/>
                </a:solidFill>
                <a:effectLst/>
                <a:latin typeface="inherit"/>
              </a:rPr>
              <a:t>Redis master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có</a:t>
            </a:r>
            <a:r>
              <a:rPr lang="en-US" b="0" i="0">
                <a:solidFill>
                  <a:srgbClr val="000000"/>
                </a:solidFill>
                <a:effectLst/>
                <a:latin typeface="inherit"/>
              </a:rPr>
              <a:t> </a:t>
            </a:r>
            <a:r>
              <a:rPr lang="en-US" b="0" i="0" err="1">
                <a:solidFill>
                  <a:srgbClr val="000000"/>
                </a:solidFill>
                <a:effectLst/>
                <a:latin typeface="inherit"/>
              </a:rPr>
              <a:t>một</a:t>
            </a:r>
            <a:r>
              <a:rPr lang="en-US" b="0" i="0">
                <a:solidFill>
                  <a:srgbClr val="000000"/>
                </a:solidFill>
                <a:effectLst/>
                <a:latin typeface="inherit"/>
              </a:rPr>
              <a:t> ID </a:t>
            </a:r>
            <a:r>
              <a:rPr lang="en-US" b="0" i="0" err="1">
                <a:solidFill>
                  <a:srgbClr val="000000"/>
                </a:solidFill>
                <a:effectLst/>
                <a:latin typeface="inherit"/>
              </a:rPr>
              <a:t>riêng</a:t>
            </a:r>
            <a:r>
              <a:rPr lang="en-US" b="0" i="0">
                <a:solidFill>
                  <a:srgbClr val="000000"/>
                </a:solidFill>
                <a:effectLst/>
                <a:latin typeface="inherit"/>
              </a:rPr>
              <a:t>, </a:t>
            </a:r>
            <a:r>
              <a:rPr lang="en-US" b="0" i="0" err="1">
                <a:solidFill>
                  <a:srgbClr val="000000"/>
                </a:solidFill>
                <a:effectLst/>
                <a:latin typeface="inherit"/>
              </a:rPr>
              <a:t>và</a:t>
            </a:r>
            <a:r>
              <a:rPr lang="en-US" b="0" i="0">
                <a:solidFill>
                  <a:srgbClr val="000000"/>
                </a:solidFill>
                <a:effectLst/>
                <a:latin typeface="inherit"/>
              </a:rPr>
              <a:t> </a:t>
            </a:r>
            <a:r>
              <a:rPr lang="en-US" b="0" i="0" err="1">
                <a:solidFill>
                  <a:srgbClr val="000000"/>
                </a:solidFill>
                <a:effectLst/>
                <a:latin typeface="inherit"/>
              </a:rPr>
              <a:t>một</a:t>
            </a:r>
            <a:r>
              <a:rPr lang="en-US" b="0" i="0">
                <a:solidFill>
                  <a:srgbClr val="000000"/>
                </a:solidFill>
                <a:effectLst/>
                <a:latin typeface="inherit"/>
              </a:rPr>
              <a:t> offset </a:t>
            </a:r>
            <a:r>
              <a:rPr lang="en-US" b="0" i="0" err="1">
                <a:solidFill>
                  <a:srgbClr val="000000"/>
                </a:solidFill>
                <a:effectLst/>
                <a:latin typeface="inherit"/>
              </a:rPr>
              <a:t>cho</a:t>
            </a:r>
            <a:r>
              <a:rPr lang="en-US" b="0" i="0">
                <a:solidFill>
                  <a:srgbClr val="000000"/>
                </a:solidFill>
                <a:effectLst/>
                <a:latin typeface="inherit"/>
              </a:rPr>
              <a:t> </a:t>
            </a:r>
            <a:r>
              <a:rPr lang="en-US" b="0" i="0" err="1">
                <a:solidFill>
                  <a:srgbClr val="000000"/>
                </a:solidFill>
                <a:effectLst/>
                <a:latin typeface="inherit"/>
              </a:rPr>
              <a:t>biết</a:t>
            </a:r>
            <a:r>
              <a:rPr lang="en-US" b="0" i="0">
                <a:solidFill>
                  <a:srgbClr val="000000"/>
                </a:solidFill>
                <a:effectLst/>
                <a:latin typeface="inherit"/>
              </a:rPr>
              <a:t> </a:t>
            </a:r>
            <a:r>
              <a:rPr lang="en-US" b="0" i="0" err="1">
                <a:solidFill>
                  <a:srgbClr val="000000"/>
                </a:solidFill>
                <a:effectLst/>
                <a:latin typeface="inherit"/>
              </a:rPr>
              <a:t>phiên</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tại</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master</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b="0" i="0">
                <a:solidFill>
                  <a:srgbClr val="000000"/>
                </a:solidFill>
                <a:effectLst/>
                <a:latin typeface="inherit"/>
              </a:rPr>
              <a:t>Khi </a:t>
            </a:r>
            <a:r>
              <a:rPr lang="en-US" b="0" i="0" err="1">
                <a:solidFill>
                  <a:srgbClr val="000000"/>
                </a:solidFill>
                <a:effectLst/>
                <a:latin typeface="inherit"/>
              </a:rPr>
              <a:t>mà</a:t>
            </a:r>
            <a:r>
              <a:rPr lang="en-US" b="0" i="0">
                <a:solidFill>
                  <a:srgbClr val="000000"/>
                </a:solidFill>
                <a:effectLst/>
                <a:latin typeface="inherit"/>
              </a:rPr>
              <a:t> replicate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nối</a:t>
            </a:r>
            <a:r>
              <a:rPr lang="en-US" b="0" i="0">
                <a:solidFill>
                  <a:srgbClr val="000000"/>
                </a:solidFill>
                <a:effectLst/>
                <a:latin typeface="inherit"/>
              </a:rPr>
              <a:t> </a:t>
            </a:r>
            <a:r>
              <a:rPr lang="en-US" b="0" i="0" err="1">
                <a:solidFill>
                  <a:srgbClr val="000000"/>
                </a:solidFill>
                <a:effectLst/>
                <a:latin typeface="inherit"/>
              </a:rPr>
              <a:t>lại</a:t>
            </a:r>
            <a:r>
              <a:rPr lang="en-US" b="0" i="0">
                <a:solidFill>
                  <a:srgbClr val="000000"/>
                </a:solidFill>
                <a:effectLst/>
                <a:latin typeface="inherit"/>
              </a:rPr>
              <a:t> vs master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gửi</a:t>
            </a:r>
            <a:r>
              <a:rPr lang="en-US" b="0" i="0">
                <a:solidFill>
                  <a:srgbClr val="000000"/>
                </a:solidFill>
                <a:effectLst/>
                <a:latin typeface="inherit"/>
              </a:rPr>
              <a:t> offset </a:t>
            </a:r>
            <a:r>
              <a:rPr lang="en-US" b="0" i="0" err="1">
                <a:solidFill>
                  <a:srgbClr val="000000"/>
                </a:solidFill>
                <a:effectLst/>
                <a:latin typeface="inherit"/>
              </a:rPr>
              <a:t>kèm</a:t>
            </a:r>
            <a:r>
              <a:rPr lang="en-US" b="0" i="0">
                <a:solidFill>
                  <a:srgbClr val="000000"/>
                </a:solidFill>
                <a:effectLst/>
                <a:latin typeface="inherit"/>
              </a:rPr>
              <a:t> ID </a:t>
            </a:r>
            <a:r>
              <a:rPr lang="en-US" b="0" i="0" err="1">
                <a:solidFill>
                  <a:srgbClr val="000000"/>
                </a:solidFill>
                <a:effectLst/>
                <a:latin typeface="inherit"/>
              </a:rPr>
              <a:t>để</a:t>
            </a:r>
            <a:r>
              <a:rPr lang="en-US" b="0" i="0">
                <a:solidFill>
                  <a:srgbClr val="000000"/>
                </a:solidFill>
                <a:effectLst/>
                <a:latin typeface="inherit"/>
              </a:rPr>
              <a:t> master </a:t>
            </a:r>
            <a:r>
              <a:rPr lang="en-US" b="0" i="0" err="1">
                <a:solidFill>
                  <a:srgbClr val="000000"/>
                </a:solidFill>
                <a:effectLst/>
                <a:latin typeface="inherit"/>
              </a:rPr>
              <a:t>biết</a:t>
            </a:r>
            <a:r>
              <a:rPr lang="en-US" b="0" i="0">
                <a:solidFill>
                  <a:srgbClr val="000000"/>
                </a:solidFill>
                <a:effectLst/>
                <a:latin typeface="inherit"/>
              </a:rPr>
              <a:t> </a:t>
            </a:r>
            <a:r>
              <a:rPr lang="en-US" b="0" i="0" err="1">
                <a:solidFill>
                  <a:srgbClr val="000000"/>
                </a:solidFill>
                <a:effectLst/>
                <a:latin typeface="inherit"/>
              </a:rPr>
              <a:t>phiên</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tại</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replicate </a:t>
            </a:r>
            <a:r>
              <a:rPr lang="en-US" b="0" i="0" err="1">
                <a:solidFill>
                  <a:srgbClr val="000000"/>
                </a:solidFill>
                <a:effectLst/>
                <a:latin typeface="inherit"/>
              </a:rPr>
              <a:t>và</a:t>
            </a:r>
            <a:r>
              <a:rPr lang="en-US" b="0" i="0">
                <a:solidFill>
                  <a:srgbClr val="000000"/>
                </a:solidFill>
                <a:effectLst/>
                <a:latin typeface="inherit"/>
              </a:rPr>
              <a:t> </a:t>
            </a:r>
            <a:r>
              <a:rPr lang="en-US" b="0" i="0" err="1">
                <a:solidFill>
                  <a:srgbClr val="000000"/>
                </a:solidFill>
                <a:effectLst/>
                <a:latin typeface="inherit"/>
              </a:rPr>
              <a:t>thực</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dữ</a:t>
            </a:r>
            <a:r>
              <a:rPr lang="en-US" b="0" i="0">
                <a:solidFill>
                  <a:srgbClr val="000000"/>
                </a:solidFill>
                <a:effectLst/>
                <a:latin typeface="inherit"/>
              </a:rPr>
              <a:t> </a:t>
            </a:r>
            <a:r>
              <a:rPr lang="en-US" b="0" i="0" err="1">
                <a:solidFill>
                  <a:srgbClr val="000000"/>
                </a:solidFill>
                <a:effectLst/>
                <a:latin typeface="inherit"/>
              </a:rPr>
              <a:t>liệu</a:t>
            </a:r>
            <a:r>
              <a:rPr lang="en-US" b="0" i="0">
                <a:solidFill>
                  <a:srgbClr val="000000"/>
                </a:solidFill>
                <a:effectLst/>
                <a:latin typeface="inherit"/>
              </a:rPr>
              <a:t> </a:t>
            </a:r>
            <a:r>
              <a:rPr lang="en-US" b="0" i="0" err="1">
                <a:solidFill>
                  <a:srgbClr val="000000"/>
                </a:solidFill>
                <a:effectLst/>
                <a:latin typeface="inherit"/>
              </a:rPr>
              <a:t>mới</a:t>
            </a:r>
            <a:endParaRPr lang="en-US" b="0" i="0">
              <a:solidFill>
                <a:srgbClr val="000000"/>
              </a:solidFill>
              <a:effectLst/>
              <a:latin typeface="inheri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b="0" i="0" err="1">
                <a:solidFill>
                  <a:srgbClr val="000000"/>
                </a:solidFill>
                <a:effectLst/>
                <a:latin typeface="inherit"/>
              </a:rPr>
              <a:t>Nếu</a:t>
            </a:r>
            <a:r>
              <a:rPr lang="en-US" b="0" i="0">
                <a:solidFill>
                  <a:srgbClr val="000000"/>
                </a:solidFill>
                <a:effectLst/>
                <a:latin typeface="inherit"/>
              </a:rPr>
              <a:t> </a:t>
            </a:r>
            <a:r>
              <a:rPr lang="en-US" b="0" i="0" err="1">
                <a:solidFill>
                  <a:srgbClr val="000000"/>
                </a:solidFill>
                <a:effectLst/>
                <a:latin typeface="inherit"/>
              </a:rPr>
              <a:t>như</a:t>
            </a:r>
            <a:r>
              <a:rPr lang="en-US" b="0" i="0">
                <a:solidFill>
                  <a:srgbClr val="000000"/>
                </a:solidFill>
                <a:effectLst/>
                <a:latin typeface="inherit"/>
              </a:rPr>
              <a:t> master k </a:t>
            </a:r>
            <a:r>
              <a:rPr lang="en-US" b="0" i="0" err="1">
                <a:solidFill>
                  <a:srgbClr val="000000"/>
                </a:solidFill>
                <a:effectLst/>
                <a:latin typeface="inherit"/>
              </a:rPr>
              <a:t>xác</a:t>
            </a:r>
            <a:r>
              <a:rPr lang="en-US" b="0" i="0">
                <a:solidFill>
                  <a:srgbClr val="000000"/>
                </a:solidFill>
                <a:effectLst/>
                <a:latin typeface="inherit"/>
              </a:rPr>
              <a:t> </a:t>
            </a:r>
            <a:r>
              <a:rPr lang="en-US" b="0" i="0" err="1">
                <a:solidFill>
                  <a:srgbClr val="000000"/>
                </a:solidFill>
                <a:effectLst/>
                <a:latin typeface="inherit"/>
              </a:rPr>
              <a:t>nhận</a:t>
            </a:r>
            <a:r>
              <a:rPr lang="en-US" b="0" i="0">
                <a:solidFill>
                  <a:srgbClr val="000000"/>
                </a:solidFill>
                <a:effectLst/>
                <a:latin typeface="inherit"/>
              </a:rPr>
              <a:t> </a:t>
            </a:r>
            <a:r>
              <a:rPr lang="en-US" b="0" i="0" err="1">
                <a:solidFill>
                  <a:srgbClr val="000000"/>
                </a:solidFill>
                <a:effectLst/>
                <a:latin typeface="inherit"/>
              </a:rPr>
              <a:t>đc</a:t>
            </a:r>
            <a:r>
              <a:rPr lang="en-US" b="0" i="0">
                <a:solidFill>
                  <a:srgbClr val="000000"/>
                </a:solidFill>
                <a:effectLst/>
                <a:latin typeface="inherit"/>
              </a:rPr>
              <a:t> </a:t>
            </a:r>
            <a:r>
              <a:rPr lang="en-US" b="0" i="0" err="1">
                <a:solidFill>
                  <a:srgbClr val="000000"/>
                </a:solidFill>
                <a:effectLst/>
                <a:latin typeface="inherit"/>
              </a:rPr>
              <a:t>phiên</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tại</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rep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thực</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toàn</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cho</a:t>
            </a:r>
            <a:r>
              <a:rPr lang="en-US" b="0" i="0">
                <a:solidFill>
                  <a:srgbClr val="000000"/>
                </a:solidFill>
                <a:effectLst/>
                <a:latin typeface="inherit"/>
              </a:rPr>
              <a:t> rep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vi-VN"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BDC1C6"/>
                </a:solidFill>
                <a:effectLst/>
                <a:latin typeface="arial" panose="020B0604020202020204" pitchFamily="34" charset="0"/>
              </a:rPr>
              <a:t>Thiết</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kế</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đảm</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bảo</a:t>
            </a:r>
            <a:r>
              <a:rPr lang="en-US" b="0" i="0">
                <a:solidFill>
                  <a:srgbClr val="BDC1C6"/>
                </a:solidFill>
                <a:effectLst/>
                <a:latin typeface="arial" panose="020B0604020202020204" pitchFamily="34" charset="0"/>
              </a:rPr>
              <a:t> </a:t>
            </a:r>
            <a:r>
              <a:rPr lang="vi-VN" b="0" i="0">
                <a:solidFill>
                  <a:srgbClr val="BDC1C6"/>
                </a:solidFill>
                <a:effectLst/>
                <a:latin typeface="arial" panose="020B0604020202020204" pitchFamily="34" charset="0"/>
              </a:rPr>
              <a:t>khi </a:t>
            </a:r>
            <a:r>
              <a:rPr lang="en-US" b="0" i="0" err="1">
                <a:solidFill>
                  <a:srgbClr val="BDC1C6"/>
                </a:solidFill>
                <a:effectLst/>
                <a:latin typeface="arial" panose="020B0604020202020204" pitchFamily="34" charset="0"/>
              </a:rPr>
              <a:t>có</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tình</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trạng</a:t>
            </a:r>
            <a:r>
              <a:rPr lang="en-US" b="0" i="0">
                <a:solidFill>
                  <a:srgbClr val="BDC1C6"/>
                </a:solidFill>
                <a:effectLst/>
                <a:latin typeface="arial" panose="020B0604020202020204" pitchFamily="34" charset="0"/>
              </a:rPr>
              <a:t> network partition </a:t>
            </a:r>
            <a:r>
              <a:rPr lang="en-US" b="0" i="0" err="1">
                <a:solidFill>
                  <a:srgbClr val="BDC1C6"/>
                </a:solidFill>
                <a:effectLst/>
                <a:latin typeface="arial" panose="020B0604020202020204" pitchFamily="34" charset="0"/>
              </a:rPr>
              <a:t>xảy</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ra</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thì</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hệ</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thống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sẽ</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bỏ</a:t>
            </a:r>
            <a:r>
              <a:rPr lang="en-US" b="0" i="0">
                <a:solidFill>
                  <a:srgbClr val="BDC1C6"/>
                </a:solidFill>
                <a:effectLst/>
                <a:latin typeface="arial" panose="020B0604020202020204" pitchFamily="34" charset="0"/>
              </a:rPr>
              <a:t> qua replica k </a:t>
            </a:r>
            <a:r>
              <a:rPr lang="en-US" b="0" i="0" err="1">
                <a:solidFill>
                  <a:srgbClr val="BDC1C6"/>
                </a:solidFill>
                <a:effectLst/>
                <a:latin typeface="arial" panose="020B0604020202020204" pitchFamily="34" charset="0"/>
              </a:rPr>
              <a:t>tương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tác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được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mà</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tiếp</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tục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chạy</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hệ</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thốn</a:t>
            </a:r>
            <a:r>
              <a:rPr lang="en-US" b="0" i="0">
                <a:solidFill>
                  <a:srgbClr val="BDC1C6"/>
                </a:solidFill>
                <a:effectLst/>
                <a:latin typeface="arial" panose="020B0604020202020204" pitchFamily="34" charset="0"/>
              </a:rPr>
              <a:t>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Char char="Þ"/>
              <a:tabLst/>
              <a:defRPr/>
            </a:pPr>
            <a:r>
              <a:rPr lang="en-US" b="0" i="0" err="1">
                <a:solidFill>
                  <a:srgbClr val="BDC1C6"/>
                </a:solidFill>
                <a:effectLst/>
                <a:latin typeface="arial" panose="020B0604020202020204" pitchFamily="34" charset="0"/>
              </a:rPr>
              <a:t>Tính</a:t>
            </a:r>
            <a:r>
              <a:rPr lang="en-US" b="0" i="0">
                <a:solidFill>
                  <a:srgbClr val="BDC1C6"/>
                </a:solidFill>
                <a:effectLst/>
                <a:latin typeface="arial" panose="020B0604020202020204" pitchFamily="34" charset="0"/>
              </a:rPr>
              <a:t> partition tolerance (Dung </a:t>
            </a:r>
            <a:r>
              <a:rPr lang="en-US" b="0" i="0" err="1">
                <a:solidFill>
                  <a:srgbClr val="BDC1C6"/>
                </a:solidFill>
                <a:effectLst/>
                <a:latin typeface="arial" panose="020B0604020202020204" pitchFamily="34" charset="0"/>
              </a:rPr>
              <a:t>sai</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phân</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vùng</a:t>
            </a:r>
            <a:r>
              <a:rPr lang="en-US" b="0" i="0">
                <a:solidFill>
                  <a:srgbClr val="BDC1C6"/>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None/>
              <a:tabLst/>
              <a:defRPr/>
            </a:pPr>
            <a:r>
              <a:rPr lang="en-US" b="0" i="0" err="1">
                <a:solidFill>
                  <a:srgbClr val="BDC1C6"/>
                </a:solidFill>
                <a:effectLst/>
                <a:latin typeface="arial" panose="020B0604020202020204" pitchFamily="34" charset="0"/>
              </a:rPr>
              <a:t>Nhưng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vì</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nó</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bỏ</a:t>
            </a:r>
            <a:r>
              <a:rPr lang="en-US" b="0" i="0">
                <a:solidFill>
                  <a:srgbClr val="BDC1C6"/>
                </a:solidFill>
                <a:effectLst/>
                <a:latin typeface="arial" panose="020B0604020202020204" pitchFamily="34" charset="0"/>
              </a:rPr>
              <a:t> qua replica k </a:t>
            </a:r>
            <a:r>
              <a:rPr lang="en-US" b="0" i="0" err="1">
                <a:solidFill>
                  <a:srgbClr val="BDC1C6"/>
                </a:solidFill>
                <a:effectLst/>
                <a:latin typeface="arial" panose="020B0604020202020204" pitchFamily="34" charset="0"/>
              </a:rPr>
              <a:t>tương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tác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được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nên</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mất</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đi</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tính</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khả</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dụng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của</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hệ</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thống</a:t>
            </a:r>
            <a:endParaRPr lang="en-US" b="0" i="0">
              <a:solidFill>
                <a:srgbClr val="BDC1C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None/>
              <a:tabLst/>
              <a:defRPr/>
            </a:pPr>
            <a:endParaRPr lang="en-US" b="0" i="0">
              <a:solidFill>
                <a:srgbClr val="BDC1C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None/>
              <a:tabLst/>
              <a:defRPr/>
            </a:pPr>
            <a:endParaRPr lang="en-US" b="0" i="0">
              <a:solidFill>
                <a:srgbClr val="BDC1C6"/>
              </a:solidFill>
              <a:effectLst/>
              <a:latin typeface="arial" panose="020B0604020202020204" pitchFamily="34" charset="0"/>
            </a:endParaRPr>
          </a:p>
          <a:p>
            <a:pPr marL="158750" indent="0" algn="l">
              <a:buNone/>
            </a:pPr>
            <a:r>
              <a:rPr lang="vi-VN" b="1" i="0">
                <a:solidFill>
                  <a:srgbClr val="1B1B1B"/>
                </a:solidFill>
                <a:effectLst/>
                <a:latin typeface="Open Sans" panose="020B0606030504020204" pitchFamily="34" charset="0"/>
              </a:rPr>
              <a:t>Tính nhất quán</a:t>
            </a:r>
          </a:p>
          <a:p>
            <a:pPr algn="l"/>
            <a:r>
              <a:rPr lang="vi-VN" b="0" i="0">
                <a:solidFill>
                  <a:srgbClr val="1B1B1B"/>
                </a:solidFill>
                <a:effectLst/>
                <a:latin typeface="Open Sans" panose="020B0606030504020204" pitchFamily="34" charset="0"/>
              </a:rPr>
              <a:t>Tính nhất quán có nghĩa là tại cùng một thời điểm, dữ liệu mà tất cả các máy khách nhìn thấy phải là giống nhau, bất kể nó kết nối với node nào. Để điều này xảy ra, bất cứ khi nào dữ liệu được ghi vào một node, nó phải được chuyển tiếp hoặc sao chép ngay lập tức tới tất cả các node khác trong hệ thống trước khi việc ghi được coi là "thành công".</a:t>
            </a:r>
          </a:p>
          <a:p>
            <a:pPr marL="158750" indent="0" algn="l">
              <a:buNone/>
            </a:pPr>
            <a:r>
              <a:rPr lang="vi-VN" b="1" i="0">
                <a:solidFill>
                  <a:srgbClr val="1B1B1B"/>
                </a:solidFill>
                <a:effectLst/>
                <a:latin typeface="Open Sans" panose="020B0606030504020204" pitchFamily="34" charset="0"/>
              </a:rPr>
              <a:t>Tính khả dụng</a:t>
            </a:r>
          </a:p>
          <a:p>
            <a:pPr algn="l"/>
            <a:r>
              <a:rPr lang="vi-VN" b="0" i="0">
                <a:solidFill>
                  <a:srgbClr val="1B1B1B"/>
                </a:solidFill>
                <a:effectLst/>
                <a:latin typeface="Open Sans" panose="020B0606030504020204" pitchFamily="34" charset="0"/>
              </a:rPr>
              <a:t>đối với bất kỳ yêu cầu nào, tất cả các node đang hoạt động trong hệ thống phân tán phải trả về phản hồi hợp lệ.</a:t>
            </a:r>
          </a:p>
          <a:p>
            <a:pPr marL="158750" indent="0" algn="l">
              <a:buNone/>
            </a:pPr>
            <a:r>
              <a:rPr lang="vi-VN" b="1" i="0">
                <a:solidFill>
                  <a:srgbClr val="1B1B1B"/>
                </a:solidFill>
                <a:effectLst/>
                <a:latin typeface="Open Sans" panose="020B0606030504020204" pitchFamily="34" charset="0"/>
              </a:rPr>
              <a:t>Dung sai phân vùng</a:t>
            </a:r>
          </a:p>
          <a:p>
            <a:pPr algn="l"/>
            <a:r>
              <a:rPr lang="vi-VN" b="0" i="0">
                <a:solidFill>
                  <a:srgbClr val="1B1B1B"/>
                </a:solidFill>
                <a:effectLst/>
                <a:latin typeface="Open Sans" panose="020B0606030504020204" pitchFamily="34" charset="0"/>
              </a:rPr>
              <a:t>Phân vùng là sự đứt gãy liên lạc trong hệ thống phân tán, hay cụ thể hơn, là việc kết nối giữa hai node bị mất hoặc tạm thời bị trì hoãn. Dung sai phân vùng có nghĩa là cluster phải duy trì được trạng thái hoạt động dù cho có bất kỳ sự cố giao tiếp nào giữa các node trong hệ thống.</a:t>
            </a:r>
          </a:p>
          <a:p>
            <a:pPr marL="0" marR="0" lvl="0" indent="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None/>
              <a:tabLst/>
              <a:defRPr/>
            </a:pPr>
            <a:endParaRPr/>
          </a:p>
        </p:txBody>
      </p:sp>
    </p:spTree>
    <p:extLst>
      <p:ext uri="{BB962C8B-B14F-4D97-AF65-F5344CB8AC3E}">
        <p14:creationId xmlns:p14="http://schemas.microsoft.com/office/powerpoint/2010/main" val="972526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9491f2141d_3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9491f2141d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000000"/>
                </a:solidFill>
                <a:effectLst/>
                <a:latin typeface="inherit"/>
              </a:rPr>
              <a:t>Mô</a:t>
            </a:r>
            <a:r>
              <a:rPr lang="en-US" b="0" i="0">
                <a:solidFill>
                  <a:srgbClr val="000000"/>
                </a:solidFill>
                <a:effectLst/>
                <a:latin typeface="inherit"/>
              </a:rPr>
              <a:t> </a:t>
            </a:r>
            <a:r>
              <a:rPr lang="en-US" b="0" i="0" err="1">
                <a:solidFill>
                  <a:srgbClr val="000000"/>
                </a:solidFill>
                <a:effectLst/>
                <a:latin typeface="inherit"/>
              </a:rPr>
              <a:t>hình</a:t>
            </a:r>
            <a:r>
              <a:rPr lang="en-US" b="0" i="0">
                <a:solidFill>
                  <a:srgbClr val="000000"/>
                </a:solidFill>
                <a:effectLst/>
                <a:latin typeface="inherit"/>
              </a:rPr>
              <a:t> replication </a:t>
            </a:r>
            <a:r>
              <a:rPr lang="en-US" b="0" i="0" err="1">
                <a:solidFill>
                  <a:srgbClr val="000000"/>
                </a:solidFill>
                <a:effectLst/>
                <a:latin typeface="inherit"/>
              </a:rPr>
              <a:t>có</a:t>
            </a:r>
            <a:r>
              <a:rPr lang="en-US" b="0" i="0">
                <a:solidFill>
                  <a:srgbClr val="000000"/>
                </a:solidFill>
                <a:effectLst/>
                <a:latin typeface="inherit"/>
              </a:rPr>
              <a:t> 2 component </a:t>
            </a:r>
            <a:r>
              <a:rPr lang="en-US" b="0" i="0" err="1">
                <a:solidFill>
                  <a:srgbClr val="000000"/>
                </a:solidFill>
                <a:effectLst/>
                <a:latin typeface="inherit"/>
              </a:rPr>
              <a:t>chính</a:t>
            </a:r>
            <a:r>
              <a:rPr lang="en-US" b="0" i="0">
                <a:solidFill>
                  <a:srgbClr val="000000"/>
                </a:solidFill>
                <a:effectLst/>
                <a:latin typeface="inherit"/>
              </a:rPr>
              <a:t> </a:t>
            </a:r>
            <a:r>
              <a:rPr lang="en-US" b="0" i="0" err="1">
                <a:solidFill>
                  <a:srgbClr val="000000"/>
                </a:solidFill>
                <a:effectLst/>
                <a:latin typeface="inherit"/>
              </a:rPr>
              <a:t>là</a:t>
            </a:r>
            <a:r>
              <a:rPr lang="en-US" b="0" i="0">
                <a:solidFill>
                  <a:srgbClr val="000000"/>
                </a:solidFill>
                <a:effectLst/>
                <a:latin typeface="inherit"/>
              </a:rPr>
              <a:t> master </a:t>
            </a:r>
            <a:r>
              <a:rPr lang="en-US" b="0" i="0" err="1">
                <a:solidFill>
                  <a:srgbClr val="000000"/>
                </a:solidFill>
                <a:effectLst/>
                <a:latin typeface="inherit"/>
              </a:rPr>
              <a:t>và</a:t>
            </a:r>
            <a:r>
              <a:rPr lang="en-US" b="0" i="0">
                <a:solidFill>
                  <a:srgbClr val="000000"/>
                </a:solidFill>
                <a:effectLst/>
                <a:latin typeface="inherit"/>
              </a:rPr>
              <a:t> replica, </a:t>
            </a:r>
            <a:r>
              <a:rPr lang="en-US" b="0" i="0" err="1">
                <a:solidFill>
                  <a:srgbClr val="000000"/>
                </a:solidFill>
                <a:effectLst/>
                <a:latin typeface="inherit"/>
              </a:rPr>
              <a:t>đây</a:t>
            </a:r>
            <a:r>
              <a:rPr lang="en-US" b="0" i="0">
                <a:solidFill>
                  <a:srgbClr val="000000"/>
                </a:solidFill>
                <a:effectLst/>
                <a:latin typeface="inherit"/>
              </a:rPr>
              <a:t> </a:t>
            </a:r>
            <a:r>
              <a:rPr lang="en-US" b="0" i="0" err="1">
                <a:solidFill>
                  <a:srgbClr val="000000"/>
                </a:solidFill>
                <a:effectLst/>
                <a:latin typeface="inherit"/>
              </a:rPr>
              <a:t>là</a:t>
            </a:r>
            <a:r>
              <a:rPr lang="en-US" b="0" i="0">
                <a:solidFill>
                  <a:srgbClr val="000000"/>
                </a:solidFill>
                <a:effectLst/>
                <a:latin typeface="inherit"/>
              </a:rPr>
              <a:t> </a:t>
            </a:r>
            <a:r>
              <a:rPr lang="en-US" b="0" i="0" err="1">
                <a:solidFill>
                  <a:srgbClr val="000000"/>
                </a:solidFill>
                <a:effectLst/>
                <a:latin typeface="inherit"/>
              </a:rPr>
              <a:t>mô</a:t>
            </a:r>
            <a:r>
              <a:rPr lang="en-US" b="0" i="0">
                <a:solidFill>
                  <a:srgbClr val="000000"/>
                </a:solidFill>
                <a:effectLst/>
                <a:latin typeface="inherit"/>
              </a:rPr>
              <a:t> </a:t>
            </a:r>
            <a:r>
              <a:rPr lang="en-US" b="0" i="0" err="1">
                <a:solidFill>
                  <a:srgbClr val="000000"/>
                </a:solidFill>
                <a:effectLst/>
                <a:latin typeface="inherit"/>
              </a:rPr>
              <a:t>hình</a:t>
            </a:r>
            <a:r>
              <a:rPr lang="en-US" b="0" i="0">
                <a:solidFill>
                  <a:srgbClr val="000000"/>
                </a:solidFill>
                <a:effectLst/>
                <a:latin typeface="inherit"/>
              </a:rPr>
              <a:t> </a:t>
            </a:r>
            <a:r>
              <a:rPr lang="en-US" b="0" i="0" err="1">
                <a:solidFill>
                  <a:srgbClr val="000000"/>
                </a:solidFill>
                <a:effectLst/>
                <a:latin typeface="inherit"/>
              </a:rPr>
              <a:t>sử</a:t>
            </a:r>
            <a:r>
              <a:rPr lang="en-US" b="0" i="0">
                <a:solidFill>
                  <a:srgbClr val="000000"/>
                </a:solidFill>
                <a:effectLst/>
                <a:latin typeface="inherit"/>
              </a:rPr>
              <a:t> </a:t>
            </a:r>
            <a:r>
              <a:rPr lang="en-US" b="0" i="0" err="1">
                <a:solidFill>
                  <a:srgbClr val="000000"/>
                </a:solidFill>
                <a:effectLst/>
                <a:latin typeface="inherit"/>
              </a:rPr>
              <a:t>dụng</a:t>
            </a:r>
            <a:r>
              <a:rPr lang="en-US" b="0" i="0">
                <a:solidFill>
                  <a:srgbClr val="000000"/>
                </a:solidFill>
                <a:effectLst/>
                <a:latin typeface="inherit"/>
              </a:rPr>
              <a:t> master </a:t>
            </a:r>
            <a:r>
              <a:rPr lang="en-US" b="0" i="0" err="1">
                <a:solidFill>
                  <a:srgbClr val="000000"/>
                </a:solidFill>
                <a:effectLst/>
                <a:latin typeface="inherit"/>
              </a:rPr>
              <a:t>làm</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chính</a:t>
            </a:r>
            <a:r>
              <a:rPr lang="en-US" b="0" i="0">
                <a:solidFill>
                  <a:srgbClr val="000000"/>
                </a:solidFill>
                <a:effectLst/>
                <a:latin typeface="inherit"/>
              </a:rPr>
              <a:t> </a:t>
            </a:r>
            <a:r>
              <a:rPr lang="en-US" b="0" i="0" err="1">
                <a:solidFill>
                  <a:srgbClr val="000000"/>
                </a:solidFill>
                <a:effectLst/>
                <a:latin typeface="inherit"/>
              </a:rPr>
              <a:t>và</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replica </a:t>
            </a:r>
            <a:r>
              <a:rPr lang="en-US" b="0" i="0" err="1">
                <a:solidFill>
                  <a:srgbClr val="000000"/>
                </a:solidFill>
                <a:effectLst/>
                <a:latin typeface="inherit"/>
              </a:rPr>
              <a:t>làm</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phụ</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replica </a:t>
            </a:r>
            <a:r>
              <a:rPr lang="en-US" b="0" i="0" err="1">
                <a:solidFill>
                  <a:srgbClr val="000000"/>
                </a:solidFill>
                <a:effectLst/>
                <a:latin typeface="inherit"/>
              </a:rPr>
              <a:t>này</a:t>
            </a:r>
            <a:r>
              <a:rPr lang="en-US" b="0" i="0">
                <a:solidFill>
                  <a:srgbClr val="000000"/>
                </a:solidFill>
                <a:effectLst/>
                <a:latin typeface="inherit"/>
              </a:rPr>
              <a:t> </a:t>
            </a:r>
            <a:r>
              <a:rPr lang="en-US" b="0" i="0" err="1">
                <a:solidFill>
                  <a:srgbClr val="000000"/>
                </a:solidFill>
                <a:effectLst/>
                <a:latin typeface="inherit"/>
              </a:rPr>
              <a:t>là</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sao</a:t>
            </a:r>
            <a:r>
              <a:rPr lang="en-US" b="0" i="0">
                <a:solidFill>
                  <a:srgbClr val="000000"/>
                </a:solidFill>
                <a:effectLst/>
                <a:latin typeface="inherit"/>
              </a:rPr>
              <a:t> </a:t>
            </a:r>
            <a:r>
              <a:rPr lang="en-US" b="0" i="0" err="1">
                <a:solidFill>
                  <a:srgbClr val="000000"/>
                </a:solidFill>
                <a:effectLst/>
                <a:latin typeface="inherit"/>
              </a:rPr>
              <a:t>chép</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master.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000000"/>
                </a:solidFill>
                <a:effectLst/>
                <a:latin typeface="inherit"/>
              </a:rPr>
              <a:t>Master </a:t>
            </a:r>
            <a:r>
              <a:rPr lang="en-US" b="0" i="0" err="1">
                <a:solidFill>
                  <a:srgbClr val="000000"/>
                </a:solidFill>
                <a:effectLst/>
                <a:latin typeface="inherit"/>
              </a:rPr>
              <a:t>có</a:t>
            </a:r>
            <a:r>
              <a:rPr lang="en-US" b="0" i="0">
                <a:solidFill>
                  <a:srgbClr val="000000"/>
                </a:solidFill>
                <a:effectLst/>
                <a:latin typeface="inherit"/>
              </a:rPr>
              <a:t> </a:t>
            </a:r>
            <a:r>
              <a:rPr lang="en-US" b="0" i="0" err="1">
                <a:solidFill>
                  <a:srgbClr val="000000"/>
                </a:solidFill>
                <a:effectLst/>
                <a:latin typeface="inherit"/>
              </a:rPr>
              <a:t>nhiệm</a:t>
            </a:r>
            <a:r>
              <a:rPr lang="en-US" b="0" i="0">
                <a:solidFill>
                  <a:srgbClr val="000000"/>
                </a:solidFill>
                <a:effectLst/>
                <a:latin typeface="inherit"/>
              </a:rPr>
              <a:t> </a:t>
            </a:r>
            <a:r>
              <a:rPr lang="en-US" b="0" i="0" err="1">
                <a:solidFill>
                  <a:srgbClr val="000000"/>
                </a:solidFill>
                <a:effectLst/>
                <a:latin typeface="inherit"/>
              </a:rPr>
              <a:t>vụ</a:t>
            </a:r>
            <a:r>
              <a:rPr lang="en-US" b="0" i="0">
                <a:solidFill>
                  <a:srgbClr val="000000"/>
                </a:solidFill>
                <a:effectLst/>
                <a:latin typeface="inherit"/>
              </a:rPr>
              <a:t> </a:t>
            </a:r>
            <a:r>
              <a:rPr lang="en-US" b="0" i="0" err="1">
                <a:solidFill>
                  <a:srgbClr val="000000"/>
                </a:solidFill>
                <a:effectLst/>
                <a:latin typeface="inherit"/>
              </a:rPr>
              <a:t>thực</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truy</a:t>
            </a:r>
            <a:r>
              <a:rPr lang="en-US" b="0" i="0">
                <a:solidFill>
                  <a:srgbClr val="000000"/>
                </a:solidFill>
                <a:effectLst/>
                <a:latin typeface="inherit"/>
              </a:rPr>
              <a:t> </a:t>
            </a:r>
            <a:r>
              <a:rPr lang="en-US" b="0" i="0" err="1">
                <a:solidFill>
                  <a:srgbClr val="000000"/>
                </a:solidFill>
                <a:effectLst/>
                <a:latin typeface="inherit"/>
              </a:rPr>
              <a:t>vấn</a:t>
            </a:r>
            <a:r>
              <a:rPr lang="en-US" b="0" i="0">
                <a:solidFill>
                  <a:srgbClr val="000000"/>
                </a:solidFill>
                <a:effectLst/>
                <a:latin typeface="inherit"/>
              </a:rPr>
              <a:t> </a:t>
            </a:r>
            <a:r>
              <a:rPr lang="en-US" b="0" i="0" err="1">
                <a:solidFill>
                  <a:srgbClr val="000000"/>
                </a:solidFill>
                <a:effectLst/>
                <a:latin typeface="inherit"/>
              </a:rPr>
              <a:t>từ</a:t>
            </a:r>
            <a:r>
              <a:rPr lang="en-US" b="0" i="0">
                <a:solidFill>
                  <a:srgbClr val="000000"/>
                </a:solidFill>
                <a:effectLst/>
                <a:latin typeface="inherit"/>
              </a:rPr>
              <a:t> </a:t>
            </a:r>
            <a:r>
              <a:rPr lang="en-US" b="0" i="0" err="1">
                <a:solidFill>
                  <a:srgbClr val="000000"/>
                </a:solidFill>
                <a:effectLst/>
                <a:latin typeface="inherit"/>
              </a:rPr>
              <a:t>phía</a:t>
            </a:r>
            <a:r>
              <a:rPr lang="en-US" b="0" i="0">
                <a:solidFill>
                  <a:srgbClr val="000000"/>
                </a:solidFill>
                <a:effectLst/>
                <a:latin typeface="inherit"/>
              </a:rPr>
              <a:t> client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000000"/>
                </a:solidFill>
                <a:effectLst/>
                <a:latin typeface="inherit"/>
              </a:rPr>
              <a:t>Rep </a:t>
            </a:r>
            <a:r>
              <a:rPr lang="en-US" b="0" i="0" err="1">
                <a:solidFill>
                  <a:srgbClr val="000000"/>
                </a:solidFill>
                <a:effectLst/>
                <a:latin typeface="inherit"/>
              </a:rPr>
              <a:t>đọc</a:t>
            </a:r>
            <a:r>
              <a:rPr lang="en-US" b="0" i="0">
                <a:solidFill>
                  <a:srgbClr val="000000"/>
                </a:solidFill>
                <a:effectLst/>
                <a:latin typeface="inherit"/>
              </a:rPr>
              <a:t> </a:t>
            </a:r>
            <a:r>
              <a:rPr lang="en-US" b="0" i="0" err="1">
                <a:solidFill>
                  <a:srgbClr val="000000"/>
                </a:solidFill>
                <a:effectLst/>
                <a:latin typeface="inherit"/>
              </a:rPr>
              <a:t>ghi</a:t>
            </a:r>
            <a:r>
              <a:rPr lang="en-US" b="0" i="0">
                <a:solidFill>
                  <a:srgbClr val="000000"/>
                </a:solidFill>
                <a:effectLst/>
                <a:latin typeface="inherit"/>
              </a:rPr>
              <a:t> </a:t>
            </a:r>
            <a:r>
              <a:rPr lang="en-US" b="0" i="0" err="1">
                <a:solidFill>
                  <a:srgbClr val="000000"/>
                </a:solidFill>
                <a:effectLst/>
                <a:latin typeface="inherit"/>
              </a:rPr>
              <a:t>theo</a:t>
            </a:r>
            <a:r>
              <a:rPr lang="en-US" b="0" i="0">
                <a:solidFill>
                  <a:srgbClr val="000000"/>
                </a:solidFill>
                <a:effectLst/>
                <a:latin typeface="inherit"/>
              </a:rPr>
              <a:t> </a:t>
            </a:r>
            <a:r>
              <a:rPr lang="en-US" b="0" i="0" err="1">
                <a:solidFill>
                  <a:srgbClr val="000000"/>
                </a:solidFill>
                <a:effectLst/>
                <a:latin typeface="inherit"/>
              </a:rPr>
              <a:t>chỉ</a:t>
            </a:r>
            <a:r>
              <a:rPr lang="en-US" b="0" i="0">
                <a:solidFill>
                  <a:srgbClr val="000000"/>
                </a:solidFill>
                <a:effectLst/>
                <a:latin typeface="inherit"/>
              </a:rPr>
              <a:t> </a:t>
            </a:r>
            <a:r>
              <a:rPr lang="en-US" b="0" i="0" err="1">
                <a:solidFill>
                  <a:srgbClr val="000000"/>
                </a:solidFill>
                <a:effectLst/>
                <a:latin typeface="inherit"/>
              </a:rPr>
              <a:t>thị</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master </a:t>
            </a:r>
            <a:r>
              <a:rPr lang="en-US" b="0" i="0" err="1">
                <a:solidFill>
                  <a:srgbClr val="000000"/>
                </a:solidFill>
                <a:effectLst/>
                <a:latin typeface="inherit"/>
              </a:rPr>
              <a:t>và</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trở</a:t>
            </a:r>
            <a:r>
              <a:rPr lang="en-US" b="0" i="0">
                <a:solidFill>
                  <a:srgbClr val="000000"/>
                </a:solidFill>
                <a:effectLst/>
                <a:latin typeface="inherit"/>
              </a:rPr>
              <a:t> </a:t>
            </a:r>
            <a:r>
              <a:rPr lang="en-US" b="0" i="0" err="1">
                <a:solidFill>
                  <a:srgbClr val="000000"/>
                </a:solidFill>
                <a:effectLst/>
                <a:latin typeface="inherit"/>
              </a:rPr>
              <a:t>thành</a:t>
            </a:r>
            <a:r>
              <a:rPr lang="en-US" b="0" i="0">
                <a:solidFill>
                  <a:srgbClr val="000000"/>
                </a:solidFill>
                <a:effectLst/>
                <a:latin typeface="inherit"/>
              </a:rPr>
              <a:t> master </a:t>
            </a:r>
            <a:r>
              <a:rPr lang="en-US" b="0" i="0" err="1">
                <a:solidFill>
                  <a:srgbClr val="000000"/>
                </a:solidFill>
                <a:effectLst/>
                <a:latin typeface="inherit"/>
              </a:rPr>
              <a:t>mới</a:t>
            </a:r>
            <a:r>
              <a:rPr lang="en-US" b="0" i="0">
                <a:solidFill>
                  <a:srgbClr val="000000"/>
                </a:solidFill>
                <a:effectLst/>
                <a:latin typeface="inherit"/>
              </a:rPr>
              <a:t> </a:t>
            </a:r>
            <a:r>
              <a:rPr lang="en-US" b="0" i="0" err="1">
                <a:solidFill>
                  <a:srgbClr val="000000"/>
                </a:solidFill>
                <a:effectLst/>
                <a:latin typeface="inherit"/>
              </a:rPr>
              <a:t>nếu</a:t>
            </a:r>
            <a:r>
              <a:rPr lang="en-US" b="0" i="0">
                <a:solidFill>
                  <a:srgbClr val="000000"/>
                </a:solidFill>
                <a:effectLst/>
                <a:latin typeface="inherit"/>
              </a:rPr>
              <a:t> master </a:t>
            </a:r>
            <a:r>
              <a:rPr lang="en-US" b="0" i="0" err="1">
                <a:solidFill>
                  <a:srgbClr val="000000"/>
                </a:solidFill>
                <a:effectLst/>
                <a:latin typeface="inherit"/>
              </a:rPr>
              <a:t>cũ</a:t>
            </a:r>
            <a:r>
              <a:rPr lang="en-US" b="0" i="0">
                <a:solidFill>
                  <a:srgbClr val="000000"/>
                </a:solidFill>
                <a:effectLst/>
                <a:latin typeface="inherit"/>
              </a:rPr>
              <a:t> </a:t>
            </a:r>
            <a:r>
              <a:rPr lang="en-US" b="0" i="0" err="1">
                <a:solidFill>
                  <a:srgbClr val="000000"/>
                </a:solidFill>
                <a:effectLst/>
                <a:latin typeface="inherit"/>
              </a:rPr>
              <a:t>bị</a:t>
            </a:r>
            <a:r>
              <a:rPr lang="en-US" b="0" i="0">
                <a:solidFill>
                  <a:srgbClr val="000000"/>
                </a:solidFill>
                <a:effectLst/>
                <a:latin typeface="inherit"/>
              </a:rPr>
              <a:t> </a:t>
            </a:r>
            <a:r>
              <a:rPr lang="en-US" b="0" i="0" err="1">
                <a:solidFill>
                  <a:srgbClr val="000000"/>
                </a:solidFill>
                <a:effectLst/>
                <a:latin typeface="inherit"/>
              </a:rPr>
              <a:t>hư</a:t>
            </a: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000000"/>
                </a:solidFill>
                <a:effectLst/>
                <a:latin typeface="inherit"/>
              </a:rPr>
              <a:t>Có</a:t>
            </a:r>
            <a:r>
              <a:rPr lang="en-US" b="0" i="0">
                <a:solidFill>
                  <a:srgbClr val="000000"/>
                </a:solidFill>
                <a:effectLst/>
                <a:latin typeface="inherit"/>
              </a:rPr>
              <a:t> 3 </a:t>
            </a:r>
            <a:r>
              <a:rPr lang="en-US" b="0" i="0" err="1">
                <a:solidFill>
                  <a:srgbClr val="000000"/>
                </a:solidFill>
                <a:effectLst/>
                <a:latin typeface="inherit"/>
              </a:rPr>
              <a:t>cơ</a:t>
            </a:r>
            <a:r>
              <a:rPr lang="en-US" b="0" i="0">
                <a:solidFill>
                  <a:srgbClr val="000000"/>
                </a:solidFill>
                <a:effectLst/>
                <a:latin typeface="inherit"/>
              </a:rPr>
              <a:t> </a:t>
            </a:r>
            <a:r>
              <a:rPr lang="en-US" b="0" i="0" err="1">
                <a:solidFill>
                  <a:srgbClr val="000000"/>
                </a:solidFill>
                <a:effectLst/>
                <a:latin typeface="inherit"/>
              </a:rPr>
              <a:t>chế</a:t>
            </a:r>
            <a:r>
              <a:rPr lang="en-US" b="0" i="0">
                <a:solidFill>
                  <a:srgbClr val="000000"/>
                </a:solidFill>
                <a:effectLst/>
                <a:latin typeface="inherit"/>
              </a:rPr>
              <a:t> </a:t>
            </a:r>
            <a:r>
              <a:rPr lang="en-US" b="0" i="0" err="1">
                <a:solidFill>
                  <a:srgbClr val="000000"/>
                </a:solidFill>
                <a:effectLst/>
                <a:latin typeface="inherit"/>
              </a:rPr>
              <a:t>mà</a:t>
            </a:r>
            <a:r>
              <a:rPr lang="en-US" b="0" i="0">
                <a:solidFill>
                  <a:srgbClr val="000000"/>
                </a:solidFill>
                <a:effectLst/>
                <a:latin typeface="inherit"/>
              </a:rPr>
              <a:t> </a:t>
            </a:r>
            <a:r>
              <a:rPr lang="en-US" b="0" i="0" err="1">
                <a:solidFill>
                  <a:srgbClr val="000000"/>
                </a:solidFill>
                <a:effectLst/>
                <a:latin typeface="inherit"/>
              </a:rPr>
              <a:t>mô</a:t>
            </a:r>
            <a:r>
              <a:rPr lang="en-US" b="0" i="0">
                <a:solidFill>
                  <a:srgbClr val="000000"/>
                </a:solidFill>
                <a:effectLst/>
                <a:latin typeface="inherit"/>
              </a:rPr>
              <a:t> </a:t>
            </a:r>
            <a:r>
              <a:rPr lang="en-US" b="0" i="0" err="1">
                <a:solidFill>
                  <a:srgbClr val="000000"/>
                </a:solidFill>
                <a:effectLst/>
                <a:latin typeface="inherit"/>
              </a:rPr>
              <a:t>hình</a:t>
            </a:r>
            <a:r>
              <a:rPr lang="en-US" b="0" i="0">
                <a:solidFill>
                  <a:srgbClr val="000000"/>
                </a:solidFill>
                <a:effectLst/>
                <a:latin typeface="inherit"/>
              </a:rPr>
              <a:t> replication </a:t>
            </a:r>
            <a:r>
              <a:rPr lang="en-US" b="0" i="0" err="1">
                <a:solidFill>
                  <a:srgbClr val="000000"/>
                </a:solidFill>
                <a:effectLst/>
                <a:latin typeface="inherit"/>
              </a:rPr>
              <a:t>sử</a:t>
            </a:r>
            <a:r>
              <a:rPr lang="en-US" b="0" i="0">
                <a:solidFill>
                  <a:srgbClr val="000000"/>
                </a:solidFill>
                <a:effectLst/>
                <a:latin typeface="inherit"/>
              </a:rPr>
              <a:t> </a:t>
            </a:r>
            <a:r>
              <a:rPr lang="en-US" b="0" i="0" err="1">
                <a:solidFill>
                  <a:srgbClr val="000000"/>
                </a:solidFill>
                <a:effectLst/>
                <a:latin typeface="inherit"/>
              </a:rPr>
              <a:t>dụng</a:t>
            </a:r>
            <a:r>
              <a:rPr lang="en-US" b="0" i="0">
                <a:solidFill>
                  <a:srgbClr val="000000"/>
                </a:solidFill>
                <a:effectLst/>
                <a:latin typeface="inherit"/>
              </a:rPr>
              <a:t>:</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b="0" i="0">
                <a:solidFill>
                  <a:srgbClr val="000000"/>
                </a:solidFill>
                <a:effectLst/>
                <a:latin typeface="inherit"/>
              </a:rPr>
              <a:t> 1. Khi </a:t>
            </a:r>
            <a:r>
              <a:rPr lang="en-US" b="0" i="0" err="1">
                <a:solidFill>
                  <a:srgbClr val="000000"/>
                </a:solidFill>
                <a:effectLst/>
                <a:latin typeface="inherit"/>
              </a:rPr>
              <a:t>mà</a:t>
            </a:r>
            <a:r>
              <a:rPr lang="en-US" b="0" i="0">
                <a:solidFill>
                  <a:srgbClr val="000000"/>
                </a:solidFill>
                <a:effectLst/>
                <a:latin typeface="inherit"/>
              </a:rPr>
              <a:t> </a:t>
            </a:r>
            <a:r>
              <a:rPr lang="en-US" b="0" i="0" err="1">
                <a:solidFill>
                  <a:srgbClr val="000000"/>
                </a:solidFill>
                <a:effectLst/>
                <a:latin typeface="inherit"/>
              </a:rPr>
              <a:t>liên</a:t>
            </a:r>
            <a:r>
              <a:rPr lang="en-US" b="0" i="0">
                <a:solidFill>
                  <a:srgbClr val="000000"/>
                </a:solidFill>
                <a:effectLst/>
                <a:latin typeface="inherit"/>
              </a:rPr>
              <a:t>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giữa</a:t>
            </a:r>
            <a:r>
              <a:rPr lang="en-US" b="0" i="0">
                <a:solidFill>
                  <a:srgbClr val="000000"/>
                </a:solidFill>
                <a:effectLst/>
                <a:latin typeface="inherit"/>
              </a:rPr>
              <a:t> Master </a:t>
            </a:r>
            <a:r>
              <a:rPr lang="en-US" b="0" i="0" err="1">
                <a:solidFill>
                  <a:srgbClr val="000000"/>
                </a:solidFill>
                <a:effectLst/>
                <a:latin typeface="inherit"/>
              </a:rPr>
              <a:t>và</a:t>
            </a:r>
            <a:r>
              <a:rPr lang="en-US" b="0" i="0">
                <a:solidFill>
                  <a:srgbClr val="000000"/>
                </a:solidFill>
                <a:effectLst/>
                <a:latin typeface="inherit"/>
              </a:rPr>
              <a:t> replica </a:t>
            </a:r>
            <a:r>
              <a:rPr lang="en-US" b="0" i="0" err="1">
                <a:solidFill>
                  <a:srgbClr val="000000"/>
                </a:solidFill>
                <a:effectLst/>
                <a:latin typeface="inherit"/>
              </a:rPr>
              <a:t>được</a:t>
            </a:r>
            <a:r>
              <a:rPr lang="en-US" b="0" i="0">
                <a:solidFill>
                  <a:srgbClr val="000000"/>
                </a:solidFill>
                <a:effectLst/>
                <a:latin typeface="inherit"/>
              </a:rPr>
              <a:t>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nối</a:t>
            </a:r>
            <a:r>
              <a:rPr lang="en-US" b="0" i="0">
                <a:solidFill>
                  <a:srgbClr val="000000"/>
                </a:solidFill>
                <a:effectLst/>
                <a:latin typeface="inherit"/>
              </a:rPr>
              <a:t> </a:t>
            </a:r>
            <a:r>
              <a:rPr lang="en-US" b="0" i="0" err="1">
                <a:solidFill>
                  <a:srgbClr val="000000"/>
                </a:solidFill>
                <a:effectLst/>
                <a:latin typeface="inherit"/>
              </a:rPr>
              <a:t>tốt</a:t>
            </a:r>
            <a:r>
              <a:rPr lang="en-US" b="0" i="0">
                <a:solidFill>
                  <a:srgbClr val="000000"/>
                </a:solidFill>
                <a:effectLst/>
                <a:latin typeface="inherit"/>
              </a:rPr>
              <a:t> </a:t>
            </a:r>
            <a:r>
              <a:rPr lang="en-US" b="0" i="0" err="1">
                <a:solidFill>
                  <a:srgbClr val="000000"/>
                </a:solidFill>
                <a:effectLst/>
                <a:latin typeface="inherit"/>
              </a:rPr>
              <a:t>thì</a:t>
            </a:r>
            <a:r>
              <a:rPr lang="en-US" b="0" i="0">
                <a:solidFill>
                  <a:srgbClr val="000000"/>
                </a:solidFill>
                <a:effectLst/>
                <a:latin typeface="inherit"/>
              </a:rPr>
              <a:t> replica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bắt</a:t>
            </a:r>
            <a:r>
              <a:rPr lang="en-US" b="0" i="0">
                <a:solidFill>
                  <a:srgbClr val="000000"/>
                </a:solidFill>
                <a:effectLst/>
                <a:latin typeface="inherit"/>
              </a:rPr>
              <a:t> </a:t>
            </a:r>
            <a:r>
              <a:rPr lang="en-US" b="0" i="0" err="1">
                <a:solidFill>
                  <a:srgbClr val="000000"/>
                </a:solidFill>
                <a:effectLst/>
                <a:latin typeface="inherit"/>
              </a:rPr>
              <a:t>đầu</a:t>
            </a:r>
            <a:r>
              <a:rPr lang="en-US" b="0" i="0">
                <a:solidFill>
                  <a:srgbClr val="000000"/>
                </a:solidFill>
                <a:effectLst/>
                <a:latin typeface="inherit"/>
              </a:rPr>
              <a:t> </a:t>
            </a:r>
            <a:r>
              <a:rPr lang="en-US" b="0" i="0" err="1">
                <a:solidFill>
                  <a:srgbClr val="000000"/>
                </a:solidFill>
                <a:effectLst/>
                <a:latin typeface="inherit"/>
              </a:rPr>
              <a:t>sao</a:t>
            </a:r>
            <a:r>
              <a:rPr lang="en-US" b="0" i="0">
                <a:solidFill>
                  <a:srgbClr val="000000"/>
                </a:solidFill>
                <a:effectLst/>
                <a:latin typeface="inherit"/>
              </a:rPr>
              <a:t> </a:t>
            </a:r>
            <a:r>
              <a:rPr lang="en-US" b="0" i="0" err="1">
                <a:solidFill>
                  <a:srgbClr val="000000"/>
                </a:solidFill>
                <a:effectLst/>
                <a:latin typeface="inherit"/>
              </a:rPr>
              <a:t>chép</a:t>
            </a:r>
            <a:r>
              <a:rPr lang="en-US" b="0" i="0">
                <a:solidFill>
                  <a:srgbClr val="000000"/>
                </a:solidFill>
                <a:effectLst/>
                <a:latin typeface="inherit"/>
              </a:rPr>
              <a:t> </a:t>
            </a:r>
            <a:r>
              <a:rPr lang="en-US" b="0" i="0" err="1">
                <a:solidFill>
                  <a:srgbClr val="000000"/>
                </a:solidFill>
                <a:effectLst/>
                <a:latin typeface="inherit"/>
              </a:rPr>
              <a:t>dữ</a:t>
            </a:r>
            <a:r>
              <a:rPr lang="en-US" b="0" i="0">
                <a:solidFill>
                  <a:srgbClr val="000000"/>
                </a:solidFill>
                <a:effectLst/>
                <a:latin typeface="inherit"/>
              </a:rPr>
              <a:t> </a:t>
            </a:r>
            <a:r>
              <a:rPr lang="en-US" b="0" i="0" err="1">
                <a:solidFill>
                  <a:srgbClr val="000000"/>
                </a:solidFill>
                <a:effectLst/>
                <a:latin typeface="inherit"/>
              </a:rPr>
              <a:t>liệu</a:t>
            </a:r>
            <a:r>
              <a:rPr lang="en-US" b="0" i="0">
                <a:solidFill>
                  <a:srgbClr val="000000"/>
                </a:solidFill>
                <a:effectLst/>
                <a:latin typeface="inherit"/>
              </a:rPr>
              <a:t> </a:t>
            </a:r>
            <a:r>
              <a:rPr lang="en-US" b="0" i="0" err="1">
                <a:solidFill>
                  <a:srgbClr val="000000"/>
                </a:solidFill>
                <a:effectLst/>
                <a:latin typeface="inherit"/>
              </a:rPr>
              <a:t>từ</a:t>
            </a:r>
            <a:r>
              <a:rPr lang="en-US" b="0" i="0">
                <a:solidFill>
                  <a:srgbClr val="000000"/>
                </a:solidFill>
                <a:effectLst/>
                <a:latin typeface="inherit"/>
              </a:rPr>
              <a:t> master, </a:t>
            </a:r>
            <a:r>
              <a:rPr lang="en-US" b="0" i="0" err="1">
                <a:solidFill>
                  <a:srgbClr val="000000"/>
                </a:solidFill>
                <a:effectLst/>
                <a:latin typeface="inherit"/>
              </a:rPr>
              <a:t>ghi</a:t>
            </a:r>
            <a:r>
              <a:rPr lang="en-US" b="0" i="0">
                <a:solidFill>
                  <a:srgbClr val="000000"/>
                </a:solidFill>
                <a:effectLst/>
                <a:latin typeface="inherit"/>
              </a:rPr>
              <a:t>, </a:t>
            </a:r>
            <a:r>
              <a:rPr lang="en-US" b="0" i="0" err="1">
                <a:solidFill>
                  <a:srgbClr val="000000"/>
                </a:solidFill>
                <a:effectLst/>
                <a:latin typeface="inherit"/>
              </a:rPr>
              <a:t>xoá</a:t>
            </a:r>
            <a:r>
              <a:rPr lang="en-US" b="0" i="0">
                <a:solidFill>
                  <a:srgbClr val="000000"/>
                </a:solidFill>
                <a:effectLst/>
                <a:latin typeface="inherit"/>
              </a:rPr>
              <a:t> </a:t>
            </a:r>
            <a:r>
              <a:rPr lang="en-US" b="0" i="0" err="1">
                <a:solidFill>
                  <a:srgbClr val="000000"/>
                </a:solidFill>
                <a:effectLst/>
                <a:latin typeface="inherit"/>
              </a:rPr>
              <a:t>sửa</a:t>
            </a:r>
            <a:r>
              <a:rPr lang="en-US" b="0" i="0">
                <a:solidFill>
                  <a:srgbClr val="000000"/>
                </a:solidFill>
                <a:effectLst/>
                <a:latin typeface="inherit"/>
              </a:rPr>
              <a:t> </a:t>
            </a:r>
            <a:r>
              <a:rPr lang="en-US" b="0" i="0" err="1">
                <a:solidFill>
                  <a:srgbClr val="000000"/>
                </a:solidFill>
                <a:effectLst/>
                <a:latin typeface="inherit"/>
              </a:rPr>
              <a:t>bất</a:t>
            </a:r>
            <a:r>
              <a:rPr lang="en-US" b="0" i="0">
                <a:solidFill>
                  <a:srgbClr val="000000"/>
                </a:solidFill>
                <a:effectLst/>
                <a:latin typeface="inherit"/>
              </a:rPr>
              <a:t> </a:t>
            </a:r>
            <a:r>
              <a:rPr lang="en-US" b="0" i="0" err="1">
                <a:solidFill>
                  <a:srgbClr val="000000"/>
                </a:solidFill>
                <a:effectLst/>
                <a:latin typeface="inherit"/>
              </a:rPr>
              <a:t>kể</a:t>
            </a:r>
            <a:r>
              <a:rPr lang="en-US" b="0" i="0">
                <a:solidFill>
                  <a:srgbClr val="000000"/>
                </a:solidFill>
                <a:effectLst/>
                <a:latin typeface="inherit"/>
              </a:rPr>
              <a:t> </a:t>
            </a:r>
            <a:r>
              <a:rPr lang="en-US" b="0" i="0" err="1">
                <a:solidFill>
                  <a:srgbClr val="000000"/>
                </a:solidFill>
                <a:effectLst/>
                <a:latin typeface="inherit"/>
              </a:rPr>
              <a:t>thứ</a:t>
            </a:r>
            <a:r>
              <a:rPr lang="en-US" b="0" i="0">
                <a:solidFill>
                  <a:srgbClr val="000000"/>
                </a:solidFill>
                <a:effectLst/>
                <a:latin typeface="inherit"/>
              </a:rPr>
              <a:t> </a:t>
            </a:r>
            <a:r>
              <a:rPr lang="en-US" b="0" i="0" err="1">
                <a:solidFill>
                  <a:srgbClr val="000000"/>
                </a:solidFill>
                <a:effectLst/>
                <a:latin typeface="inherit"/>
              </a:rPr>
              <a:t>gì</a:t>
            </a:r>
            <a:r>
              <a:rPr lang="en-US" b="0" i="0">
                <a:solidFill>
                  <a:srgbClr val="000000"/>
                </a:solidFill>
                <a:effectLst/>
                <a:latin typeface="inherit"/>
              </a:rPr>
              <a:t> </a:t>
            </a:r>
            <a:r>
              <a:rPr lang="en-US" b="0" i="0" err="1">
                <a:solidFill>
                  <a:srgbClr val="000000"/>
                </a:solidFill>
                <a:effectLst/>
                <a:latin typeface="inherit"/>
              </a:rPr>
              <a:t>thì</a:t>
            </a:r>
            <a:r>
              <a:rPr lang="en-US" b="0" i="0">
                <a:solidFill>
                  <a:srgbClr val="000000"/>
                </a:solidFill>
                <a:effectLst/>
                <a:latin typeface="inherit"/>
              </a:rPr>
              <a:t> replica </a:t>
            </a:r>
            <a:r>
              <a:rPr lang="en-US" b="0" i="0" err="1">
                <a:solidFill>
                  <a:srgbClr val="000000"/>
                </a:solidFill>
                <a:effectLst/>
                <a:latin typeface="inherit"/>
              </a:rPr>
              <a:t>cũng</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sao</a:t>
            </a:r>
            <a:r>
              <a:rPr lang="en-US" b="0" i="0">
                <a:solidFill>
                  <a:srgbClr val="000000"/>
                </a:solidFill>
                <a:effectLst/>
                <a:latin typeface="inherit"/>
              </a:rPr>
              <a:t> </a:t>
            </a:r>
            <a:r>
              <a:rPr lang="en-US" b="0" i="0" err="1">
                <a:solidFill>
                  <a:srgbClr val="000000"/>
                </a:solidFill>
                <a:effectLst/>
                <a:latin typeface="inherit"/>
              </a:rPr>
              <a:t>chép</a:t>
            </a:r>
            <a:r>
              <a:rPr lang="en-US" b="0" i="0">
                <a:solidFill>
                  <a:srgbClr val="000000"/>
                </a:solidFill>
                <a:effectLst/>
                <a:latin typeface="inherit"/>
              </a:rPr>
              <a:t> </a:t>
            </a:r>
            <a:r>
              <a:rPr lang="en-US" b="0" i="0" err="1">
                <a:solidFill>
                  <a:srgbClr val="000000"/>
                </a:solidFill>
                <a:effectLst/>
                <a:latin typeface="inherit"/>
              </a:rPr>
              <a:t>hoàn</a:t>
            </a:r>
            <a:r>
              <a:rPr lang="en-US" b="0" i="0">
                <a:solidFill>
                  <a:srgbClr val="000000"/>
                </a:solidFill>
                <a:effectLst/>
                <a:latin typeface="inherit"/>
              </a:rPr>
              <a:t> </a:t>
            </a:r>
            <a:r>
              <a:rPr lang="en-US" b="0" i="0" err="1">
                <a:solidFill>
                  <a:srgbClr val="000000"/>
                </a:solidFill>
                <a:effectLst/>
                <a:latin typeface="inherit"/>
              </a:rPr>
              <a:t>hảo</a:t>
            </a:r>
            <a:endParaRPr lang="en-US" b="0" i="0">
              <a:solidFill>
                <a:srgbClr val="000000"/>
              </a:solidFill>
              <a:effectLst/>
              <a:latin typeface="inherit"/>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b="0" i="0">
                <a:solidFill>
                  <a:srgbClr val="000000"/>
                </a:solidFill>
                <a:effectLst/>
                <a:latin typeface="inherit"/>
              </a:rPr>
              <a:t>2. </a:t>
            </a:r>
            <a:r>
              <a:rPr lang="en-US" b="0" i="0" err="1">
                <a:solidFill>
                  <a:srgbClr val="000000"/>
                </a:solidFill>
                <a:effectLst/>
                <a:latin typeface="inherit"/>
              </a:rPr>
              <a:t>Nếu</a:t>
            </a:r>
            <a:r>
              <a:rPr lang="en-US" b="0" i="0">
                <a:solidFill>
                  <a:srgbClr val="000000"/>
                </a:solidFill>
                <a:effectLst/>
                <a:latin typeface="inherit"/>
              </a:rPr>
              <a:t> </a:t>
            </a:r>
            <a:r>
              <a:rPr lang="en-US" b="0" i="0" err="1">
                <a:solidFill>
                  <a:srgbClr val="000000"/>
                </a:solidFill>
                <a:effectLst/>
                <a:latin typeface="inherit"/>
              </a:rPr>
              <a:t>như</a:t>
            </a:r>
            <a:r>
              <a:rPr lang="en-US" b="0" i="0">
                <a:solidFill>
                  <a:srgbClr val="000000"/>
                </a:solidFill>
                <a:effectLst/>
                <a:latin typeface="inherit"/>
              </a:rPr>
              <a:t> </a:t>
            </a:r>
            <a:r>
              <a:rPr lang="en-US" b="0" i="0" err="1">
                <a:solidFill>
                  <a:srgbClr val="000000"/>
                </a:solidFill>
                <a:effectLst/>
                <a:latin typeface="inherit"/>
              </a:rPr>
              <a:t>liên</a:t>
            </a:r>
            <a:r>
              <a:rPr lang="en-US" b="0" i="0">
                <a:solidFill>
                  <a:srgbClr val="000000"/>
                </a:solidFill>
                <a:effectLst/>
                <a:latin typeface="inherit"/>
              </a:rPr>
              <a:t>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giữa</a:t>
            </a:r>
            <a:r>
              <a:rPr lang="en-US" b="0" i="0">
                <a:solidFill>
                  <a:srgbClr val="000000"/>
                </a:solidFill>
                <a:effectLst/>
                <a:latin typeface="inherit"/>
              </a:rPr>
              <a:t> master </a:t>
            </a:r>
            <a:r>
              <a:rPr lang="en-US" b="0" i="0" err="1">
                <a:solidFill>
                  <a:srgbClr val="000000"/>
                </a:solidFill>
                <a:effectLst/>
                <a:latin typeface="inherit"/>
              </a:rPr>
              <a:t>và</a:t>
            </a:r>
            <a:r>
              <a:rPr lang="en-US" b="0" i="0">
                <a:solidFill>
                  <a:srgbClr val="000000"/>
                </a:solidFill>
                <a:effectLst/>
                <a:latin typeface="inherit"/>
              </a:rPr>
              <a:t> replica </a:t>
            </a:r>
            <a:r>
              <a:rPr lang="en-US" b="0" i="0" err="1">
                <a:solidFill>
                  <a:srgbClr val="000000"/>
                </a:solidFill>
                <a:effectLst/>
                <a:latin typeface="inherit"/>
              </a:rPr>
              <a:t>bị</a:t>
            </a:r>
            <a:r>
              <a:rPr lang="en-US" b="0" i="0">
                <a:solidFill>
                  <a:srgbClr val="000000"/>
                </a:solidFill>
                <a:effectLst/>
                <a:latin typeface="inherit"/>
              </a:rPr>
              <a:t> </a:t>
            </a:r>
            <a:r>
              <a:rPr lang="en-US" b="0" i="0" err="1">
                <a:solidFill>
                  <a:srgbClr val="000000"/>
                </a:solidFill>
                <a:effectLst/>
                <a:latin typeface="inherit"/>
              </a:rPr>
              <a:t>ngắt</a:t>
            </a:r>
            <a:r>
              <a:rPr lang="en-US" b="0" i="0">
                <a:solidFill>
                  <a:srgbClr val="000000"/>
                </a:solidFill>
                <a:effectLst/>
                <a:latin typeface="inherit"/>
              </a:rPr>
              <a:t>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khi</a:t>
            </a:r>
            <a:r>
              <a:rPr lang="en-US" b="0" i="0">
                <a:solidFill>
                  <a:srgbClr val="000000"/>
                </a:solidFill>
                <a:effectLst/>
                <a:latin typeface="inherit"/>
              </a:rPr>
              <a:t>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nối</a:t>
            </a:r>
            <a:r>
              <a:rPr lang="en-US" b="0" i="0">
                <a:solidFill>
                  <a:srgbClr val="000000"/>
                </a:solidFill>
                <a:effectLst/>
                <a:latin typeface="inherit"/>
              </a:rPr>
              <a:t> </a:t>
            </a:r>
            <a:r>
              <a:rPr lang="en-US" b="0" i="0" err="1">
                <a:solidFill>
                  <a:srgbClr val="000000"/>
                </a:solidFill>
                <a:effectLst/>
                <a:latin typeface="inherit"/>
              </a:rPr>
              <a:t>lại</a:t>
            </a:r>
            <a:r>
              <a:rPr lang="en-US" b="0" i="0">
                <a:solidFill>
                  <a:srgbClr val="000000"/>
                </a:solidFill>
                <a:effectLst/>
                <a:latin typeface="inherit"/>
              </a:rPr>
              <a:t> replica </a:t>
            </a:r>
            <a:r>
              <a:rPr lang="en-US" b="0" i="0" err="1">
                <a:solidFill>
                  <a:srgbClr val="000000"/>
                </a:solidFill>
                <a:effectLst/>
                <a:latin typeface="inherit"/>
              </a:rPr>
              <a:t>này</a:t>
            </a:r>
            <a:r>
              <a:rPr lang="en-US" b="0" i="0">
                <a:solidFill>
                  <a:srgbClr val="000000"/>
                </a:solidFill>
                <a:effectLst/>
                <a:latin typeface="inherit"/>
              </a:rPr>
              <a:t> </a:t>
            </a:r>
            <a:r>
              <a:rPr lang="en-US" b="0" i="0" err="1">
                <a:solidFill>
                  <a:srgbClr val="000000"/>
                </a:solidFill>
                <a:effectLst/>
                <a:latin typeface="inherit"/>
              </a:rPr>
              <a:t>chỉ</a:t>
            </a:r>
            <a:r>
              <a:rPr lang="en-US" b="0" i="0">
                <a:solidFill>
                  <a:srgbClr val="000000"/>
                </a:solidFill>
                <a:effectLst/>
                <a:latin typeface="inherit"/>
              </a:rPr>
              <a:t> </a:t>
            </a:r>
            <a:r>
              <a:rPr lang="en-US" b="0" i="0" err="1">
                <a:solidFill>
                  <a:srgbClr val="000000"/>
                </a:solidFill>
                <a:effectLst/>
                <a:latin typeface="inherit"/>
              </a:rPr>
              <a:t>thực</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dữ</a:t>
            </a:r>
            <a:r>
              <a:rPr lang="en-US" b="0" i="0">
                <a:solidFill>
                  <a:srgbClr val="000000"/>
                </a:solidFill>
                <a:effectLst/>
                <a:latin typeface="inherit"/>
              </a:rPr>
              <a:t> </a:t>
            </a:r>
            <a:r>
              <a:rPr lang="en-US" b="0" i="0" err="1">
                <a:solidFill>
                  <a:srgbClr val="000000"/>
                </a:solidFill>
                <a:effectLst/>
                <a:latin typeface="inherit"/>
              </a:rPr>
              <a:t>liệu</a:t>
            </a:r>
            <a:r>
              <a:rPr lang="en-US" b="0" i="0">
                <a:solidFill>
                  <a:srgbClr val="000000"/>
                </a:solidFill>
                <a:effectLst/>
                <a:latin typeface="inherit"/>
              </a:rPr>
              <a:t> </a:t>
            </a:r>
            <a:r>
              <a:rPr lang="en-US" b="0" i="0" err="1">
                <a:solidFill>
                  <a:srgbClr val="000000"/>
                </a:solidFill>
                <a:effectLst/>
                <a:latin typeface="inherit"/>
              </a:rPr>
              <a:t>mà</a:t>
            </a:r>
            <a:r>
              <a:rPr lang="en-US" b="0" i="0">
                <a:solidFill>
                  <a:srgbClr val="000000"/>
                </a:solidFill>
                <a:effectLst/>
                <a:latin typeface="inherit"/>
              </a:rPr>
              <a:t> </a:t>
            </a:r>
            <a:r>
              <a:rPr lang="en-US" b="0" i="0" err="1">
                <a:solidFill>
                  <a:srgbClr val="000000"/>
                </a:solidFill>
                <a:effectLst/>
                <a:latin typeface="inherit"/>
              </a:rPr>
              <a:t>nó</a:t>
            </a:r>
            <a:r>
              <a:rPr lang="en-US" b="0" i="0">
                <a:solidFill>
                  <a:srgbClr val="000000"/>
                </a:solidFill>
                <a:effectLst/>
                <a:latin typeface="inherit"/>
              </a:rPr>
              <a:t> </a:t>
            </a:r>
            <a:r>
              <a:rPr lang="en-US" b="0" i="0" err="1">
                <a:solidFill>
                  <a:srgbClr val="000000"/>
                </a:solidFill>
                <a:effectLst/>
                <a:latin typeface="inherit"/>
              </a:rPr>
              <a:t>bỏ</a:t>
            </a:r>
            <a:r>
              <a:rPr lang="en-US" b="0" i="0">
                <a:solidFill>
                  <a:srgbClr val="000000"/>
                </a:solidFill>
                <a:effectLst/>
                <a:latin typeface="inherit"/>
              </a:rPr>
              <a:t> </a:t>
            </a:r>
            <a:r>
              <a:rPr lang="en-US" b="0" i="0" err="1">
                <a:solidFill>
                  <a:srgbClr val="000000"/>
                </a:solidFill>
                <a:effectLst/>
                <a:latin typeface="inherit"/>
              </a:rPr>
              <a:t>lỡ</a:t>
            </a:r>
            <a:endParaRPr lang="en-US" b="0" i="0">
              <a:solidFill>
                <a:srgbClr val="000000"/>
              </a:solidFill>
              <a:effectLst/>
              <a:latin typeface="inherit"/>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b="0" i="0">
                <a:solidFill>
                  <a:srgbClr val="000000"/>
                </a:solidFill>
                <a:effectLst/>
                <a:latin typeface="inherit"/>
              </a:rPr>
              <a:t>3. </a:t>
            </a:r>
            <a:r>
              <a:rPr lang="en-US" b="0" i="0" err="1">
                <a:solidFill>
                  <a:srgbClr val="000000"/>
                </a:solidFill>
                <a:effectLst/>
                <a:latin typeface="inherit"/>
              </a:rPr>
              <a:t>Để</a:t>
            </a:r>
            <a:r>
              <a:rPr lang="en-US" b="0" i="0">
                <a:solidFill>
                  <a:srgbClr val="000000"/>
                </a:solidFill>
                <a:effectLst/>
                <a:latin typeface="inherit"/>
              </a:rPr>
              <a:t> </a:t>
            </a:r>
            <a:r>
              <a:rPr lang="en-US" b="0" i="0" err="1">
                <a:solidFill>
                  <a:srgbClr val="000000"/>
                </a:solidFill>
                <a:effectLst/>
                <a:latin typeface="inherit"/>
              </a:rPr>
              <a:t>đảm</a:t>
            </a:r>
            <a:r>
              <a:rPr lang="en-US" b="0" i="0">
                <a:solidFill>
                  <a:srgbClr val="000000"/>
                </a:solidFill>
                <a:effectLst/>
                <a:latin typeface="inherit"/>
              </a:rPr>
              <a:t> </a:t>
            </a:r>
            <a:r>
              <a:rPr lang="en-US" b="0" i="0" err="1">
                <a:solidFill>
                  <a:srgbClr val="000000"/>
                </a:solidFill>
                <a:effectLst/>
                <a:latin typeface="inherit"/>
              </a:rPr>
              <a:t>bảo</a:t>
            </a:r>
            <a:r>
              <a:rPr lang="en-US" b="0" i="0">
                <a:solidFill>
                  <a:srgbClr val="000000"/>
                </a:solidFill>
                <a:effectLst/>
                <a:latin typeface="inherit"/>
              </a:rPr>
              <a:t> </a:t>
            </a:r>
            <a:r>
              <a:rPr lang="en-US" b="0" i="0" err="1">
                <a:solidFill>
                  <a:srgbClr val="000000"/>
                </a:solidFill>
                <a:effectLst/>
                <a:latin typeface="inherit"/>
              </a:rPr>
              <a:t>tính</a:t>
            </a:r>
            <a:r>
              <a:rPr lang="en-US" b="0" i="0">
                <a:solidFill>
                  <a:srgbClr val="000000"/>
                </a:solidFill>
                <a:effectLst/>
                <a:latin typeface="inherit"/>
              </a:rPr>
              <a:t> consistency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nếu</a:t>
            </a:r>
            <a:r>
              <a:rPr lang="en-US" b="0" i="0">
                <a:solidFill>
                  <a:srgbClr val="000000"/>
                </a:solidFill>
                <a:effectLst/>
                <a:latin typeface="inherit"/>
              </a:rPr>
              <a:t> </a:t>
            </a:r>
            <a:r>
              <a:rPr lang="en-US" b="0" i="0" err="1">
                <a:solidFill>
                  <a:srgbClr val="000000"/>
                </a:solidFill>
                <a:effectLst/>
                <a:latin typeface="inherit"/>
              </a:rPr>
              <a:t>như</a:t>
            </a:r>
            <a:r>
              <a:rPr lang="en-US" b="0" i="0">
                <a:solidFill>
                  <a:srgbClr val="000000"/>
                </a:solidFill>
                <a:effectLst/>
                <a:latin typeface="inherit"/>
              </a:rPr>
              <a:t> replica k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đc</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dữ</a:t>
            </a:r>
            <a:r>
              <a:rPr lang="en-US" b="0" i="0">
                <a:solidFill>
                  <a:srgbClr val="000000"/>
                </a:solidFill>
                <a:effectLst/>
                <a:latin typeface="inherit"/>
              </a:rPr>
              <a:t> </a:t>
            </a:r>
            <a:r>
              <a:rPr lang="en-US" b="0" i="0" err="1">
                <a:solidFill>
                  <a:srgbClr val="000000"/>
                </a:solidFill>
                <a:effectLst/>
                <a:latin typeface="inherit"/>
              </a:rPr>
              <a:t>liệu</a:t>
            </a:r>
            <a:r>
              <a:rPr lang="en-US" b="0" i="0">
                <a:solidFill>
                  <a:srgbClr val="000000"/>
                </a:solidFill>
                <a:effectLst/>
                <a:latin typeface="inherit"/>
              </a:rPr>
              <a:t> </a:t>
            </a:r>
            <a:r>
              <a:rPr lang="en-US" b="0" i="0" err="1">
                <a:solidFill>
                  <a:srgbClr val="000000"/>
                </a:solidFill>
                <a:effectLst/>
                <a:latin typeface="inherit"/>
              </a:rPr>
              <a:t>bị</a:t>
            </a:r>
            <a:r>
              <a:rPr lang="en-US" b="0" i="0">
                <a:solidFill>
                  <a:srgbClr val="000000"/>
                </a:solidFill>
                <a:effectLst/>
                <a:latin typeface="inherit"/>
              </a:rPr>
              <a:t> </a:t>
            </a:r>
            <a:r>
              <a:rPr lang="en-US" b="0" i="0" err="1">
                <a:solidFill>
                  <a:srgbClr val="000000"/>
                </a:solidFill>
                <a:effectLst/>
                <a:latin typeface="inherit"/>
              </a:rPr>
              <a:t>bỏ</a:t>
            </a:r>
            <a:r>
              <a:rPr lang="en-US" b="0" i="0">
                <a:solidFill>
                  <a:srgbClr val="000000"/>
                </a:solidFill>
                <a:effectLst/>
                <a:latin typeface="inherit"/>
              </a:rPr>
              <a:t> </a:t>
            </a:r>
            <a:r>
              <a:rPr lang="en-US" b="0" i="0" err="1">
                <a:solidFill>
                  <a:srgbClr val="000000"/>
                </a:solidFill>
                <a:effectLst/>
                <a:latin typeface="inherit"/>
              </a:rPr>
              <a:t>lỡ</a:t>
            </a:r>
            <a:r>
              <a:rPr lang="en-US" b="0" i="0">
                <a:solidFill>
                  <a:srgbClr val="000000"/>
                </a:solidFill>
                <a:effectLst/>
                <a:latin typeface="inherit"/>
              </a:rPr>
              <a:t>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nó</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lại</a:t>
            </a:r>
            <a:r>
              <a:rPr lang="en-US" b="0" i="0">
                <a:solidFill>
                  <a:srgbClr val="000000"/>
                </a:solidFill>
                <a:effectLst/>
                <a:latin typeface="inherit"/>
              </a:rPr>
              <a:t> </a:t>
            </a:r>
            <a:r>
              <a:rPr lang="en-US" b="0" i="0" err="1">
                <a:solidFill>
                  <a:srgbClr val="000000"/>
                </a:solidFill>
                <a:effectLst/>
                <a:latin typeface="inherit"/>
              </a:rPr>
              <a:t>toàn</a:t>
            </a:r>
            <a:r>
              <a:rPr lang="en-US" b="0" i="0">
                <a:solidFill>
                  <a:srgbClr val="000000"/>
                </a:solidFill>
                <a:effectLst/>
                <a:latin typeface="inherit"/>
              </a:rPr>
              <a:t> </a:t>
            </a:r>
            <a:r>
              <a:rPr lang="en-US" b="0" i="0" err="1">
                <a:solidFill>
                  <a:srgbClr val="000000"/>
                </a:solidFill>
                <a:effectLst/>
                <a:latin typeface="inherit"/>
              </a:rPr>
              <a:t>bộ</a:t>
            </a: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000000"/>
                </a:solidFill>
                <a:effectLst/>
                <a:latin typeface="inherit"/>
              </a:rPr>
              <a:t>Cách</a:t>
            </a:r>
            <a:r>
              <a:rPr lang="en-US" b="0" i="0">
                <a:solidFill>
                  <a:srgbClr val="000000"/>
                </a:solidFill>
                <a:effectLst/>
                <a:latin typeface="inherit"/>
              </a:rPr>
              <a:t> Redis replication </a:t>
            </a:r>
            <a:r>
              <a:rPr lang="en-US" b="0" i="0" err="1">
                <a:solidFill>
                  <a:srgbClr val="000000"/>
                </a:solidFill>
                <a:effectLst/>
                <a:latin typeface="inherit"/>
              </a:rPr>
              <a:t>hoạt</a:t>
            </a:r>
            <a:r>
              <a:rPr lang="en-US" b="0" i="0">
                <a:solidFill>
                  <a:srgbClr val="000000"/>
                </a:solidFill>
                <a:effectLst/>
                <a:latin typeface="inherit"/>
              </a:rPr>
              <a:t> </a:t>
            </a:r>
            <a:r>
              <a:rPr lang="en-US" b="0" i="0" err="1">
                <a:solidFill>
                  <a:srgbClr val="000000"/>
                </a:solidFill>
                <a:effectLst/>
                <a:latin typeface="inherit"/>
              </a:rPr>
              <a:t>động</a:t>
            </a:r>
            <a:r>
              <a:rPr lang="en-US" b="0" i="0">
                <a:solidFill>
                  <a:srgbClr val="000000"/>
                </a:solidFill>
                <a:effectLst/>
                <a:latin typeface="inherit"/>
              </a:rPr>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b="0" i="0">
                <a:solidFill>
                  <a:srgbClr val="000000"/>
                </a:solidFill>
                <a:effectLst/>
                <a:latin typeface="inherit"/>
              </a:rPr>
              <a:t>Redis master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có</a:t>
            </a:r>
            <a:r>
              <a:rPr lang="en-US" b="0" i="0">
                <a:solidFill>
                  <a:srgbClr val="000000"/>
                </a:solidFill>
                <a:effectLst/>
                <a:latin typeface="inherit"/>
              </a:rPr>
              <a:t> </a:t>
            </a:r>
            <a:r>
              <a:rPr lang="en-US" b="0" i="0" err="1">
                <a:solidFill>
                  <a:srgbClr val="000000"/>
                </a:solidFill>
                <a:effectLst/>
                <a:latin typeface="inherit"/>
              </a:rPr>
              <a:t>một</a:t>
            </a:r>
            <a:r>
              <a:rPr lang="en-US" b="0" i="0">
                <a:solidFill>
                  <a:srgbClr val="000000"/>
                </a:solidFill>
                <a:effectLst/>
                <a:latin typeface="inherit"/>
              </a:rPr>
              <a:t> ID </a:t>
            </a:r>
            <a:r>
              <a:rPr lang="en-US" b="0" i="0" err="1">
                <a:solidFill>
                  <a:srgbClr val="000000"/>
                </a:solidFill>
                <a:effectLst/>
                <a:latin typeface="inherit"/>
              </a:rPr>
              <a:t>riêng</a:t>
            </a:r>
            <a:r>
              <a:rPr lang="en-US" b="0" i="0">
                <a:solidFill>
                  <a:srgbClr val="000000"/>
                </a:solidFill>
                <a:effectLst/>
                <a:latin typeface="inherit"/>
              </a:rPr>
              <a:t>, </a:t>
            </a:r>
            <a:r>
              <a:rPr lang="en-US" b="0" i="0" err="1">
                <a:solidFill>
                  <a:srgbClr val="000000"/>
                </a:solidFill>
                <a:effectLst/>
                <a:latin typeface="inherit"/>
              </a:rPr>
              <a:t>và</a:t>
            </a:r>
            <a:r>
              <a:rPr lang="en-US" b="0" i="0">
                <a:solidFill>
                  <a:srgbClr val="000000"/>
                </a:solidFill>
                <a:effectLst/>
                <a:latin typeface="inherit"/>
              </a:rPr>
              <a:t> </a:t>
            </a:r>
            <a:r>
              <a:rPr lang="en-US" b="0" i="0" err="1">
                <a:solidFill>
                  <a:srgbClr val="000000"/>
                </a:solidFill>
                <a:effectLst/>
                <a:latin typeface="inherit"/>
              </a:rPr>
              <a:t>một</a:t>
            </a:r>
            <a:r>
              <a:rPr lang="en-US" b="0" i="0">
                <a:solidFill>
                  <a:srgbClr val="000000"/>
                </a:solidFill>
                <a:effectLst/>
                <a:latin typeface="inherit"/>
              </a:rPr>
              <a:t> offset </a:t>
            </a:r>
            <a:r>
              <a:rPr lang="en-US" b="0" i="0" err="1">
                <a:solidFill>
                  <a:srgbClr val="000000"/>
                </a:solidFill>
                <a:effectLst/>
                <a:latin typeface="inherit"/>
              </a:rPr>
              <a:t>cho</a:t>
            </a:r>
            <a:r>
              <a:rPr lang="en-US" b="0" i="0">
                <a:solidFill>
                  <a:srgbClr val="000000"/>
                </a:solidFill>
                <a:effectLst/>
                <a:latin typeface="inherit"/>
              </a:rPr>
              <a:t> </a:t>
            </a:r>
            <a:r>
              <a:rPr lang="en-US" b="0" i="0" err="1">
                <a:solidFill>
                  <a:srgbClr val="000000"/>
                </a:solidFill>
                <a:effectLst/>
                <a:latin typeface="inherit"/>
              </a:rPr>
              <a:t>biết</a:t>
            </a:r>
            <a:r>
              <a:rPr lang="en-US" b="0" i="0">
                <a:solidFill>
                  <a:srgbClr val="000000"/>
                </a:solidFill>
                <a:effectLst/>
                <a:latin typeface="inherit"/>
              </a:rPr>
              <a:t> </a:t>
            </a:r>
            <a:r>
              <a:rPr lang="en-US" b="0" i="0" err="1">
                <a:solidFill>
                  <a:srgbClr val="000000"/>
                </a:solidFill>
                <a:effectLst/>
                <a:latin typeface="inherit"/>
              </a:rPr>
              <a:t>phiên</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tại</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master</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b="0" i="0">
                <a:solidFill>
                  <a:srgbClr val="000000"/>
                </a:solidFill>
                <a:effectLst/>
                <a:latin typeface="inherit"/>
              </a:rPr>
              <a:t>Khi </a:t>
            </a:r>
            <a:r>
              <a:rPr lang="en-US" b="0" i="0" err="1">
                <a:solidFill>
                  <a:srgbClr val="000000"/>
                </a:solidFill>
                <a:effectLst/>
                <a:latin typeface="inherit"/>
              </a:rPr>
              <a:t>mà</a:t>
            </a:r>
            <a:r>
              <a:rPr lang="en-US" b="0" i="0">
                <a:solidFill>
                  <a:srgbClr val="000000"/>
                </a:solidFill>
                <a:effectLst/>
                <a:latin typeface="inherit"/>
              </a:rPr>
              <a:t> replicate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nối</a:t>
            </a:r>
            <a:r>
              <a:rPr lang="en-US" b="0" i="0">
                <a:solidFill>
                  <a:srgbClr val="000000"/>
                </a:solidFill>
                <a:effectLst/>
                <a:latin typeface="inherit"/>
              </a:rPr>
              <a:t> </a:t>
            </a:r>
            <a:r>
              <a:rPr lang="en-US" b="0" i="0" err="1">
                <a:solidFill>
                  <a:srgbClr val="000000"/>
                </a:solidFill>
                <a:effectLst/>
                <a:latin typeface="inherit"/>
              </a:rPr>
              <a:t>lại</a:t>
            </a:r>
            <a:r>
              <a:rPr lang="en-US" b="0" i="0">
                <a:solidFill>
                  <a:srgbClr val="000000"/>
                </a:solidFill>
                <a:effectLst/>
                <a:latin typeface="inherit"/>
              </a:rPr>
              <a:t> vs master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gửi</a:t>
            </a:r>
            <a:r>
              <a:rPr lang="en-US" b="0" i="0">
                <a:solidFill>
                  <a:srgbClr val="000000"/>
                </a:solidFill>
                <a:effectLst/>
                <a:latin typeface="inherit"/>
              </a:rPr>
              <a:t> offset </a:t>
            </a:r>
            <a:r>
              <a:rPr lang="en-US" b="0" i="0" err="1">
                <a:solidFill>
                  <a:srgbClr val="000000"/>
                </a:solidFill>
                <a:effectLst/>
                <a:latin typeface="inherit"/>
              </a:rPr>
              <a:t>kèm</a:t>
            </a:r>
            <a:r>
              <a:rPr lang="en-US" b="0" i="0">
                <a:solidFill>
                  <a:srgbClr val="000000"/>
                </a:solidFill>
                <a:effectLst/>
                <a:latin typeface="inherit"/>
              </a:rPr>
              <a:t> ID </a:t>
            </a:r>
            <a:r>
              <a:rPr lang="en-US" b="0" i="0" err="1">
                <a:solidFill>
                  <a:srgbClr val="000000"/>
                </a:solidFill>
                <a:effectLst/>
                <a:latin typeface="inherit"/>
              </a:rPr>
              <a:t>để</a:t>
            </a:r>
            <a:r>
              <a:rPr lang="en-US" b="0" i="0">
                <a:solidFill>
                  <a:srgbClr val="000000"/>
                </a:solidFill>
                <a:effectLst/>
                <a:latin typeface="inherit"/>
              </a:rPr>
              <a:t> master </a:t>
            </a:r>
            <a:r>
              <a:rPr lang="en-US" b="0" i="0" err="1">
                <a:solidFill>
                  <a:srgbClr val="000000"/>
                </a:solidFill>
                <a:effectLst/>
                <a:latin typeface="inherit"/>
              </a:rPr>
              <a:t>biết</a:t>
            </a:r>
            <a:r>
              <a:rPr lang="en-US" b="0" i="0">
                <a:solidFill>
                  <a:srgbClr val="000000"/>
                </a:solidFill>
                <a:effectLst/>
                <a:latin typeface="inherit"/>
              </a:rPr>
              <a:t> </a:t>
            </a:r>
            <a:r>
              <a:rPr lang="en-US" b="0" i="0" err="1">
                <a:solidFill>
                  <a:srgbClr val="000000"/>
                </a:solidFill>
                <a:effectLst/>
                <a:latin typeface="inherit"/>
              </a:rPr>
              <a:t>phiên</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tại</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replicate </a:t>
            </a:r>
            <a:r>
              <a:rPr lang="en-US" b="0" i="0" err="1">
                <a:solidFill>
                  <a:srgbClr val="000000"/>
                </a:solidFill>
                <a:effectLst/>
                <a:latin typeface="inherit"/>
              </a:rPr>
              <a:t>và</a:t>
            </a:r>
            <a:r>
              <a:rPr lang="en-US" b="0" i="0">
                <a:solidFill>
                  <a:srgbClr val="000000"/>
                </a:solidFill>
                <a:effectLst/>
                <a:latin typeface="inherit"/>
              </a:rPr>
              <a:t> </a:t>
            </a:r>
            <a:r>
              <a:rPr lang="en-US" b="0" i="0" err="1">
                <a:solidFill>
                  <a:srgbClr val="000000"/>
                </a:solidFill>
                <a:effectLst/>
                <a:latin typeface="inherit"/>
              </a:rPr>
              <a:t>thực</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dữ</a:t>
            </a:r>
            <a:r>
              <a:rPr lang="en-US" b="0" i="0">
                <a:solidFill>
                  <a:srgbClr val="000000"/>
                </a:solidFill>
                <a:effectLst/>
                <a:latin typeface="inherit"/>
              </a:rPr>
              <a:t> </a:t>
            </a:r>
            <a:r>
              <a:rPr lang="en-US" b="0" i="0" err="1">
                <a:solidFill>
                  <a:srgbClr val="000000"/>
                </a:solidFill>
                <a:effectLst/>
                <a:latin typeface="inherit"/>
              </a:rPr>
              <a:t>liệu</a:t>
            </a:r>
            <a:r>
              <a:rPr lang="en-US" b="0" i="0">
                <a:solidFill>
                  <a:srgbClr val="000000"/>
                </a:solidFill>
                <a:effectLst/>
                <a:latin typeface="inherit"/>
              </a:rPr>
              <a:t> </a:t>
            </a:r>
            <a:r>
              <a:rPr lang="en-US" b="0" i="0" err="1">
                <a:solidFill>
                  <a:srgbClr val="000000"/>
                </a:solidFill>
                <a:effectLst/>
                <a:latin typeface="inherit"/>
              </a:rPr>
              <a:t>mới</a:t>
            </a:r>
            <a:endParaRPr lang="en-US" b="0" i="0">
              <a:solidFill>
                <a:srgbClr val="000000"/>
              </a:solidFill>
              <a:effectLst/>
              <a:latin typeface="inheri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b="0" i="0" err="1">
                <a:solidFill>
                  <a:srgbClr val="000000"/>
                </a:solidFill>
                <a:effectLst/>
                <a:latin typeface="inherit"/>
              </a:rPr>
              <a:t>Nếu</a:t>
            </a:r>
            <a:r>
              <a:rPr lang="en-US" b="0" i="0">
                <a:solidFill>
                  <a:srgbClr val="000000"/>
                </a:solidFill>
                <a:effectLst/>
                <a:latin typeface="inherit"/>
              </a:rPr>
              <a:t> </a:t>
            </a:r>
            <a:r>
              <a:rPr lang="en-US" b="0" i="0" err="1">
                <a:solidFill>
                  <a:srgbClr val="000000"/>
                </a:solidFill>
                <a:effectLst/>
                <a:latin typeface="inherit"/>
              </a:rPr>
              <a:t>như</a:t>
            </a:r>
            <a:r>
              <a:rPr lang="en-US" b="0" i="0">
                <a:solidFill>
                  <a:srgbClr val="000000"/>
                </a:solidFill>
                <a:effectLst/>
                <a:latin typeface="inherit"/>
              </a:rPr>
              <a:t> master k </a:t>
            </a:r>
            <a:r>
              <a:rPr lang="en-US" b="0" i="0" err="1">
                <a:solidFill>
                  <a:srgbClr val="000000"/>
                </a:solidFill>
                <a:effectLst/>
                <a:latin typeface="inherit"/>
              </a:rPr>
              <a:t>xác</a:t>
            </a:r>
            <a:r>
              <a:rPr lang="en-US" b="0" i="0">
                <a:solidFill>
                  <a:srgbClr val="000000"/>
                </a:solidFill>
                <a:effectLst/>
                <a:latin typeface="inherit"/>
              </a:rPr>
              <a:t> </a:t>
            </a:r>
            <a:r>
              <a:rPr lang="en-US" b="0" i="0" err="1">
                <a:solidFill>
                  <a:srgbClr val="000000"/>
                </a:solidFill>
                <a:effectLst/>
                <a:latin typeface="inherit"/>
              </a:rPr>
              <a:t>nhận</a:t>
            </a:r>
            <a:r>
              <a:rPr lang="en-US" b="0" i="0">
                <a:solidFill>
                  <a:srgbClr val="000000"/>
                </a:solidFill>
                <a:effectLst/>
                <a:latin typeface="inherit"/>
              </a:rPr>
              <a:t> </a:t>
            </a:r>
            <a:r>
              <a:rPr lang="en-US" b="0" i="0" err="1">
                <a:solidFill>
                  <a:srgbClr val="000000"/>
                </a:solidFill>
                <a:effectLst/>
                <a:latin typeface="inherit"/>
              </a:rPr>
              <a:t>đc</a:t>
            </a:r>
            <a:r>
              <a:rPr lang="en-US" b="0" i="0">
                <a:solidFill>
                  <a:srgbClr val="000000"/>
                </a:solidFill>
                <a:effectLst/>
                <a:latin typeface="inherit"/>
              </a:rPr>
              <a:t> </a:t>
            </a:r>
            <a:r>
              <a:rPr lang="en-US" b="0" i="0" err="1">
                <a:solidFill>
                  <a:srgbClr val="000000"/>
                </a:solidFill>
                <a:effectLst/>
                <a:latin typeface="inherit"/>
              </a:rPr>
              <a:t>phiên</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tại</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rep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thực</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toàn</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cho</a:t>
            </a:r>
            <a:r>
              <a:rPr lang="en-US" b="0" i="0">
                <a:solidFill>
                  <a:srgbClr val="000000"/>
                </a:solidFill>
                <a:effectLst/>
                <a:latin typeface="inherit"/>
              </a:rPr>
              <a:t> rep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vi-VN"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BDC1C6"/>
                </a:solidFill>
                <a:effectLst/>
                <a:latin typeface="arial" panose="020B0604020202020204" pitchFamily="34" charset="0"/>
              </a:rPr>
              <a:t>Thiết</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kế</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đảm</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bảo</a:t>
            </a:r>
            <a:r>
              <a:rPr lang="en-US" b="0" i="0">
                <a:solidFill>
                  <a:srgbClr val="BDC1C6"/>
                </a:solidFill>
                <a:effectLst/>
                <a:latin typeface="arial" panose="020B0604020202020204" pitchFamily="34" charset="0"/>
              </a:rPr>
              <a:t> </a:t>
            </a:r>
            <a:r>
              <a:rPr lang="vi-VN" b="0" i="0">
                <a:solidFill>
                  <a:srgbClr val="BDC1C6"/>
                </a:solidFill>
                <a:effectLst/>
                <a:latin typeface="arial" panose="020B0604020202020204" pitchFamily="34" charset="0"/>
              </a:rPr>
              <a:t>khi </a:t>
            </a:r>
            <a:r>
              <a:rPr lang="en-US" b="0" i="0" err="1">
                <a:solidFill>
                  <a:srgbClr val="BDC1C6"/>
                </a:solidFill>
                <a:effectLst/>
                <a:latin typeface="arial" panose="020B0604020202020204" pitchFamily="34" charset="0"/>
              </a:rPr>
              <a:t>có</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tình</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trạng</a:t>
            </a:r>
            <a:r>
              <a:rPr lang="en-US" b="0" i="0">
                <a:solidFill>
                  <a:srgbClr val="BDC1C6"/>
                </a:solidFill>
                <a:effectLst/>
                <a:latin typeface="arial" panose="020B0604020202020204" pitchFamily="34" charset="0"/>
              </a:rPr>
              <a:t> network partition </a:t>
            </a:r>
            <a:r>
              <a:rPr lang="en-US" b="0" i="0" err="1">
                <a:solidFill>
                  <a:srgbClr val="BDC1C6"/>
                </a:solidFill>
                <a:effectLst/>
                <a:latin typeface="arial" panose="020B0604020202020204" pitchFamily="34" charset="0"/>
              </a:rPr>
              <a:t>xảy</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ra</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thì</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hệ</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thống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sẽ</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bỏ</a:t>
            </a:r>
            <a:r>
              <a:rPr lang="en-US" b="0" i="0">
                <a:solidFill>
                  <a:srgbClr val="BDC1C6"/>
                </a:solidFill>
                <a:effectLst/>
                <a:latin typeface="arial" panose="020B0604020202020204" pitchFamily="34" charset="0"/>
              </a:rPr>
              <a:t> qua replica k </a:t>
            </a:r>
            <a:r>
              <a:rPr lang="en-US" b="0" i="0" err="1">
                <a:solidFill>
                  <a:srgbClr val="BDC1C6"/>
                </a:solidFill>
                <a:effectLst/>
                <a:latin typeface="arial" panose="020B0604020202020204" pitchFamily="34" charset="0"/>
              </a:rPr>
              <a:t>tương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tác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được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mà</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tiếp</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tục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chạy</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hệ</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thốn</a:t>
            </a:r>
            <a:r>
              <a:rPr lang="en-US" b="0" i="0">
                <a:solidFill>
                  <a:srgbClr val="BDC1C6"/>
                </a:solidFill>
                <a:effectLst/>
                <a:latin typeface="arial" panose="020B0604020202020204" pitchFamily="34" charset="0"/>
              </a:rPr>
              <a:t>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Char char="Þ"/>
              <a:tabLst/>
              <a:defRPr/>
            </a:pPr>
            <a:r>
              <a:rPr lang="en-US" b="0" i="0" err="1">
                <a:solidFill>
                  <a:srgbClr val="BDC1C6"/>
                </a:solidFill>
                <a:effectLst/>
                <a:latin typeface="arial" panose="020B0604020202020204" pitchFamily="34" charset="0"/>
              </a:rPr>
              <a:t>Tính</a:t>
            </a:r>
            <a:r>
              <a:rPr lang="en-US" b="0" i="0">
                <a:solidFill>
                  <a:srgbClr val="BDC1C6"/>
                </a:solidFill>
                <a:effectLst/>
                <a:latin typeface="arial" panose="020B0604020202020204" pitchFamily="34" charset="0"/>
              </a:rPr>
              <a:t> partition tolerance (Dung </a:t>
            </a:r>
            <a:r>
              <a:rPr lang="en-US" b="0" i="0" err="1">
                <a:solidFill>
                  <a:srgbClr val="BDC1C6"/>
                </a:solidFill>
                <a:effectLst/>
                <a:latin typeface="arial" panose="020B0604020202020204" pitchFamily="34" charset="0"/>
              </a:rPr>
              <a:t>sai</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phân</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vùng</a:t>
            </a:r>
            <a:r>
              <a:rPr lang="en-US" b="0" i="0">
                <a:solidFill>
                  <a:srgbClr val="BDC1C6"/>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None/>
              <a:tabLst/>
              <a:defRPr/>
            </a:pPr>
            <a:r>
              <a:rPr lang="en-US" b="0" i="0" err="1">
                <a:solidFill>
                  <a:srgbClr val="BDC1C6"/>
                </a:solidFill>
                <a:effectLst/>
                <a:latin typeface="arial" panose="020B0604020202020204" pitchFamily="34" charset="0"/>
              </a:rPr>
              <a:t>Nhưng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vì</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nó</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bỏ</a:t>
            </a:r>
            <a:r>
              <a:rPr lang="en-US" b="0" i="0">
                <a:solidFill>
                  <a:srgbClr val="BDC1C6"/>
                </a:solidFill>
                <a:effectLst/>
                <a:latin typeface="arial" panose="020B0604020202020204" pitchFamily="34" charset="0"/>
              </a:rPr>
              <a:t> qua replica k </a:t>
            </a:r>
            <a:r>
              <a:rPr lang="en-US" b="0" i="0" err="1">
                <a:solidFill>
                  <a:srgbClr val="BDC1C6"/>
                </a:solidFill>
                <a:effectLst/>
                <a:latin typeface="arial" panose="020B0604020202020204" pitchFamily="34" charset="0"/>
              </a:rPr>
              <a:t>tương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tác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được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nên</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mất</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đi</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tính</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khả</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dụng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của</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hệ</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thống</a:t>
            </a:r>
            <a:endParaRPr lang="en-US" b="0" i="0">
              <a:solidFill>
                <a:srgbClr val="BDC1C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None/>
              <a:tabLst/>
              <a:defRPr/>
            </a:pPr>
            <a:endParaRPr lang="en-US" b="0" i="0">
              <a:solidFill>
                <a:srgbClr val="BDC1C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None/>
              <a:tabLst/>
              <a:defRPr/>
            </a:pPr>
            <a:endParaRPr lang="en-US" b="0" i="0">
              <a:solidFill>
                <a:srgbClr val="BDC1C6"/>
              </a:solidFill>
              <a:effectLst/>
              <a:latin typeface="arial" panose="020B0604020202020204" pitchFamily="34" charset="0"/>
            </a:endParaRPr>
          </a:p>
          <a:p>
            <a:pPr marL="158750" indent="0" algn="l">
              <a:buNone/>
            </a:pPr>
            <a:r>
              <a:rPr lang="vi-VN" b="1" i="0">
                <a:solidFill>
                  <a:srgbClr val="1B1B1B"/>
                </a:solidFill>
                <a:effectLst/>
                <a:latin typeface="Open Sans" panose="020B0606030504020204" pitchFamily="34" charset="0"/>
              </a:rPr>
              <a:t>Tính nhất quán</a:t>
            </a:r>
          </a:p>
          <a:p>
            <a:pPr algn="l"/>
            <a:r>
              <a:rPr lang="vi-VN" b="0" i="0">
                <a:solidFill>
                  <a:srgbClr val="1B1B1B"/>
                </a:solidFill>
                <a:effectLst/>
                <a:latin typeface="Open Sans" panose="020B0606030504020204" pitchFamily="34" charset="0"/>
              </a:rPr>
              <a:t>Tính nhất quán có nghĩa là tại cùng một thời điểm, dữ liệu mà tất cả các máy khách nhìn thấy phải là giống nhau, bất kể nó kết nối với node nào. Để điều này xảy ra, bất cứ khi nào dữ liệu được ghi vào một node, nó phải được chuyển tiếp hoặc sao chép ngay lập tức tới tất cả các node khác trong hệ thống trước khi việc ghi được coi là "thành công".</a:t>
            </a:r>
          </a:p>
          <a:p>
            <a:pPr marL="158750" indent="0" algn="l">
              <a:buNone/>
            </a:pPr>
            <a:r>
              <a:rPr lang="vi-VN" b="1" i="0">
                <a:solidFill>
                  <a:srgbClr val="1B1B1B"/>
                </a:solidFill>
                <a:effectLst/>
                <a:latin typeface="Open Sans" panose="020B0606030504020204" pitchFamily="34" charset="0"/>
              </a:rPr>
              <a:t>Tính khả dụng</a:t>
            </a:r>
          </a:p>
          <a:p>
            <a:pPr algn="l"/>
            <a:r>
              <a:rPr lang="vi-VN" b="0" i="0">
                <a:solidFill>
                  <a:srgbClr val="1B1B1B"/>
                </a:solidFill>
                <a:effectLst/>
                <a:latin typeface="Open Sans" panose="020B0606030504020204" pitchFamily="34" charset="0"/>
              </a:rPr>
              <a:t>đối với bất kỳ yêu cầu nào, tất cả các node đang hoạt động trong hệ thống phân tán phải trả về phản hồi hợp lệ.</a:t>
            </a:r>
          </a:p>
          <a:p>
            <a:pPr marL="158750" indent="0" algn="l">
              <a:buNone/>
            </a:pPr>
            <a:r>
              <a:rPr lang="vi-VN" b="1" i="0">
                <a:solidFill>
                  <a:srgbClr val="1B1B1B"/>
                </a:solidFill>
                <a:effectLst/>
                <a:latin typeface="Open Sans" panose="020B0606030504020204" pitchFamily="34" charset="0"/>
              </a:rPr>
              <a:t>Dung sai phân vùng</a:t>
            </a:r>
          </a:p>
          <a:p>
            <a:pPr algn="l"/>
            <a:r>
              <a:rPr lang="vi-VN" b="0" i="0">
                <a:solidFill>
                  <a:srgbClr val="1B1B1B"/>
                </a:solidFill>
                <a:effectLst/>
                <a:latin typeface="Open Sans" panose="020B0606030504020204" pitchFamily="34" charset="0"/>
              </a:rPr>
              <a:t>Phân vùng là sự đứt gãy liên lạc trong hệ thống phân tán, hay cụ thể hơn, là việc kết nối giữa hai node bị mất hoặc tạm thời bị trì hoãn. Dung sai phân vùng có nghĩa là cluster phải duy trì được trạng thái hoạt động dù cho có bất kỳ sự cố giao tiếp nào giữa các node trong hệ thống.</a:t>
            </a:r>
          </a:p>
          <a:p>
            <a:pPr marL="0" marR="0" lvl="0" indent="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None/>
              <a:tabLst/>
              <a:defRPr/>
            </a:pPr>
            <a:endParaRPr/>
          </a:p>
        </p:txBody>
      </p:sp>
    </p:spTree>
    <p:extLst>
      <p:ext uri="{BB962C8B-B14F-4D97-AF65-F5344CB8AC3E}">
        <p14:creationId xmlns:p14="http://schemas.microsoft.com/office/powerpoint/2010/main" val="1330508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9491f2141d_3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9491f2141d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000000"/>
                </a:solidFill>
                <a:effectLst/>
                <a:latin typeface="inherit"/>
              </a:rPr>
              <a:t>Mô</a:t>
            </a:r>
            <a:r>
              <a:rPr lang="en-US" b="0" i="0">
                <a:solidFill>
                  <a:srgbClr val="000000"/>
                </a:solidFill>
                <a:effectLst/>
                <a:latin typeface="inherit"/>
              </a:rPr>
              <a:t> </a:t>
            </a:r>
            <a:r>
              <a:rPr lang="en-US" b="0" i="0" err="1">
                <a:solidFill>
                  <a:srgbClr val="000000"/>
                </a:solidFill>
                <a:effectLst/>
                <a:latin typeface="inherit"/>
              </a:rPr>
              <a:t>hình</a:t>
            </a:r>
            <a:r>
              <a:rPr lang="en-US" b="0" i="0">
                <a:solidFill>
                  <a:srgbClr val="000000"/>
                </a:solidFill>
                <a:effectLst/>
                <a:latin typeface="inherit"/>
              </a:rPr>
              <a:t> replication </a:t>
            </a:r>
            <a:r>
              <a:rPr lang="en-US" b="0" i="0" err="1">
                <a:solidFill>
                  <a:srgbClr val="000000"/>
                </a:solidFill>
                <a:effectLst/>
                <a:latin typeface="inherit"/>
              </a:rPr>
              <a:t>có</a:t>
            </a:r>
            <a:r>
              <a:rPr lang="en-US" b="0" i="0">
                <a:solidFill>
                  <a:srgbClr val="000000"/>
                </a:solidFill>
                <a:effectLst/>
                <a:latin typeface="inherit"/>
              </a:rPr>
              <a:t> 2 component </a:t>
            </a:r>
            <a:r>
              <a:rPr lang="en-US" b="0" i="0" err="1">
                <a:solidFill>
                  <a:srgbClr val="000000"/>
                </a:solidFill>
                <a:effectLst/>
                <a:latin typeface="inherit"/>
              </a:rPr>
              <a:t>chính</a:t>
            </a:r>
            <a:r>
              <a:rPr lang="en-US" b="0" i="0">
                <a:solidFill>
                  <a:srgbClr val="000000"/>
                </a:solidFill>
                <a:effectLst/>
                <a:latin typeface="inherit"/>
              </a:rPr>
              <a:t> </a:t>
            </a:r>
            <a:r>
              <a:rPr lang="en-US" b="0" i="0" err="1">
                <a:solidFill>
                  <a:srgbClr val="000000"/>
                </a:solidFill>
                <a:effectLst/>
                <a:latin typeface="inherit"/>
              </a:rPr>
              <a:t>là</a:t>
            </a:r>
            <a:r>
              <a:rPr lang="en-US" b="0" i="0">
                <a:solidFill>
                  <a:srgbClr val="000000"/>
                </a:solidFill>
                <a:effectLst/>
                <a:latin typeface="inherit"/>
              </a:rPr>
              <a:t> master </a:t>
            </a:r>
            <a:r>
              <a:rPr lang="en-US" b="0" i="0" err="1">
                <a:solidFill>
                  <a:srgbClr val="000000"/>
                </a:solidFill>
                <a:effectLst/>
                <a:latin typeface="inherit"/>
              </a:rPr>
              <a:t>và</a:t>
            </a:r>
            <a:r>
              <a:rPr lang="en-US" b="0" i="0">
                <a:solidFill>
                  <a:srgbClr val="000000"/>
                </a:solidFill>
                <a:effectLst/>
                <a:latin typeface="inherit"/>
              </a:rPr>
              <a:t> replica, </a:t>
            </a:r>
            <a:r>
              <a:rPr lang="en-US" b="0" i="0" err="1">
                <a:solidFill>
                  <a:srgbClr val="000000"/>
                </a:solidFill>
                <a:effectLst/>
                <a:latin typeface="inherit"/>
              </a:rPr>
              <a:t>đây</a:t>
            </a:r>
            <a:r>
              <a:rPr lang="en-US" b="0" i="0">
                <a:solidFill>
                  <a:srgbClr val="000000"/>
                </a:solidFill>
                <a:effectLst/>
                <a:latin typeface="inherit"/>
              </a:rPr>
              <a:t> </a:t>
            </a:r>
            <a:r>
              <a:rPr lang="en-US" b="0" i="0" err="1">
                <a:solidFill>
                  <a:srgbClr val="000000"/>
                </a:solidFill>
                <a:effectLst/>
                <a:latin typeface="inherit"/>
              </a:rPr>
              <a:t>là</a:t>
            </a:r>
            <a:r>
              <a:rPr lang="en-US" b="0" i="0">
                <a:solidFill>
                  <a:srgbClr val="000000"/>
                </a:solidFill>
                <a:effectLst/>
                <a:latin typeface="inherit"/>
              </a:rPr>
              <a:t> </a:t>
            </a:r>
            <a:r>
              <a:rPr lang="en-US" b="0" i="0" err="1">
                <a:solidFill>
                  <a:srgbClr val="000000"/>
                </a:solidFill>
                <a:effectLst/>
                <a:latin typeface="inherit"/>
              </a:rPr>
              <a:t>mô</a:t>
            </a:r>
            <a:r>
              <a:rPr lang="en-US" b="0" i="0">
                <a:solidFill>
                  <a:srgbClr val="000000"/>
                </a:solidFill>
                <a:effectLst/>
                <a:latin typeface="inherit"/>
              </a:rPr>
              <a:t> </a:t>
            </a:r>
            <a:r>
              <a:rPr lang="en-US" b="0" i="0" err="1">
                <a:solidFill>
                  <a:srgbClr val="000000"/>
                </a:solidFill>
                <a:effectLst/>
                <a:latin typeface="inherit"/>
              </a:rPr>
              <a:t>hình</a:t>
            </a:r>
            <a:r>
              <a:rPr lang="en-US" b="0" i="0">
                <a:solidFill>
                  <a:srgbClr val="000000"/>
                </a:solidFill>
                <a:effectLst/>
                <a:latin typeface="inherit"/>
              </a:rPr>
              <a:t> </a:t>
            </a:r>
            <a:r>
              <a:rPr lang="en-US" b="0" i="0" err="1">
                <a:solidFill>
                  <a:srgbClr val="000000"/>
                </a:solidFill>
                <a:effectLst/>
                <a:latin typeface="inherit"/>
              </a:rPr>
              <a:t>sử</a:t>
            </a:r>
            <a:r>
              <a:rPr lang="en-US" b="0" i="0">
                <a:solidFill>
                  <a:srgbClr val="000000"/>
                </a:solidFill>
                <a:effectLst/>
                <a:latin typeface="inherit"/>
              </a:rPr>
              <a:t> </a:t>
            </a:r>
            <a:r>
              <a:rPr lang="en-US" b="0" i="0" err="1">
                <a:solidFill>
                  <a:srgbClr val="000000"/>
                </a:solidFill>
                <a:effectLst/>
                <a:latin typeface="inherit"/>
              </a:rPr>
              <a:t>dụng</a:t>
            </a:r>
            <a:r>
              <a:rPr lang="en-US" b="0" i="0">
                <a:solidFill>
                  <a:srgbClr val="000000"/>
                </a:solidFill>
                <a:effectLst/>
                <a:latin typeface="inherit"/>
              </a:rPr>
              <a:t> master </a:t>
            </a:r>
            <a:r>
              <a:rPr lang="en-US" b="0" i="0" err="1">
                <a:solidFill>
                  <a:srgbClr val="000000"/>
                </a:solidFill>
                <a:effectLst/>
                <a:latin typeface="inherit"/>
              </a:rPr>
              <a:t>làm</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chính</a:t>
            </a:r>
            <a:r>
              <a:rPr lang="en-US" b="0" i="0">
                <a:solidFill>
                  <a:srgbClr val="000000"/>
                </a:solidFill>
                <a:effectLst/>
                <a:latin typeface="inherit"/>
              </a:rPr>
              <a:t> </a:t>
            </a:r>
            <a:r>
              <a:rPr lang="en-US" b="0" i="0" err="1">
                <a:solidFill>
                  <a:srgbClr val="000000"/>
                </a:solidFill>
                <a:effectLst/>
                <a:latin typeface="inherit"/>
              </a:rPr>
              <a:t>và</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replica </a:t>
            </a:r>
            <a:r>
              <a:rPr lang="en-US" b="0" i="0" err="1">
                <a:solidFill>
                  <a:srgbClr val="000000"/>
                </a:solidFill>
                <a:effectLst/>
                <a:latin typeface="inherit"/>
              </a:rPr>
              <a:t>làm</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phụ</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replica </a:t>
            </a:r>
            <a:r>
              <a:rPr lang="en-US" b="0" i="0" err="1">
                <a:solidFill>
                  <a:srgbClr val="000000"/>
                </a:solidFill>
                <a:effectLst/>
                <a:latin typeface="inherit"/>
              </a:rPr>
              <a:t>này</a:t>
            </a:r>
            <a:r>
              <a:rPr lang="en-US" b="0" i="0">
                <a:solidFill>
                  <a:srgbClr val="000000"/>
                </a:solidFill>
                <a:effectLst/>
                <a:latin typeface="inherit"/>
              </a:rPr>
              <a:t> </a:t>
            </a:r>
            <a:r>
              <a:rPr lang="en-US" b="0" i="0" err="1">
                <a:solidFill>
                  <a:srgbClr val="000000"/>
                </a:solidFill>
                <a:effectLst/>
                <a:latin typeface="inherit"/>
              </a:rPr>
              <a:t>là</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sao</a:t>
            </a:r>
            <a:r>
              <a:rPr lang="en-US" b="0" i="0">
                <a:solidFill>
                  <a:srgbClr val="000000"/>
                </a:solidFill>
                <a:effectLst/>
                <a:latin typeface="inherit"/>
              </a:rPr>
              <a:t> </a:t>
            </a:r>
            <a:r>
              <a:rPr lang="en-US" b="0" i="0" err="1">
                <a:solidFill>
                  <a:srgbClr val="000000"/>
                </a:solidFill>
                <a:effectLst/>
                <a:latin typeface="inherit"/>
              </a:rPr>
              <a:t>chép</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master.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000000"/>
                </a:solidFill>
                <a:effectLst/>
                <a:latin typeface="inherit"/>
              </a:rPr>
              <a:t>Master </a:t>
            </a:r>
            <a:r>
              <a:rPr lang="en-US" b="0" i="0" err="1">
                <a:solidFill>
                  <a:srgbClr val="000000"/>
                </a:solidFill>
                <a:effectLst/>
                <a:latin typeface="inherit"/>
              </a:rPr>
              <a:t>có</a:t>
            </a:r>
            <a:r>
              <a:rPr lang="en-US" b="0" i="0">
                <a:solidFill>
                  <a:srgbClr val="000000"/>
                </a:solidFill>
                <a:effectLst/>
                <a:latin typeface="inherit"/>
              </a:rPr>
              <a:t> </a:t>
            </a:r>
            <a:r>
              <a:rPr lang="en-US" b="0" i="0" err="1">
                <a:solidFill>
                  <a:srgbClr val="000000"/>
                </a:solidFill>
                <a:effectLst/>
                <a:latin typeface="inherit"/>
              </a:rPr>
              <a:t>nhiệm</a:t>
            </a:r>
            <a:r>
              <a:rPr lang="en-US" b="0" i="0">
                <a:solidFill>
                  <a:srgbClr val="000000"/>
                </a:solidFill>
                <a:effectLst/>
                <a:latin typeface="inherit"/>
              </a:rPr>
              <a:t> </a:t>
            </a:r>
            <a:r>
              <a:rPr lang="en-US" b="0" i="0" err="1">
                <a:solidFill>
                  <a:srgbClr val="000000"/>
                </a:solidFill>
                <a:effectLst/>
                <a:latin typeface="inherit"/>
              </a:rPr>
              <a:t>vụ</a:t>
            </a:r>
            <a:r>
              <a:rPr lang="en-US" b="0" i="0">
                <a:solidFill>
                  <a:srgbClr val="000000"/>
                </a:solidFill>
                <a:effectLst/>
                <a:latin typeface="inherit"/>
              </a:rPr>
              <a:t> </a:t>
            </a:r>
            <a:r>
              <a:rPr lang="en-US" b="0" i="0" err="1">
                <a:solidFill>
                  <a:srgbClr val="000000"/>
                </a:solidFill>
                <a:effectLst/>
                <a:latin typeface="inherit"/>
              </a:rPr>
              <a:t>thực</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truy</a:t>
            </a:r>
            <a:r>
              <a:rPr lang="en-US" b="0" i="0">
                <a:solidFill>
                  <a:srgbClr val="000000"/>
                </a:solidFill>
                <a:effectLst/>
                <a:latin typeface="inherit"/>
              </a:rPr>
              <a:t> </a:t>
            </a:r>
            <a:r>
              <a:rPr lang="en-US" b="0" i="0" err="1">
                <a:solidFill>
                  <a:srgbClr val="000000"/>
                </a:solidFill>
                <a:effectLst/>
                <a:latin typeface="inherit"/>
              </a:rPr>
              <a:t>vấn</a:t>
            </a:r>
            <a:r>
              <a:rPr lang="en-US" b="0" i="0">
                <a:solidFill>
                  <a:srgbClr val="000000"/>
                </a:solidFill>
                <a:effectLst/>
                <a:latin typeface="inherit"/>
              </a:rPr>
              <a:t> </a:t>
            </a:r>
            <a:r>
              <a:rPr lang="en-US" b="0" i="0" err="1">
                <a:solidFill>
                  <a:srgbClr val="000000"/>
                </a:solidFill>
                <a:effectLst/>
                <a:latin typeface="inherit"/>
              </a:rPr>
              <a:t>từ</a:t>
            </a:r>
            <a:r>
              <a:rPr lang="en-US" b="0" i="0">
                <a:solidFill>
                  <a:srgbClr val="000000"/>
                </a:solidFill>
                <a:effectLst/>
                <a:latin typeface="inherit"/>
              </a:rPr>
              <a:t> </a:t>
            </a:r>
            <a:r>
              <a:rPr lang="en-US" b="0" i="0" err="1">
                <a:solidFill>
                  <a:srgbClr val="000000"/>
                </a:solidFill>
                <a:effectLst/>
                <a:latin typeface="inherit"/>
              </a:rPr>
              <a:t>phía</a:t>
            </a:r>
            <a:r>
              <a:rPr lang="en-US" b="0" i="0">
                <a:solidFill>
                  <a:srgbClr val="000000"/>
                </a:solidFill>
                <a:effectLst/>
                <a:latin typeface="inherit"/>
              </a:rPr>
              <a:t> client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000000"/>
                </a:solidFill>
                <a:effectLst/>
                <a:latin typeface="inherit"/>
              </a:rPr>
              <a:t>Rep </a:t>
            </a:r>
            <a:r>
              <a:rPr lang="en-US" b="0" i="0" err="1">
                <a:solidFill>
                  <a:srgbClr val="000000"/>
                </a:solidFill>
                <a:effectLst/>
                <a:latin typeface="inherit"/>
              </a:rPr>
              <a:t>đọc</a:t>
            </a:r>
            <a:r>
              <a:rPr lang="en-US" b="0" i="0">
                <a:solidFill>
                  <a:srgbClr val="000000"/>
                </a:solidFill>
                <a:effectLst/>
                <a:latin typeface="inherit"/>
              </a:rPr>
              <a:t> </a:t>
            </a:r>
            <a:r>
              <a:rPr lang="en-US" b="0" i="0" err="1">
                <a:solidFill>
                  <a:srgbClr val="000000"/>
                </a:solidFill>
                <a:effectLst/>
                <a:latin typeface="inherit"/>
              </a:rPr>
              <a:t>ghi</a:t>
            </a:r>
            <a:r>
              <a:rPr lang="en-US" b="0" i="0">
                <a:solidFill>
                  <a:srgbClr val="000000"/>
                </a:solidFill>
                <a:effectLst/>
                <a:latin typeface="inherit"/>
              </a:rPr>
              <a:t> </a:t>
            </a:r>
            <a:r>
              <a:rPr lang="en-US" b="0" i="0" err="1">
                <a:solidFill>
                  <a:srgbClr val="000000"/>
                </a:solidFill>
                <a:effectLst/>
                <a:latin typeface="inherit"/>
              </a:rPr>
              <a:t>theo</a:t>
            </a:r>
            <a:r>
              <a:rPr lang="en-US" b="0" i="0">
                <a:solidFill>
                  <a:srgbClr val="000000"/>
                </a:solidFill>
                <a:effectLst/>
                <a:latin typeface="inherit"/>
              </a:rPr>
              <a:t> </a:t>
            </a:r>
            <a:r>
              <a:rPr lang="en-US" b="0" i="0" err="1">
                <a:solidFill>
                  <a:srgbClr val="000000"/>
                </a:solidFill>
                <a:effectLst/>
                <a:latin typeface="inherit"/>
              </a:rPr>
              <a:t>chỉ</a:t>
            </a:r>
            <a:r>
              <a:rPr lang="en-US" b="0" i="0">
                <a:solidFill>
                  <a:srgbClr val="000000"/>
                </a:solidFill>
                <a:effectLst/>
                <a:latin typeface="inherit"/>
              </a:rPr>
              <a:t> </a:t>
            </a:r>
            <a:r>
              <a:rPr lang="en-US" b="0" i="0" err="1">
                <a:solidFill>
                  <a:srgbClr val="000000"/>
                </a:solidFill>
                <a:effectLst/>
                <a:latin typeface="inherit"/>
              </a:rPr>
              <a:t>thị</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master </a:t>
            </a:r>
            <a:r>
              <a:rPr lang="en-US" b="0" i="0" err="1">
                <a:solidFill>
                  <a:srgbClr val="000000"/>
                </a:solidFill>
                <a:effectLst/>
                <a:latin typeface="inherit"/>
              </a:rPr>
              <a:t>và</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trở</a:t>
            </a:r>
            <a:r>
              <a:rPr lang="en-US" b="0" i="0">
                <a:solidFill>
                  <a:srgbClr val="000000"/>
                </a:solidFill>
                <a:effectLst/>
                <a:latin typeface="inherit"/>
              </a:rPr>
              <a:t> </a:t>
            </a:r>
            <a:r>
              <a:rPr lang="en-US" b="0" i="0" err="1">
                <a:solidFill>
                  <a:srgbClr val="000000"/>
                </a:solidFill>
                <a:effectLst/>
                <a:latin typeface="inherit"/>
              </a:rPr>
              <a:t>thành</a:t>
            </a:r>
            <a:r>
              <a:rPr lang="en-US" b="0" i="0">
                <a:solidFill>
                  <a:srgbClr val="000000"/>
                </a:solidFill>
                <a:effectLst/>
                <a:latin typeface="inherit"/>
              </a:rPr>
              <a:t> master </a:t>
            </a:r>
            <a:r>
              <a:rPr lang="en-US" b="0" i="0" err="1">
                <a:solidFill>
                  <a:srgbClr val="000000"/>
                </a:solidFill>
                <a:effectLst/>
                <a:latin typeface="inherit"/>
              </a:rPr>
              <a:t>mới</a:t>
            </a:r>
            <a:r>
              <a:rPr lang="en-US" b="0" i="0">
                <a:solidFill>
                  <a:srgbClr val="000000"/>
                </a:solidFill>
                <a:effectLst/>
                <a:latin typeface="inherit"/>
              </a:rPr>
              <a:t> </a:t>
            </a:r>
            <a:r>
              <a:rPr lang="en-US" b="0" i="0" err="1">
                <a:solidFill>
                  <a:srgbClr val="000000"/>
                </a:solidFill>
                <a:effectLst/>
                <a:latin typeface="inherit"/>
              </a:rPr>
              <a:t>nếu</a:t>
            </a:r>
            <a:r>
              <a:rPr lang="en-US" b="0" i="0">
                <a:solidFill>
                  <a:srgbClr val="000000"/>
                </a:solidFill>
                <a:effectLst/>
                <a:latin typeface="inherit"/>
              </a:rPr>
              <a:t> master </a:t>
            </a:r>
            <a:r>
              <a:rPr lang="en-US" b="0" i="0" err="1">
                <a:solidFill>
                  <a:srgbClr val="000000"/>
                </a:solidFill>
                <a:effectLst/>
                <a:latin typeface="inherit"/>
              </a:rPr>
              <a:t>cũ</a:t>
            </a:r>
            <a:r>
              <a:rPr lang="en-US" b="0" i="0">
                <a:solidFill>
                  <a:srgbClr val="000000"/>
                </a:solidFill>
                <a:effectLst/>
                <a:latin typeface="inherit"/>
              </a:rPr>
              <a:t> </a:t>
            </a:r>
            <a:r>
              <a:rPr lang="en-US" b="0" i="0" err="1">
                <a:solidFill>
                  <a:srgbClr val="000000"/>
                </a:solidFill>
                <a:effectLst/>
                <a:latin typeface="inherit"/>
              </a:rPr>
              <a:t>bị</a:t>
            </a:r>
            <a:r>
              <a:rPr lang="en-US" b="0" i="0">
                <a:solidFill>
                  <a:srgbClr val="000000"/>
                </a:solidFill>
                <a:effectLst/>
                <a:latin typeface="inherit"/>
              </a:rPr>
              <a:t> </a:t>
            </a:r>
            <a:r>
              <a:rPr lang="en-US" b="0" i="0" err="1">
                <a:solidFill>
                  <a:srgbClr val="000000"/>
                </a:solidFill>
                <a:effectLst/>
                <a:latin typeface="inherit"/>
              </a:rPr>
              <a:t>hư</a:t>
            </a: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000000"/>
                </a:solidFill>
                <a:effectLst/>
                <a:latin typeface="inherit"/>
              </a:rPr>
              <a:t>Có</a:t>
            </a:r>
            <a:r>
              <a:rPr lang="en-US" b="0" i="0">
                <a:solidFill>
                  <a:srgbClr val="000000"/>
                </a:solidFill>
                <a:effectLst/>
                <a:latin typeface="inherit"/>
              </a:rPr>
              <a:t> 3 </a:t>
            </a:r>
            <a:r>
              <a:rPr lang="en-US" b="0" i="0" err="1">
                <a:solidFill>
                  <a:srgbClr val="000000"/>
                </a:solidFill>
                <a:effectLst/>
                <a:latin typeface="inherit"/>
              </a:rPr>
              <a:t>cơ</a:t>
            </a:r>
            <a:r>
              <a:rPr lang="en-US" b="0" i="0">
                <a:solidFill>
                  <a:srgbClr val="000000"/>
                </a:solidFill>
                <a:effectLst/>
                <a:latin typeface="inherit"/>
              </a:rPr>
              <a:t> </a:t>
            </a:r>
            <a:r>
              <a:rPr lang="en-US" b="0" i="0" err="1">
                <a:solidFill>
                  <a:srgbClr val="000000"/>
                </a:solidFill>
                <a:effectLst/>
                <a:latin typeface="inherit"/>
              </a:rPr>
              <a:t>chế</a:t>
            </a:r>
            <a:r>
              <a:rPr lang="en-US" b="0" i="0">
                <a:solidFill>
                  <a:srgbClr val="000000"/>
                </a:solidFill>
                <a:effectLst/>
                <a:latin typeface="inherit"/>
              </a:rPr>
              <a:t> </a:t>
            </a:r>
            <a:r>
              <a:rPr lang="en-US" b="0" i="0" err="1">
                <a:solidFill>
                  <a:srgbClr val="000000"/>
                </a:solidFill>
                <a:effectLst/>
                <a:latin typeface="inherit"/>
              </a:rPr>
              <a:t>mà</a:t>
            </a:r>
            <a:r>
              <a:rPr lang="en-US" b="0" i="0">
                <a:solidFill>
                  <a:srgbClr val="000000"/>
                </a:solidFill>
                <a:effectLst/>
                <a:latin typeface="inherit"/>
              </a:rPr>
              <a:t> </a:t>
            </a:r>
            <a:r>
              <a:rPr lang="en-US" b="0" i="0" err="1">
                <a:solidFill>
                  <a:srgbClr val="000000"/>
                </a:solidFill>
                <a:effectLst/>
                <a:latin typeface="inherit"/>
              </a:rPr>
              <a:t>mô</a:t>
            </a:r>
            <a:r>
              <a:rPr lang="en-US" b="0" i="0">
                <a:solidFill>
                  <a:srgbClr val="000000"/>
                </a:solidFill>
                <a:effectLst/>
                <a:latin typeface="inherit"/>
              </a:rPr>
              <a:t> </a:t>
            </a:r>
            <a:r>
              <a:rPr lang="en-US" b="0" i="0" err="1">
                <a:solidFill>
                  <a:srgbClr val="000000"/>
                </a:solidFill>
                <a:effectLst/>
                <a:latin typeface="inherit"/>
              </a:rPr>
              <a:t>hình</a:t>
            </a:r>
            <a:r>
              <a:rPr lang="en-US" b="0" i="0">
                <a:solidFill>
                  <a:srgbClr val="000000"/>
                </a:solidFill>
                <a:effectLst/>
                <a:latin typeface="inherit"/>
              </a:rPr>
              <a:t> replication </a:t>
            </a:r>
            <a:r>
              <a:rPr lang="en-US" b="0" i="0" err="1">
                <a:solidFill>
                  <a:srgbClr val="000000"/>
                </a:solidFill>
                <a:effectLst/>
                <a:latin typeface="inherit"/>
              </a:rPr>
              <a:t>sử</a:t>
            </a:r>
            <a:r>
              <a:rPr lang="en-US" b="0" i="0">
                <a:solidFill>
                  <a:srgbClr val="000000"/>
                </a:solidFill>
                <a:effectLst/>
                <a:latin typeface="inherit"/>
              </a:rPr>
              <a:t> </a:t>
            </a:r>
            <a:r>
              <a:rPr lang="en-US" b="0" i="0" err="1">
                <a:solidFill>
                  <a:srgbClr val="000000"/>
                </a:solidFill>
                <a:effectLst/>
                <a:latin typeface="inherit"/>
              </a:rPr>
              <a:t>dụng</a:t>
            </a:r>
            <a:r>
              <a:rPr lang="en-US" b="0" i="0">
                <a:solidFill>
                  <a:srgbClr val="000000"/>
                </a:solidFill>
                <a:effectLst/>
                <a:latin typeface="inherit"/>
              </a:rPr>
              <a:t>:</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b="0" i="0">
                <a:solidFill>
                  <a:srgbClr val="000000"/>
                </a:solidFill>
                <a:effectLst/>
                <a:latin typeface="inherit"/>
              </a:rPr>
              <a:t> 1. Khi </a:t>
            </a:r>
            <a:r>
              <a:rPr lang="en-US" b="0" i="0" err="1">
                <a:solidFill>
                  <a:srgbClr val="000000"/>
                </a:solidFill>
                <a:effectLst/>
                <a:latin typeface="inherit"/>
              </a:rPr>
              <a:t>mà</a:t>
            </a:r>
            <a:r>
              <a:rPr lang="en-US" b="0" i="0">
                <a:solidFill>
                  <a:srgbClr val="000000"/>
                </a:solidFill>
                <a:effectLst/>
                <a:latin typeface="inherit"/>
              </a:rPr>
              <a:t> </a:t>
            </a:r>
            <a:r>
              <a:rPr lang="en-US" b="0" i="0" err="1">
                <a:solidFill>
                  <a:srgbClr val="000000"/>
                </a:solidFill>
                <a:effectLst/>
                <a:latin typeface="inherit"/>
              </a:rPr>
              <a:t>liên</a:t>
            </a:r>
            <a:r>
              <a:rPr lang="en-US" b="0" i="0">
                <a:solidFill>
                  <a:srgbClr val="000000"/>
                </a:solidFill>
                <a:effectLst/>
                <a:latin typeface="inherit"/>
              </a:rPr>
              <a:t>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giữa</a:t>
            </a:r>
            <a:r>
              <a:rPr lang="en-US" b="0" i="0">
                <a:solidFill>
                  <a:srgbClr val="000000"/>
                </a:solidFill>
                <a:effectLst/>
                <a:latin typeface="inherit"/>
              </a:rPr>
              <a:t> Master </a:t>
            </a:r>
            <a:r>
              <a:rPr lang="en-US" b="0" i="0" err="1">
                <a:solidFill>
                  <a:srgbClr val="000000"/>
                </a:solidFill>
                <a:effectLst/>
                <a:latin typeface="inherit"/>
              </a:rPr>
              <a:t>và</a:t>
            </a:r>
            <a:r>
              <a:rPr lang="en-US" b="0" i="0">
                <a:solidFill>
                  <a:srgbClr val="000000"/>
                </a:solidFill>
                <a:effectLst/>
                <a:latin typeface="inherit"/>
              </a:rPr>
              <a:t> replica </a:t>
            </a:r>
            <a:r>
              <a:rPr lang="en-US" b="0" i="0" err="1">
                <a:solidFill>
                  <a:srgbClr val="000000"/>
                </a:solidFill>
                <a:effectLst/>
                <a:latin typeface="inherit"/>
              </a:rPr>
              <a:t>được</a:t>
            </a:r>
            <a:r>
              <a:rPr lang="en-US" b="0" i="0">
                <a:solidFill>
                  <a:srgbClr val="000000"/>
                </a:solidFill>
                <a:effectLst/>
                <a:latin typeface="inherit"/>
              </a:rPr>
              <a:t>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nối</a:t>
            </a:r>
            <a:r>
              <a:rPr lang="en-US" b="0" i="0">
                <a:solidFill>
                  <a:srgbClr val="000000"/>
                </a:solidFill>
                <a:effectLst/>
                <a:latin typeface="inherit"/>
              </a:rPr>
              <a:t> </a:t>
            </a:r>
            <a:r>
              <a:rPr lang="en-US" b="0" i="0" err="1">
                <a:solidFill>
                  <a:srgbClr val="000000"/>
                </a:solidFill>
                <a:effectLst/>
                <a:latin typeface="inherit"/>
              </a:rPr>
              <a:t>tốt</a:t>
            </a:r>
            <a:r>
              <a:rPr lang="en-US" b="0" i="0">
                <a:solidFill>
                  <a:srgbClr val="000000"/>
                </a:solidFill>
                <a:effectLst/>
                <a:latin typeface="inherit"/>
              </a:rPr>
              <a:t> </a:t>
            </a:r>
            <a:r>
              <a:rPr lang="en-US" b="0" i="0" err="1">
                <a:solidFill>
                  <a:srgbClr val="000000"/>
                </a:solidFill>
                <a:effectLst/>
                <a:latin typeface="inherit"/>
              </a:rPr>
              <a:t>thì</a:t>
            </a:r>
            <a:r>
              <a:rPr lang="en-US" b="0" i="0">
                <a:solidFill>
                  <a:srgbClr val="000000"/>
                </a:solidFill>
                <a:effectLst/>
                <a:latin typeface="inherit"/>
              </a:rPr>
              <a:t> replica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bắt</a:t>
            </a:r>
            <a:r>
              <a:rPr lang="en-US" b="0" i="0">
                <a:solidFill>
                  <a:srgbClr val="000000"/>
                </a:solidFill>
                <a:effectLst/>
                <a:latin typeface="inherit"/>
              </a:rPr>
              <a:t> </a:t>
            </a:r>
            <a:r>
              <a:rPr lang="en-US" b="0" i="0" err="1">
                <a:solidFill>
                  <a:srgbClr val="000000"/>
                </a:solidFill>
                <a:effectLst/>
                <a:latin typeface="inherit"/>
              </a:rPr>
              <a:t>đầu</a:t>
            </a:r>
            <a:r>
              <a:rPr lang="en-US" b="0" i="0">
                <a:solidFill>
                  <a:srgbClr val="000000"/>
                </a:solidFill>
                <a:effectLst/>
                <a:latin typeface="inherit"/>
              </a:rPr>
              <a:t> </a:t>
            </a:r>
            <a:r>
              <a:rPr lang="en-US" b="0" i="0" err="1">
                <a:solidFill>
                  <a:srgbClr val="000000"/>
                </a:solidFill>
                <a:effectLst/>
                <a:latin typeface="inherit"/>
              </a:rPr>
              <a:t>sao</a:t>
            </a:r>
            <a:r>
              <a:rPr lang="en-US" b="0" i="0">
                <a:solidFill>
                  <a:srgbClr val="000000"/>
                </a:solidFill>
                <a:effectLst/>
                <a:latin typeface="inherit"/>
              </a:rPr>
              <a:t> </a:t>
            </a:r>
            <a:r>
              <a:rPr lang="en-US" b="0" i="0" err="1">
                <a:solidFill>
                  <a:srgbClr val="000000"/>
                </a:solidFill>
                <a:effectLst/>
                <a:latin typeface="inherit"/>
              </a:rPr>
              <a:t>chép</a:t>
            </a:r>
            <a:r>
              <a:rPr lang="en-US" b="0" i="0">
                <a:solidFill>
                  <a:srgbClr val="000000"/>
                </a:solidFill>
                <a:effectLst/>
                <a:latin typeface="inherit"/>
              </a:rPr>
              <a:t> </a:t>
            </a:r>
            <a:r>
              <a:rPr lang="en-US" b="0" i="0" err="1">
                <a:solidFill>
                  <a:srgbClr val="000000"/>
                </a:solidFill>
                <a:effectLst/>
                <a:latin typeface="inherit"/>
              </a:rPr>
              <a:t>dữ</a:t>
            </a:r>
            <a:r>
              <a:rPr lang="en-US" b="0" i="0">
                <a:solidFill>
                  <a:srgbClr val="000000"/>
                </a:solidFill>
                <a:effectLst/>
                <a:latin typeface="inherit"/>
              </a:rPr>
              <a:t> </a:t>
            </a:r>
            <a:r>
              <a:rPr lang="en-US" b="0" i="0" err="1">
                <a:solidFill>
                  <a:srgbClr val="000000"/>
                </a:solidFill>
                <a:effectLst/>
                <a:latin typeface="inherit"/>
              </a:rPr>
              <a:t>liệu</a:t>
            </a:r>
            <a:r>
              <a:rPr lang="en-US" b="0" i="0">
                <a:solidFill>
                  <a:srgbClr val="000000"/>
                </a:solidFill>
                <a:effectLst/>
                <a:latin typeface="inherit"/>
              </a:rPr>
              <a:t> </a:t>
            </a:r>
            <a:r>
              <a:rPr lang="en-US" b="0" i="0" err="1">
                <a:solidFill>
                  <a:srgbClr val="000000"/>
                </a:solidFill>
                <a:effectLst/>
                <a:latin typeface="inherit"/>
              </a:rPr>
              <a:t>từ</a:t>
            </a:r>
            <a:r>
              <a:rPr lang="en-US" b="0" i="0">
                <a:solidFill>
                  <a:srgbClr val="000000"/>
                </a:solidFill>
                <a:effectLst/>
                <a:latin typeface="inherit"/>
              </a:rPr>
              <a:t> master, </a:t>
            </a:r>
            <a:r>
              <a:rPr lang="en-US" b="0" i="0" err="1">
                <a:solidFill>
                  <a:srgbClr val="000000"/>
                </a:solidFill>
                <a:effectLst/>
                <a:latin typeface="inherit"/>
              </a:rPr>
              <a:t>ghi</a:t>
            </a:r>
            <a:r>
              <a:rPr lang="en-US" b="0" i="0">
                <a:solidFill>
                  <a:srgbClr val="000000"/>
                </a:solidFill>
                <a:effectLst/>
                <a:latin typeface="inherit"/>
              </a:rPr>
              <a:t>, </a:t>
            </a:r>
            <a:r>
              <a:rPr lang="en-US" b="0" i="0" err="1">
                <a:solidFill>
                  <a:srgbClr val="000000"/>
                </a:solidFill>
                <a:effectLst/>
                <a:latin typeface="inherit"/>
              </a:rPr>
              <a:t>xoá</a:t>
            </a:r>
            <a:r>
              <a:rPr lang="en-US" b="0" i="0">
                <a:solidFill>
                  <a:srgbClr val="000000"/>
                </a:solidFill>
                <a:effectLst/>
                <a:latin typeface="inherit"/>
              </a:rPr>
              <a:t> </a:t>
            </a:r>
            <a:r>
              <a:rPr lang="en-US" b="0" i="0" err="1">
                <a:solidFill>
                  <a:srgbClr val="000000"/>
                </a:solidFill>
                <a:effectLst/>
                <a:latin typeface="inherit"/>
              </a:rPr>
              <a:t>sửa</a:t>
            </a:r>
            <a:r>
              <a:rPr lang="en-US" b="0" i="0">
                <a:solidFill>
                  <a:srgbClr val="000000"/>
                </a:solidFill>
                <a:effectLst/>
                <a:latin typeface="inherit"/>
              </a:rPr>
              <a:t> </a:t>
            </a:r>
            <a:r>
              <a:rPr lang="en-US" b="0" i="0" err="1">
                <a:solidFill>
                  <a:srgbClr val="000000"/>
                </a:solidFill>
                <a:effectLst/>
                <a:latin typeface="inherit"/>
              </a:rPr>
              <a:t>bất</a:t>
            </a:r>
            <a:r>
              <a:rPr lang="en-US" b="0" i="0">
                <a:solidFill>
                  <a:srgbClr val="000000"/>
                </a:solidFill>
                <a:effectLst/>
                <a:latin typeface="inherit"/>
              </a:rPr>
              <a:t> </a:t>
            </a:r>
            <a:r>
              <a:rPr lang="en-US" b="0" i="0" err="1">
                <a:solidFill>
                  <a:srgbClr val="000000"/>
                </a:solidFill>
                <a:effectLst/>
                <a:latin typeface="inherit"/>
              </a:rPr>
              <a:t>kể</a:t>
            </a:r>
            <a:r>
              <a:rPr lang="en-US" b="0" i="0">
                <a:solidFill>
                  <a:srgbClr val="000000"/>
                </a:solidFill>
                <a:effectLst/>
                <a:latin typeface="inherit"/>
              </a:rPr>
              <a:t> </a:t>
            </a:r>
            <a:r>
              <a:rPr lang="en-US" b="0" i="0" err="1">
                <a:solidFill>
                  <a:srgbClr val="000000"/>
                </a:solidFill>
                <a:effectLst/>
                <a:latin typeface="inherit"/>
              </a:rPr>
              <a:t>thứ</a:t>
            </a:r>
            <a:r>
              <a:rPr lang="en-US" b="0" i="0">
                <a:solidFill>
                  <a:srgbClr val="000000"/>
                </a:solidFill>
                <a:effectLst/>
                <a:latin typeface="inherit"/>
              </a:rPr>
              <a:t> </a:t>
            </a:r>
            <a:r>
              <a:rPr lang="en-US" b="0" i="0" err="1">
                <a:solidFill>
                  <a:srgbClr val="000000"/>
                </a:solidFill>
                <a:effectLst/>
                <a:latin typeface="inherit"/>
              </a:rPr>
              <a:t>gì</a:t>
            </a:r>
            <a:r>
              <a:rPr lang="en-US" b="0" i="0">
                <a:solidFill>
                  <a:srgbClr val="000000"/>
                </a:solidFill>
                <a:effectLst/>
                <a:latin typeface="inherit"/>
              </a:rPr>
              <a:t> </a:t>
            </a:r>
            <a:r>
              <a:rPr lang="en-US" b="0" i="0" err="1">
                <a:solidFill>
                  <a:srgbClr val="000000"/>
                </a:solidFill>
                <a:effectLst/>
                <a:latin typeface="inherit"/>
              </a:rPr>
              <a:t>thì</a:t>
            </a:r>
            <a:r>
              <a:rPr lang="en-US" b="0" i="0">
                <a:solidFill>
                  <a:srgbClr val="000000"/>
                </a:solidFill>
                <a:effectLst/>
                <a:latin typeface="inherit"/>
              </a:rPr>
              <a:t> replica </a:t>
            </a:r>
            <a:r>
              <a:rPr lang="en-US" b="0" i="0" err="1">
                <a:solidFill>
                  <a:srgbClr val="000000"/>
                </a:solidFill>
                <a:effectLst/>
                <a:latin typeface="inherit"/>
              </a:rPr>
              <a:t>cũng</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sao</a:t>
            </a:r>
            <a:r>
              <a:rPr lang="en-US" b="0" i="0">
                <a:solidFill>
                  <a:srgbClr val="000000"/>
                </a:solidFill>
                <a:effectLst/>
                <a:latin typeface="inherit"/>
              </a:rPr>
              <a:t> </a:t>
            </a:r>
            <a:r>
              <a:rPr lang="en-US" b="0" i="0" err="1">
                <a:solidFill>
                  <a:srgbClr val="000000"/>
                </a:solidFill>
                <a:effectLst/>
                <a:latin typeface="inherit"/>
              </a:rPr>
              <a:t>chép</a:t>
            </a:r>
            <a:r>
              <a:rPr lang="en-US" b="0" i="0">
                <a:solidFill>
                  <a:srgbClr val="000000"/>
                </a:solidFill>
                <a:effectLst/>
                <a:latin typeface="inherit"/>
              </a:rPr>
              <a:t> </a:t>
            </a:r>
            <a:r>
              <a:rPr lang="en-US" b="0" i="0" err="1">
                <a:solidFill>
                  <a:srgbClr val="000000"/>
                </a:solidFill>
                <a:effectLst/>
                <a:latin typeface="inherit"/>
              </a:rPr>
              <a:t>hoàn</a:t>
            </a:r>
            <a:r>
              <a:rPr lang="en-US" b="0" i="0">
                <a:solidFill>
                  <a:srgbClr val="000000"/>
                </a:solidFill>
                <a:effectLst/>
                <a:latin typeface="inherit"/>
              </a:rPr>
              <a:t> </a:t>
            </a:r>
            <a:r>
              <a:rPr lang="en-US" b="0" i="0" err="1">
                <a:solidFill>
                  <a:srgbClr val="000000"/>
                </a:solidFill>
                <a:effectLst/>
                <a:latin typeface="inherit"/>
              </a:rPr>
              <a:t>hảo</a:t>
            </a:r>
            <a:endParaRPr lang="en-US" b="0" i="0">
              <a:solidFill>
                <a:srgbClr val="000000"/>
              </a:solidFill>
              <a:effectLst/>
              <a:latin typeface="inherit"/>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b="0" i="0">
                <a:solidFill>
                  <a:srgbClr val="000000"/>
                </a:solidFill>
                <a:effectLst/>
                <a:latin typeface="inherit"/>
              </a:rPr>
              <a:t>2. </a:t>
            </a:r>
            <a:r>
              <a:rPr lang="en-US" b="0" i="0" err="1">
                <a:solidFill>
                  <a:srgbClr val="000000"/>
                </a:solidFill>
                <a:effectLst/>
                <a:latin typeface="inherit"/>
              </a:rPr>
              <a:t>Nếu</a:t>
            </a:r>
            <a:r>
              <a:rPr lang="en-US" b="0" i="0">
                <a:solidFill>
                  <a:srgbClr val="000000"/>
                </a:solidFill>
                <a:effectLst/>
                <a:latin typeface="inherit"/>
              </a:rPr>
              <a:t> </a:t>
            </a:r>
            <a:r>
              <a:rPr lang="en-US" b="0" i="0" err="1">
                <a:solidFill>
                  <a:srgbClr val="000000"/>
                </a:solidFill>
                <a:effectLst/>
                <a:latin typeface="inherit"/>
              </a:rPr>
              <a:t>như</a:t>
            </a:r>
            <a:r>
              <a:rPr lang="en-US" b="0" i="0">
                <a:solidFill>
                  <a:srgbClr val="000000"/>
                </a:solidFill>
                <a:effectLst/>
                <a:latin typeface="inherit"/>
              </a:rPr>
              <a:t> </a:t>
            </a:r>
            <a:r>
              <a:rPr lang="en-US" b="0" i="0" err="1">
                <a:solidFill>
                  <a:srgbClr val="000000"/>
                </a:solidFill>
                <a:effectLst/>
                <a:latin typeface="inherit"/>
              </a:rPr>
              <a:t>liên</a:t>
            </a:r>
            <a:r>
              <a:rPr lang="en-US" b="0" i="0">
                <a:solidFill>
                  <a:srgbClr val="000000"/>
                </a:solidFill>
                <a:effectLst/>
                <a:latin typeface="inherit"/>
              </a:rPr>
              <a:t>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giữa</a:t>
            </a:r>
            <a:r>
              <a:rPr lang="en-US" b="0" i="0">
                <a:solidFill>
                  <a:srgbClr val="000000"/>
                </a:solidFill>
                <a:effectLst/>
                <a:latin typeface="inherit"/>
              </a:rPr>
              <a:t> master </a:t>
            </a:r>
            <a:r>
              <a:rPr lang="en-US" b="0" i="0" err="1">
                <a:solidFill>
                  <a:srgbClr val="000000"/>
                </a:solidFill>
                <a:effectLst/>
                <a:latin typeface="inherit"/>
              </a:rPr>
              <a:t>và</a:t>
            </a:r>
            <a:r>
              <a:rPr lang="en-US" b="0" i="0">
                <a:solidFill>
                  <a:srgbClr val="000000"/>
                </a:solidFill>
                <a:effectLst/>
                <a:latin typeface="inherit"/>
              </a:rPr>
              <a:t> replica </a:t>
            </a:r>
            <a:r>
              <a:rPr lang="en-US" b="0" i="0" err="1">
                <a:solidFill>
                  <a:srgbClr val="000000"/>
                </a:solidFill>
                <a:effectLst/>
                <a:latin typeface="inherit"/>
              </a:rPr>
              <a:t>bị</a:t>
            </a:r>
            <a:r>
              <a:rPr lang="en-US" b="0" i="0">
                <a:solidFill>
                  <a:srgbClr val="000000"/>
                </a:solidFill>
                <a:effectLst/>
                <a:latin typeface="inherit"/>
              </a:rPr>
              <a:t> </a:t>
            </a:r>
            <a:r>
              <a:rPr lang="en-US" b="0" i="0" err="1">
                <a:solidFill>
                  <a:srgbClr val="000000"/>
                </a:solidFill>
                <a:effectLst/>
                <a:latin typeface="inherit"/>
              </a:rPr>
              <a:t>ngắt</a:t>
            </a:r>
            <a:r>
              <a:rPr lang="en-US" b="0" i="0">
                <a:solidFill>
                  <a:srgbClr val="000000"/>
                </a:solidFill>
                <a:effectLst/>
                <a:latin typeface="inherit"/>
              </a:rPr>
              <a:t>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khi</a:t>
            </a:r>
            <a:r>
              <a:rPr lang="en-US" b="0" i="0">
                <a:solidFill>
                  <a:srgbClr val="000000"/>
                </a:solidFill>
                <a:effectLst/>
                <a:latin typeface="inherit"/>
              </a:rPr>
              <a:t>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nối</a:t>
            </a:r>
            <a:r>
              <a:rPr lang="en-US" b="0" i="0">
                <a:solidFill>
                  <a:srgbClr val="000000"/>
                </a:solidFill>
                <a:effectLst/>
                <a:latin typeface="inherit"/>
              </a:rPr>
              <a:t> </a:t>
            </a:r>
            <a:r>
              <a:rPr lang="en-US" b="0" i="0" err="1">
                <a:solidFill>
                  <a:srgbClr val="000000"/>
                </a:solidFill>
                <a:effectLst/>
                <a:latin typeface="inherit"/>
              </a:rPr>
              <a:t>lại</a:t>
            </a:r>
            <a:r>
              <a:rPr lang="en-US" b="0" i="0">
                <a:solidFill>
                  <a:srgbClr val="000000"/>
                </a:solidFill>
                <a:effectLst/>
                <a:latin typeface="inherit"/>
              </a:rPr>
              <a:t> replica </a:t>
            </a:r>
            <a:r>
              <a:rPr lang="en-US" b="0" i="0" err="1">
                <a:solidFill>
                  <a:srgbClr val="000000"/>
                </a:solidFill>
                <a:effectLst/>
                <a:latin typeface="inherit"/>
              </a:rPr>
              <a:t>này</a:t>
            </a:r>
            <a:r>
              <a:rPr lang="en-US" b="0" i="0">
                <a:solidFill>
                  <a:srgbClr val="000000"/>
                </a:solidFill>
                <a:effectLst/>
                <a:latin typeface="inherit"/>
              </a:rPr>
              <a:t> </a:t>
            </a:r>
            <a:r>
              <a:rPr lang="en-US" b="0" i="0" err="1">
                <a:solidFill>
                  <a:srgbClr val="000000"/>
                </a:solidFill>
                <a:effectLst/>
                <a:latin typeface="inherit"/>
              </a:rPr>
              <a:t>chỉ</a:t>
            </a:r>
            <a:r>
              <a:rPr lang="en-US" b="0" i="0">
                <a:solidFill>
                  <a:srgbClr val="000000"/>
                </a:solidFill>
                <a:effectLst/>
                <a:latin typeface="inherit"/>
              </a:rPr>
              <a:t> </a:t>
            </a:r>
            <a:r>
              <a:rPr lang="en-US" b="0" i="0" err="1">
                <a:solidFill>
                  <a:srgbClr val="000000"/>
                </a:solidFill>
                <a:effectLst/>
                <a:latin typeface="inherit"/>
              </a:rPr>
              <a:t>thực</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dữ</a:t>
            </a:r>
            <a:r>
              <a:rPr lang="en-US" b="0" i="0">
                <a:solidFill>
                  <a:srgbClr val="000000"/>
                </a:solidFill>
                <a:effectLst/>
                <a:latin typeface="inherit"/>
              </a:rPr>
              <a:t> </a:t>
            </a:r>
            <a:r>
              <a:rPr lang="en-US" b="0" i="0" err="1">
                <a:solidFill>
                  <a:srgbClr val="000000"/>
                </a:solidFill>
                <a:effectLst/>
                <a:latin typeface="inherit"/>
              </a:rPr>
              <a:t>liệu</a:t>
            </a:r>
            <a:r>
              <a:rPr lang="en-US" b="0" i="0">
                <a:solidFill>
                  <a:srgbClr val="000000"/>
                </a:solidFill>
                <a:effectLst/>
                <a:latin typeface="inherit"/>
              </a:rPr>
              <a:t> </a:t>
            </a:r>
            <a:r>
              <a:rPr lang="en-US" b="0" i="0" err="1">
                <a:solidFill>
                  <a:srgbClr val="000000"/>
                </a:solidFill>
                <a:effectLst/>
                <a:latin typeface="inherit"/>
              </a:rPr>
              <a:t>mà</a:t>
            </a:r>
            <a:r>
              <a:rPr lang="en-US" b="0" i="0">
                <a:solidFill>
                  <a:srgbClr val="000000"/>
                </a:solidFill>
                <a:effectLst/>
                <a:latin typeface="inherit"/>
              </a:rPr>
              <a:t> </a:t>
            </a:r>
            <a:r>
              <a:rPr lang="en-US" b="0" i="0" err="1">
                <a:solidFill>
                  <a:srgbClr val="000000"/>
                </a:solidFill>
                <a:effectLst/>
                <a:latin typeface="inherit"/>
              </a:rPr>
              <a:t>nó</a:t>
            </a:r>
            <a:r>
              <a:rPr lang="en-US" b="0" i="0">
                <a:solidFill>
                  <a:srgbClr val="000000"/>
                </a:solidFill>
                <a:effectLst/>
                <a:latin typeface="inherit"/>
              </a:rPr>
              <a:t> </a:t>
            </a:r>
            <a:r>
              <a:rPr lang="en-US" b="0" i="0" err="1">
                <a:solidFill>
                  <a:srgbClr val="000000"/>
                </a:solidFill>
                <a:effectLst/>
                <a:latin typeface="inherit"/>
              </a:rPr>
              <a:t>bỏ</a:t>
            </a:r>
            <a:r>
              <a:rPr lang="en-US" b="0" i="0">
                <a:solidFill>
                  <a:srgbClr val="000000"/>
                </a:solidFill>
                <a:effectLst/>
                <a:latin typeface="inherit"/>
              </a:rPr>
              <a:t> </a:t>
            </a:r>
            <a:r>
              <a:rPr lang="en-US" b="0" i="0" err="1">
                <a:solidFill>
                  <a:srgbClr val="000000"/>
                </a:solidFill>
                <a:effectLst/>
                <a:latin typeface="inherit"/>
              </a:rPr>
              <a:t>lỡ</a:t>
            </a:r>
            <a:endParaRPr lang="en-US" b="0" i="0">
              <a:solidFill>
                <a:srgbClr val="000000"/>
              </a:solidFill>
              <a:effectLst/>
              <a:latin typeface="inherit"/>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b="0" i="0">
                <a:solidFill>
                  <a:srgbClr val="000000"/>
                </a:solidFill>
                <a:effectLst/>
                <a:latin typeface="inherit"/>
              </a:rPr>
              <a:t>3. </a:t>
            </a:r>
            <a:r>
              <a:rPr lang="en-US" b="0" i="0" err="1">
                <a:solidFill>
                  <a:srgbClr val="000000"/>
                </a:solidFill>
                <a:effectLst/>
                <a:latin typeface="inherit"/>
              </a:rPr>
              <a:t>Để</a:t>
            </a:r>
            <a:r>
              <a:rPr lang="en-US" b="0" i="0">
                <a:solidFill>
                  <a:srgbClr val="000000"/>
                </a:solidFill>
                <a:effectLst/>
                <a:latin typeface="inherit"/>
              </a:rPr>
              <a:t> </a:t>
            </a:r>
            <a:r>
              <a:rPr lang="en-US" b="0" i="0" err="1">
                <a:solidFill>
                  <a:srgbClr val="000000"/>
                </a:solidFill>
                <a:effectLst/>
                <a:latin typeface="inherit"/>
              </a:rPr>
              <a:t>đảm</a:t>
            </a:r>
            <a:r>
              <a:rPr lang="en-US" b="0" i="0">
                <a:solidFill>
                  <a:srgbClr val="000000"/>
                </a:solidFill>
                <a:effectLst/>
                <a:latin typeface="inherit"/>
              </a:rPr>
              <a:t> </a:t>
            </a:r>
            <a:r>
              <a:rPr lang="en-US" b="0" i="0" err="1">
                <a:solidFill>
                  <a:srgbClr val="000000"/>
                </a:solidFill>
                <a:effectLst/>
                <a:latin typeface="inherit"/>
              </a:rPr>
              <a:t>bảo</a:t>
            </a:r>
            <a:r>
              <a:rPr lang="en-US" b="0" i="0">
                <a:solidFill>
                  <a:srgbClr val="000000"/>
                </a:solidFill>
                <a:effectLst/>
                <a:latin typeface="inherit"/>
              </a:rPr>
              <a:t> </a:t>
            </a:r>
            <a:r>
              <a:rPr lang="en-US" b="0" i="0" err="1">
                <a:solidFill>
                  <a:srgbClr val="000000"/>
                </a:solidFill>
                <a:effectLst/>
                <a:latin typeface="inherit"/>
              </a:rPr>
              <a:t>tính</a:t>
            </a:r>
            <a:r>
              <a:rPr lang="en-US" b="0" i="0">
                <a:solidFill>
                  <a:srgbClr val="000000"/>
                </a:solidFill>
                <a:effectLst/>
                <a:latin typeface="inherit"/>
              </a:rPr>
              <a:t> consistency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nếu</a:t>
            </a:r>
            <a:r>
              <a:rPr lang="en-US" b="0" i="0">
                <a:solidFill>
                  <a:srgbClr val="000000"/>
                </a:solidFill>
                <a:effectLst/>
                <a:latin typeface="inherit"/>
              </a:rPr>
              <a:t> </a:t>
            </a:r>
            <a:r>
              <a:rPr lang="en-US" b="0" i="0" err="1">
                <a:solidFill>
                  <a:srgbClr val="000000"/>
                </a:solidFill>
                <a:effectLst/>
                <a:latin typeface="inherit"/>
              </a:rPr>
              <a:t>như</a:t>
            </a:r>
            <a:r>
              <a:rPr lang="en-US" b="0" i="0">
                <a:solidFill>
                  <a:srgbClr val="000000"/>
                </a:solidFill>
                <a:effectLst/>
                <a:latin typeface="inherit"/>
              </a:rPr>
              <a:t> replica k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đc</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dữ</a:t>
            </a:r>
            <a:r>
              <a:rPr lang="en-US" b="0" i="0">
                <a:solidFill>
                  <a:srgbClr val="000000"/>
                </a:solidFill>
                <a:effectLst/>
                <a:latin typeface="inherit"/>
              </a:rPr>
              <a:t> </a:t>
            </a:r>
            <a:r>
              <a:rPr lang="en-US" b="0" i="0" err="1">
                <a:solidFill>
                  <a:srgbClr val="000000"/>
                </a:solidFill>
                <a:effectLst/>
                <a:latin typeface="inherit"/>
              </a:rPr>
              <a:t>liệu</a:t>
            </a:r>
            <a:r>
              <a:rPr lang="en-US" b="0" i="0">
                <a:solidFill>
                  <a:srgbClr val="000000"/>
                </a:solidFill>
                <a:effectLst/>
                <a:latin typeface="inherit"/>
              </a:rPr>
              <a:t> </a:t>
            </a:r>
            <a:r>
              <a:rPr lang="en-US" b="0" i="0" err="1">
                <a:solidFill>
                  <a:srgbClr val="000000"/>
                </a:solidFill>
                <a:effectLst/>
                <a:latin typeface="inherit"/>
              </a:rPr>
              <a:t>bị</a:t>
            </a:r>
            <a:r>
              <a:rPr lang="en-US" b="0" i="0">
                <a:solidFill>
                  <a:srgbClr val="000000"/>
                </a:solidFill>
                <a:effectLst/>
                <a:latin typeface="inherit"/>
              </a:rPr>
              <a:t> </a:t>
            </a:r>
            <a:r>
              <a:rPr lang="en-US" b="0" i="0" err="1">
                <a:solidFill>
                  <a:srgbClr val="000000"/>
                </a:solidFill>
                <a:effectLst/>
                <a:latin typeface="inherit"/>
              </a:rPr>
              <a:t>bỏ</a:t>
            </a:r>
            <a:r>
              <a:rPr lang="en-US" b="0" i="0">
                <a:solidFill>
                  <a:srgbClr val="000000"/>
                </a:solidFill>
                <a:effectLst/>
                <a:latin typeface="inherit"/>
              </a:rPr>
              <a:t> </a:t>
            </a:r>
            <a:r>
              <a:rPr lang="en-US" b="0" i="0" err="1">
                <a:solidFill>
                  <a:srgbClr val="000000"/>
                </a:solidFill>
                <a:effectLst/>
                <a:latin typeface="inherit"/>
              </a:rPr>
              <a:t>lỡ</a:t>
            </a:r>
            <a:r>
              <a:rPr lang="en-US" b="0" i="0">
                <a:solidFill>
                  <a:srgbClr val="000000"/>
                </a:solidFill>
                <a:effectLst/>
                <a:latin typeface="inherit"/>
              </a:rPr>
              <a:t>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nó</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lại</a:t>
            </a:r>
            <a:r>
              <a:rPr lang="en-US" b="0" i="0">
                <a:solidFill>
                  <a:srgbClr val="000000"/>
                </a:solidFill>
                <a:effectLst/>
                <a:latin typeface="inherit"/>
              </a:rPr>
              <a:t> </a:t>
            </a:r>
            <a:r>
              <a:rPr lang="en-US" b="0" i="0" err="1">
                <a:solidFill>
                  <a:srgbClr val="000000"/>
                </a:solidFill>
                <a:effectLst/>
                <a:latin typeface="inherit"/>
              </a:rPr>
              <a:t>toàn</a:t>
            </a:r>
            <a:r>
              <a:rPr lang="en-US" b="0" i="0">
                <a:solidFill>
                  <a:srgbClr val="000000"/>
                </a:solidFill>
                <a:effectLst/>
                <a:latin typeface="inherit"/>
              </a:rPr>
              <a:t> </a:t>
            </a:r>
            <a:r>
              <a:rPr lang="en-US" b="0" i="0" err="1">
                <a:solidFill>
                  <a:srgbClr val="000000"/>
                </a:solidFill>
                <a:effectLst/>
                <a:latin typeface="inherit"/>
              </a:rPr>
              <a:t>bộ</a:t>
            </a: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000000"/>
                </a:solidFill>
                <a:effectLst/>
                <a:latin typeface="inherit"/>
              </a:rPr>
              <a:t>Cách</a:t>
            </a:r>
            <a:r>
              <a:rPr lang="en-US" b="0" i="0">
                <a:solidFill>
                  <a:srgbClr val="000000"/>
                </a:solidFill>
                <a:effectLst/>
                <a:latin typeface="inherit"/>
              </a:rPr>
              <a:t> Redis replication </a:t>
            </a:r>
            <a:r>
              <a:rPr lang="en-US" b="0" i="0" err="1">
                <a:solidFill>
                  <a:srgbClr val="000000"/>
                </a:solidFill>
                <a:effectLst/>
                <a:latin typeface="inherit"/>
              </a:rPr>
              <a:t>hoạt</a:t>
            </a:r>
            <a:r>
              <a:rPr lang="en-US" b="0" i="0">
                <a:solidFill>
                  <a:srgbClr val="000000"/>
                </a:solidFill>
                <a:effectLst/>
                <a:latin typeface="inherit"/>
              </a:rPr>
              <a:t> </a:t>
            </a:r>
            <a:r>
              <a:rPr lang="en-US" b="0" i="0" err="1">
                <a:solidFill>
                  <a:srgbClr val="000000"/>
                </a:solidFill>
                <a:effectLst/>
                <a:latin typeface="inherit"/>
              </a:rPr>
              <a:t>động</a:t>
            </a:r>
            <a:r>
              <a:rPr lang="en-US" b="0" i="0">
                <a:solidFill>
                  <a:srgbClr val="000000"/>
                </a:solidFill>
                <a:effectLst/>
                <a:latin typeface="inherit"/>
              </a:rPr>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b="0" i="0">
                <a:solidFill>
                  <a:srgbClr val="000000"/>
                </a:solidFill>
                <a:effectLst/>
                <a:latin typeface="inherit"/>
              </a:rPr>
              <a:t>Redis master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có</a:t>
            </a:r>
            <a:r>
              <a:rPr lang="en-US" b="0" i="0">
                <a:solidFill>
                  <a:srgbClr val="000000"/>
                </a:solidFill>
                <a:effectLst/>
                <a:latin typeface="inherit"/>
              </a:rPr>
              <a:t> </a:t>
            </a:r>
            <a:r>
              <a:rPr lang="en-US" b="0" i="0" err="1">
                <a:solidFill>
                  <a:srgbClr val="000000"/>
                </a:solidFill>
                <a:effectLst/>
                <a:latin typeface="inherit"/>
              </a:rPr>
              <a:t>một</a:t>
            </a:r>
            <a:r>
              <a:rPr lang="en-US" b="0" i="0">
                <a:solidFill>
                  <a:srgbClr val="000000"/>
                </a:solidFill>
                <a:effectLst/>
                <a:latin typeface="inherit"/>
              </a:rPr>
              <a:t> ID </a:t>
            </a:r>
            <a:r>
              <a:rPr lang="en-US" b="0" i="0" err="1">
                <a:solidFill>
                  <a:srgbClr val="000000"/>
                </a:solidFill>
                <a:effectLst/>
                <a:latin typeface="inherit"/>
              </a:rPr>
              <a:t>riêng</a:t>
            </a:r>
            <a:r>
              <a:rPr lang="en-US" b="0" i="0">
                <a:solidFill>
                  <a:srgbClr val="000000"/>
                </a:solidFill>
                <a:effectLst/>
                <a:latin typeface="inherit"/>
              </a:rPr>
              <a:t>, </a:t>
            </a:r>
            <a:r>
              <a:rPr lang="en-US" b="0" i="0" err="1">
                <a:solidFill>
                  <a:srgbClr val="000000"/>
                </a:solidFill>
                <a:effectLst/>
                <a:latin typeface="inherit"/>
              </a:rPr>
              <a:t>và</a:t>
            </a:r>
            <a:r>
              <a:rPr lang="en-US" b="0" i="0">
                <a:solidFill>
                  <a:srgbClr val="000000"/>
                </a:solidFill>
                <a:effectLst/>
                <a:latin typeface="inherit"/>
              </a:rPr>
              <a:t> </a:t>
            </a:r>
            <a:r>
              <a:rPr lang="en-US" b="0" i="0" err="1">
                <a:solidFill>
                  <a:srgbClr val="000000"/>
                </a:solidFill>
                <a:effectLst/>
                <a:latin typeface="inherit"/>
              </a:rPr>
              <a:t>một</a:t>
            </a:r>
            <a:r>
              <a:rPr lang="en-US" b="0" i="0">
                <a:solidFill>
                  <a:srgbClr val="000000"/>
                </a:solidFill>
                <a:effectLst/>
                <a:latin typeface="inherit"/>
              </a:rPr>
              <a:t> offset </a:t>
            </a:r>
            <a:r>
              <a:rPr lang="en-US" b="0" i="0" err="1">
                <a:solidFill>
                  <a:srgbClr val="000000"/>
                </a:solidFill>
                <a:effectLst/>
                <a:latin typeface="inherit"/>
              </a:rPr>
              <a:t>cho</a:t>
            </a:r>
            <a:r>
              <a:rPr lang="en-US" b="0" i="0">
                <a:solidFill>
                  <a:srgbClr val="000000"/>
                </a:solidFill>
                <a:effectLst/>
                <a:latin typeface="inherit"/>
              </a:rPr>
              <a:t> </a:t>
            </a:r>
            <a:r>
              <a:rPr lang="en-US" b="0" i="0" err="1">
                <a:solidFill>
                  <a:srgbClr val="000000"/>
                </a:solidFill>
                <a:effectLst/>
                <a:latin typeface="inherit"/>
              </a:rPr>
              <a:t>biết</a:t>
            </a:r>
            <a:r>
              <a:rPr lang="en-US" b="0" i="0">
                <a:solidFill>
                  <a:srgbClr val="000000"/>
                </a:solidFill>
                <a:effectLst/>
                <a:latin typeface="inherit"/>
              </a:rPr>
              <a:t> </a:t>
            </a:r>
            <a:r>
              <a:rPr lang="en-US" b="0" i="0" err="1">
                <a:solidFill>
                  <a:srgbClr val="000000"/>
                </a:solidFill>
                <a:effectLst/>
                <a:latin typeface="inherit"/>
              </a:rPr>
              <a:t>phiên</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tại</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master</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b="0" i="0">
                <a:solidFill>
                  <a:srgbClr val="000000"/>
                </a:solidFill>
                <a:effectLst/>
                <a:latin typeface="inherit"/>
              </a:rPr>
              <a:t>Khi </a:t>
            </a:r>
            <a:r>
              <a:rPr lang="en-US" b="0" i="0" err="1">
                <a:solidFill>
                  <a:srgbClr val="000000"/>
                </a:solidFill>
                <a:effectLst/>
                <a:latin typeface="inherit"/>
              </a:rPr>
              <a:t>mà</a:t>
            </a:r>
            <a:r>
              <a:rPr lang="en-US" b="0" i="0">
                <a:solidFill>
                  <a:srgbClr val="000000"/>
                </a:solidFill>
                <a:effectLst/>
                <a:latin typeface="inherit"/>
              </a:rPr>
              <a:t> replicate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nối</a:t>
            </a:r>
            <a:r>
              <a:rPr lang="en-US" b="0" i="0">
                <a:solidFill>
                  <a:srgbClr val="000000"/>
                </a:solidFill>
                <a:effectLst/>
                <a:latin typeface="inherit"/>
              </a:rPr>
              <a:t> </a:t>
            </a:r>
            <a:r>
              <a:rPr lang="en-US" b="0" i="0" err="1">
                <a:solidFill>
                  <a:srgbClr val="000000"/>
                </a:solidFill>
                <a:effectLst/>
                <a:latin typeface="inherit"/>
              </a:rPr>
              <a:t>lại</a:t>
            </a:r>
            <a:r>
              <a:rPr lang="en-US" b="0" i="0">
                <a:solidFill>
                  <a:srgbClr val="000000"/>
                </a:solidFill>
                <a:effectLst/>
                <a:latin typeface="inherit"/>
              </a:rPr>
              <a:t> vs master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gửi</a:t>
            </a:r>
            <a:r>
              <a:rPr lang="en-US" b="0" i="0">
                <a:solidFill>
                  <a:srgbClr val="000000"/>
                </a:solidFill>
                <a:effectLst/>
                <a:latin typeface="inherit"/>
              </a:rPr>
              <a:t> offset </a:t>
            </a:r>
            <a:r>
              <a:rPr lang="en-US" b="0" i="0" err="1">
                <a:solidFill>
                  <a:srgbClr val="000000"/>
                </a:solidFill>
                <a:effectLst/>
                <a:latin typeface="inherit"/>
              </a:rPr>
              <a:t>kèm</a:t>
            </a:r>
            <a:r>
              <a:rPr lang="en-US" b="0" i="0">
                <a:solidFill>
                  <a:srgbClr val="000000"/>
                </a:solidFill>
                <a:effectLst/>
                <a:latin typeface="inherit"/>
              </a:rPr>
              <a:t> ID </a:t>
            </a:r>
            <a:r>
              <a:rPr lang="en-US" b="0" i="0" err="1">
                <a:solidFill>
                  <a:srgbClr val="000000"/>
                </a:solidFill>
                <a:effectLst/>
                <a:latin typeface="inherit"/>
              </a:rPr>
              <a:t>để</a:t>
            </a:r>
            <a:r>
              <a:rPr lang="en-US" b="0" i="0">
                <a:solidFill>
                  <a:srgbClr val="000000"/>
                </a:solidFill>
                <a:effectLst/>
                <a:latin typeface="inherit"/>
              </a:rPr>
              <a:t> master </a:t>
            </a:r>
            <a:r>
              <a:rPr lang="en-US" b="0" i="0" err="1">
                <a:solidFill>
                  <a:srgbClr val="000000"/>
                </a:solidFill>
                <a:effectLst/>
                <a:latin typeface="inherit"/>
              </a:rPr>
              <a:t>biết</a:t>
            </a:r>
            <a:r>
              <a:rPr lang="en-US" b="0" i="0">
                <a:solidFill>
                  <a:srgbClr val="000000"/>
                </a:solidFill>
                <a:effectLst/>
                <a:latin typeface="inherit"/>
              </a:rPr>
              <a:t> </a:t>
            </a:r>
            <a:r>
              <a:rPr lang="en-US" b="0" i="0" err="1">
                <a:solidFill>
                  <a:srgbClr val="000000"/>
                </a:solidFill>
                <a:effectLst/>
                <a:latin typeface="inherit"/>
              </a:rPr>
              <a:t>phiên</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tại</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replicate </a:t>
            </a:r>
            <a:r>
              <a:rPr lang="en-US" b="0" i="0" err="1">
                <a:solidFill>
                  <a:srgbClr val="000000"/>
                </a:solidFill>
                <a:effectLst/>
                <a:latin typeface="inherit"/>
              </a:rPr>
              <a:t>và</a:t>
            </a:r>
            <a:r>
              <a:rPr lang="en-US" b="0" i="0">
                <a:solidFill>
                  <a:srgbClr val="000000"/>
                </a:solidFill>
                <a:effectLst/>
                <a:latin typeface="inherit"/>
              </a:rPr>
              <a:t> </a:t>
            </a:r>
            <a:r>
              <a:rPr lang="en-US" b="0" i="0" err="1">
                <a:solidFill>
                  <a:srgbClr val="000000"/>
                </a:solidFill>
                <a:effectLst/>
                <a:latin typeface="inherit"/>
              </a:rPr>
              <a:t>thực</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dữ</a:t>
            </a:r>
            <a:r>
              <a:rPr lang="en-US" b="0" i="0">
                <a:solidFill>
                  <a:srgbClr val="000000"/>
                </a:solidFill>
                <a:effectLst/>
                <a:latin typeface="inherit"/>
              </a:rPr>
              <a:t> </a:t>
            </a:r>
            <a:r>
              <a:rPr lang="en-US" b="0" i="0" err="1">
                <a:solidFill>
                  <a:srgbClr val="000000"/>
                </a:solidFill>
                <a:effectLst/>
                <a:latin typeface="inherit"/>
              </a:rPr>
              <a:t>liệu</a:t>
            </a:r>
            <a:r>
              <a:rPr lang="en-US" b="0" i="0">
                <a:solidFill>
                  <a:srgbClr val="000000"/>
                </a:solidFill>
                <a:effectLst/>
                <a:latin typeface="inherit"/>
              </a:rPr>
              <a:t> </a:t>
            </a:r>
            <a:r>
              <a:rPr lang="en-US" b="0" i="0" err="1">
                <a:solidFill>
                  <a:srgbClr val="000000"/>
                </a:solidFill>
                <a:effectLst/>
                <a:latin typeface="inherit"/>
              </a:rPr>
              <a:t>mới</a:t>
            </a:r>
            <a:endParaRPr lang="en-US" b="0" i="0">
              <a:solidFill>
                <a:srgbClr val="000000"/>
              </a:solidFill>
              <a:effectLst/>
              <a:latin typeface="inheri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b="0" i="0" err="1">
                <a:solidFill>
                  <a:srgbClr val="000000"/>
                </a:solidFill>
                <a:effectLst/>
                <a:latin typeface="inherit"/>
              </a:rPr>
              <a:t>Nếu</a:t>
            </a:r>
            <a:r>
              <a:rPr lang="en-US" b="0" i="0">
                <a:solidFill>
                  <a:srgbClr val="000000"/>
                </a:solidFill>
                <a:effectLst/>
                <a:latin typeface="inherit"/>
              </a:rPr>
              <a:t> </a:t>
            </a:r>
            <a:r>
              <a:rPr lang="en-US" b="0" i="0" err="1">
                <a:solidFill>
                  <a:srgbClr val="000000"/>
                </a:solidFill>
                <a:effectLst/>
                <a:latin typeface="inherit"/>
              </a:rPr>
              <a:t>như</a:t>
            </a:r>
            <a:r>
              <a:rPr lang="en-US" b="0" i="0">
                <a:solidFill>
                  <a:srgbClr val="000000"/>
                </a:solidFill>
                <a:effectLst/>
                <a:latin typeface="inherit"/>
              </a:rPr>
              <a:t> master k </a:t>
            </a:r>
            <a:r>
              <a:rPr lang="en-US" b="0" i="0" err="1">
                <a:solidFill>
                  <a:srgbClr val="000000"/>
                </a:solidFill>
                <a:effectLst/>
                <a:latin typeface="inherit"/>
              </a:rPr>
              <a:t>xác</a:t>
            </a:r>
            <a:r>
              <a:rPr lang="en-US" b="0" i="0">
                <a:solidFill>
                  <a:srgbClr val="000000"/>
                </a:solidFill>
                <a:effectLst/>
                <a:latin typeface="inherit"/>
              </a:rPr>
              <a:t> </a:t>
            </a:r>
            <a:r>
              <a:rPr lang="en-US" b="0" i="0" err="1">
                <a:solidFill>
                  <a:srgbClr val="000000"/>
                </a:solidFill>
                <a:effectLst/>
                <a:latin typeface="inherit"/>
              </a:rPr>
              <a:t>nhận</a:t>
            </a:r>
            <a:r>
              <a:rPr lang="en-US" b="0" i="0">
                <a:solidFill>
                  <a:srgbClr val="000000"/>
                </a:solidFill>
                <a:effectLst/>
                <a:latin typeface="inherit"/>
              </a:rPr>
              <a:t> </a:t>
            </a:r>
            <a:r>
              <a:rPr lang="en-US" b="0" i="0" err="1">
                <a:solidFill>
                  <a:srgbClr val="000000"/>
                </a:solidFill>
                <a:effectLst/>
                <a:latin typeface="inherit"/>
              </a:rPr>
              <a:t>đc</a:t>
            </a:r>
            <a:r>
              <a:rPr lang="en-US" b="0" i="0">
                <a:solidFill>
                  <a:srgbClr val="000000"/>
                </a:solidFill>
                <a:effectLst/>
                <a:latin typeface="inherit"/>
              </a:rPr>
              <a:t> </a:t>
            </a:r>
            <a:r>
              <a:rPr lang="en-US" b="0" i="0" err="1">
                <a:solidFill>
                  <a:srgbClr val="000000"/>
                </a:solidFill>
                <a:effectLst/>
                <a:latin typeface="inherit"/>
              </a:rPr>
              <a:t>phiên</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tại</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rep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thực</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toàn</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cho</a:t>
            </a:r>
            <a:r>
              <a:rPr lang="en-US" b="0" i="0">
                <a:solidFill>
                  <a:srgbClr val="000000"/>
                </a:solidFill>
                <a:effectLst/>
                <a:latin typeface="inherit"/>
              </a:rPr>
              <a:t> rep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vi-VN"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BDC1C6"/>
                </a:solidFill>
                <a:effectLst/>
                <a:latin typeface="arial" panose="020B0604020202020204" pitchFamily="34" charset="0"/>
              </a:rPr>
              <a:t>Thiết</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kế</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đảm</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bảo</a:t>
            </a:r>
            <a:r>
              <a:rPr lang="en-US" b="0" i="0">
                <a:solidFill>
                  <a:srgbClr val="BDC1C6"/>
                </a:solidFill>
                <a:effectLst/>
                <a:latin typeface="arial" panose="020B0604020202020204" pitchFamily="34" charset="0"/>
              </a:rPr>
              <a:t> </a:t>
            </a:r>
            <a:r>
              <a:rPr lang="vi-VN" b="0" i="0">
                <a:solidFill>
                  <a:srgbClr val="BDC1C6"/>
                </a:solidFill>
                <a:effectLst/>
                <a:latin typeface="arial" panose="020B0604020202020204" pitchFamily="34" charset="0"/>
              </a:rPr>
              <a:t>khi </a:t>
            </a:r>
            <a:r>
              <a:rPr lang="en-US" b="0" i="0" err="1">
                <a:solidFill>
                  <a:srgbClr val="BDC1C6"/>
                </a:solidFill>
                <a:effectLst/>
                <a:latin typeface="arial" panose="020B0604020202020204" pitchFamily="34" charset="0"/>
              </a:rPr>
              <a:t>có</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tình</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trạng</a:t>
            </a:r>
            <a:r>
              <a:rPr lang="en-US" b="0" i="0">
                <a:solidFill>
                  <a:srgbClr val="BDC1C6"/>
                </a:solidFill>
                <a:effectLst/>
                <a:latin typeface="arial" panose="020B0604020202020204" pitchFamily="34" charset="0"/>
              </a:rPr>
              <a:t> network partition </a:t>
            </a:r>
            <a:r>
              <a:rPr lang="en-US" b="0" i="0" err="1">
                <a:solidFill>
                  <a:srgbClr val="BDC1C6"/>
                </a:solidFill>
                <a:effectLst/>
                <a:latin typeface="arial" panose="020B0604020202020204" pitchFamily="34" charset="0"/>
              </a:rPr>
              <a:t>xảy</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ra</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thì</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hệ</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thống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sẽ</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bỏ</a:t>
            </a:r>
            <a:r>
              <a:rPr lang="en-US" b="0" i="0">
                <a:solidFill>
                  <a:srgbClr val="BDC1C6"/>
                </a:solidFill>
                <a:effectLst/>
                <a:latin typeface="arial" panose="020B0604020202020204" pitchFamily="34" charset="0"/>
              </a:rPr>
              <a:t> qua replica k </a:t>
            </a:r>
            <a:r>
              <a:rPr lang="en-US" b="0" i="0" err="1">
                <a:solidFill>
                  <a:srgbClr val="BDC1C6"/>
                </a:solidFill>
                <a:effectLst/>
                <a:latin typeface="arial" panose="020B0604020202020204" pitchFamily="34" charset="0"/>
              </a:rPr>
              <a:t>tương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tác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được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mà</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tiếp</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tục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chạy</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hệ</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thốn</a:t>
            </a:r>
            <a:r>
              <a:rPr lang="en-US" b="0" i="0">
                <a:solidFill>
                  <a:srgbClr val="BDC1C6"/>
                </a:solidFill>
                <a:effectLst/>
                <a:latin typeface="arial" panose="020B0604020202020204" pitchFamily="34" charset="0"/>
              </a:rPr>
              <a:t>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Char char="Þ"/>
              <a:tabLst/>
              <a:defRPr/>
            </a:pPr>
            <a:r>
              <a:rPr lang="en-US" b="0" i="0" err="1">
                <a:solidFill>
                  <a:srgbClr val="BDC1C6"/>
                </a:solidFill>
                <a:effectLst/>
                <a:latin typeface="arial" panose="020B0604020202020204" pitchFamily="34" charset="0"/>
              </a:rPr>
              <a:t>Tính</a:t>
            </a:r>
            <a:r>
              <a:rPr lang="en-US" b="0" i="0">
                <a:solidFill>
                  <a:srgbClr val="BDC1C6"/>
                </a:solidFill>
                <a:effectLst/>
                <a:latin typeface="arial" panose="020B0604020202020204" pitchFamily="34" charset="0"/>
              </a:rPr>
              <a:t> partition tolerance (Dung </a:t>
            </a:r>
            <a:r>
              <a:rPr lang="en-US" b="0" i="0" err="1">
                <a:solidFill>
                  <a:srgbClr val="BDC1C6"/>
                </a:solidFill>
                <a:effectLst/>
                <a:latin typeface="arial" panose="020B0604020202020204" pitchFamily="34" charset="0"/>
              </a:rPr>
              <a:t>sai</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phân</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vùng</a:t>
            </a:r>
            <a:r>
              <a:rPr lang="en-US" b="0" i="0">
                <a:solidFill>
                  <a:srgbClr val="BDC1C6"/>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None/>
              <a:tabLst/>
              <a:defRPr/>
            </a:pPr>
            <a:r>
              <a:rPr lang="en-US" b="0" i="0" err="1">
                <a:solidFill>
                  <a:srgbClr val="BDC1C6"/>
                </a:solidFill>
                <a:effectLst/>
                <a:latin typeface="arial" panose="020B0604020202020204" pitchFamily="34" charset="0"/>
              </a:rPr>
              <a:t>Nhưng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vì</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nó</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bỏ</a:t>
            </a:r>
            <a:r>
              <a:rPr lang="en-US" b="0" i="0">
                <a:solidFill>
                  <a:srgbClr val="BDC1C6"/>
                </a:solidFill>
                <a:effectLst/>
                <a:latin typeface="arial" panose="020B0604020202020204" pitchFamily="34" charset="0"/>
              </a:rPr>
              <a:t> qua replica k </a:t>
            </a:r>
            <a:r>
              <a:rPr lang="en-US" b="0" i="0" err="1">
                <a:solidFill>
                  <a:srgbClr val="BDC1C6"/>
                </a:solidFill>
                <a:effectLst/>
                <a:latin typeface="arial" panose="020B0604020202020204" pitchFamily="34" charset="0"/>
              </a:rPr>
              <a:t>tương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tác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được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nên</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mất</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đi</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tính</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khả</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dụng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của</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hệ</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thống</a:t>
            </a:r>
            <a:endParaRPr lang="en-US" b="0" i="0">
              <a:solidFill>
                <a:srgbClr val="BDC1C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None/>
              <a:tabLst/>
              <a:defRPr/>
            </a:pPr>
            <a:endParaRPr lang="en-US" b="0" i="0">
              <a:solidFill>
                <a:srgbClr val="BDC1C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None/>
              <a:tabLst/>
              <a:defRPr/>
            </a:pPr>
            <a:endParaRPr lang="en-US" b="0" i="0">
              <a:solidFill>
                <a:srgbClr val="BDC1C6"/>
              </a:solidFill>
              <a:effectLst/>
              <a:latin typeface="arial" panose="020B0604020202020204" pitchFamily="34" charset="0"/>
            </a:endParaRPr>
          </a:p>
          <a:p>
            <a:pPr marL="158750" indent="0" algn="l">
              <a:buNone/>
            </a:pPr>
            <a:r>
              <a:rPr lang="vi-VN" b="1" i="0">
                <a:solidFill>
                  <a:srgbClr val="1B1B1B"/>
                </a:solidFill>
                <a:effectLst/>
                <a:latin typeface="Open Sans" panose="020B0606030504020204" pitchFamily="34" charset="0"/>
              </a:rPr>
              <a:t>Tính nhất quán</a:t>
            </a:r>
          </a:p>
          <a:p>
            <a:pPr algn="l"/>
            <a:r>
              <a:rPr lang="vi-VN" b="0" i="0">
                <a:solidFill>
                  <a:srgbClr val="1B1B1B"/>
                </a:solidFill>
                <a:effectLst/>
                <a:latin typeface="Open Sans" panose="020B0606030504020204" pitchFamily="34" charset="0"/>
              </a:rPr>
              <a:t>Tính nhất quán có nghĩa là tại cùng một thời điểm, dữ liệu mà tất cả các máy khách nhìn thấy phải là giống nhau, bất kể nó kết nối với node nào. Để điều này xảy ra, bất cứ khi nào dữ liệu được ghi vào một node, nó phải được chuyển tiếp hoặc sao chép ngay lập tức tới tất cả các node khác trong hệ thống trước khi việc ghi được coi là "thành công".</a:t>
            </a:r>
          </a:p>
          <a:p>
            <a:pPr marL="158750" indent="0" algn="l">
              <a:buNone/>
            </a:pPr>
            <a:r>
              <a:rPr lang="vi-VN" b="1" i="0">
                <a:solidFill>
                  <a:srgbClr val="1B1B1B"/>
                </a:solidFill>
                <a:effectLst/>
                <a:latin typeface="Open Sans" panose="020B0606030504020204" pitchFamily="34" charset="0"/>
              </a:rPr>
              <a:t>Tính khả dụng</a:t>
            </a:r>
          </a:p>
          <a:p>
            <a:pPr algn="l"/>
            <a:r>
              <a:rPr lang="vi-VN" b="0" i="0">
                <a:solidFill>
                  <a:srgbClr val="1B1B1B"/>
                </a:solidFill>
                <a:effectLst/>
                <a:latin typeface="Open Sans" panose="020B0606030504020204" pitchFamily="34" charset="0"/>
              </a:rPr>
              <a:t>đối với bất kỳ yêu cầu nào, tất cả các node đang hoạt động trong hệ thống phân tán phải trả về phản hồi hợp lệ.</a:t>
            </a:r>
          </a:p>
          <a:p>
            <a:pPr marL="158750" indent="0" algn="l">
              <a:buNone/>
            </a:pPr>
            <a:r>
              <a:rPr lang="vi-VN" b="1" i="0">
                <a:solidFill>
                  <a:srgbClr val="1B1B1B"/>
                </a:solidFill>
                <a:effectLst/>
                <a:latin typeface="Open Sans" panose="020B0606030504020204" pitchFamily="34" charset="0"/>
              </a:rPr>
              <a:t>Dung sai phân vùng</a:t>
            </a:r>
          </a:p>
          <a:p>
            <a:pPr algn="l"/>
            <a:r>
              <a:rPr lang="vi-VN" b="0" i="0">
                <a:solidFill>
                  <a:srgbClr val="1B1B1B"/>
                </a:solidFill>
                <a:effectLst/>
                <a:latin typeface="Open Sans" panose="020B0606030504020204" pitchFamily="34" charset="0"/>
              </a:rPr>
              <a:t>Phân vùng là sự đứt gãy liên lạc trong hệ thống phân tán, hay cụ thể hơn, là việc kết nối giữa hai node bị mất hoặc tạm thời bị trì hoãn. Dung sai phân vùng có nghĩa là cluster phải duy trì được trạng thái hoạt động dù cho có bất kỳ sự cố giao tiếp nào giữa các node trong hệ thống.</a:t>
            </a:r>
          </a:p>
          <a:p>
            <a:pPr marL="0" marR="0" lvl="0" indent="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None/>
              <a:tabLst/>
              <a:defRPr/>
            </a:pPr>
            <a:endParaRPr/>
          </a:p>
        </p:txBody>
      </p:sp>
    </p:spTree>
    <p:extLst>
      <p:ext uri="{BB962C8B-B14F-4D97-AF65-F5344CB8AC3E}">
        <p14:creationId xmlns:p14="http://schemas.microsoft.com/office/powerpoint/2010/main" val="1500871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9491f2141d_3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9491f2141d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000000"/>
                </a:solidFill>
                <a:effectLst/>
                <a:latin typeface="inherit"/>
              </a:rPr>
              <a:t>Mô</a:t>
            </a:r>
            <a:r>
              <a:rPr lang="en-US" b="0" i="0">
                <a:solidFill>
                  <a:srgbClr val="000000"/>
                </a:solidFill>
                <a:effectLst/>
                <a:latin typeface="inherit"/>
              </a:rPr>
              <a:t> </a:t>
            </a:r>
            <a:r>
              <a:rPr lang="en-US" b="0" i="0" err="1">
                <a:solidFill>
                  <a:srgbClr val="000000"/>
                </a:solidFill>
                <a:effectLst/>
                <a:latin typeface="inherit"/>
              </a:rPr>
              <a:t>hình</a:t>
            </a:r>
            <a:r>
              <a:rPr lang="en-US" b="0" i="0">
                <a:solidFill>
                  <a:srgbClr val="000000"/>
                </a:solidFill>
                <a:effectLst/>
                <a:latin typeface="inherit"/>
              </a:rPr>
              <a:t> replication </a:t>
            </a:r>
            <a:r>
              <a:rPr lang="en-US" b="0" i="0" err="1">
                <a:solidFill>
                  <a:srgbClr val="000000"/>
                </a:solidFill>
                <a:effectLst/>
                <a:latin typeface="inherit"/>
              </a:rPr>
              <a:t>có</a:t>
            </a:r>
            <a:r>
              <a:rPr lang="en-US" b="0" i="0">
                <a:solidFill>
                  <a:srgbClr val="000000"/>
                </a:solidFill>
                <a:effectLst/>
                <a:latin typeface="inherit"/>
              </a:rPr>
              <a:t> 2 component </a:t>
            </a:r>
            <a:r>
              <a:rPr lang="en-US" b="0" i="0" err="1">
                <a:solidFill>
                  <a:srgbClr val="000000"/>
                </a:solidFill>
                <a:effectLst/>
                <a:latin typeface="inherit"/>
              </a:rPr>
              <a:t>chính</a:t>
            </a:r>
            <a:r>
              <a:rPr lang="en-US" b="0" i="0">
                <a:solidFill>
                  <a:srgbClr val="000000"/>
                </a:solidFill>
                <a:effectLst/>
                <a:latin typeface="inherit"/>
              </a:rPr>
              <a:t> </a:t>
            </a:r>
            <a:r>
              <a:rPr lang="en-US" b="0" i="0" err="1">
                <a:solidFill>
                  <a:srgbClr val="000000"/>
                </a:solidFill>
                <a:effectLst/>
                <a:latin typeface="inherit"/>
              </a:rPr>
              <a:t>là</a:t>
            </a:r>
            <a:r>
              <a:rPr lang="en-US" b="0" i="0">
                <a:solidFill>
                  <a:srgbClr val="000000"/>
                </a:solidFill>
                <a:effectLst/>
                <a:latin typeface="inherit"/>
              </a:rPr>
              <a:t> master </a:t>
            </a:r>
            <a:r>
              <a:rPr lang="en-US" b="0" i="0" err="1">
                <a:solidFill>
                  <a:srgbClr val="000000"/>
                </a:solidFill>
                <a:effectLst/>
                <a:latin typeface="inherit"/>
              </a:rPr>
              <a:t>và</a:t>
            </a:r>
            <a:r>
              <a:rPr lang="en-US" b="0" i="0">
                <a:solidFill>
                  <a:srgbClr val="000000"/>
                </a:solidFill>
                <a:effectLst/>
                <a:latin typeface="inherit"/>
              </a:rPr>
              <a:t> replica, </a:t>
            </a:r>
            <a:r>
              <a:rPr lang="en-US" b="0" i="0" err="1">
                <a:solidFill>
                  <a:srgbClr val="000000"/>
                </a:solidFill>
                <a:effectLst/>
                <a:latin typeface="inherit"/>
              </a:rPr>
              <a:t>đây</a:t>
            </a:r>
            <a:r>
              <a:rPr lang="en-US" b="0" i="0">
                <a:solidFill>
                  <a:srgbClr val="000000"/>
                </a:solidFill>
                <a:effectLst/>
                <a:latin typeface="inherit"/>
              </a:rPr>
              <a:t> </a:t>
            </a:r>
            <a:r>
              <a:rPr lang="en-US" b="0" i="0" err="1">
                <a:solidFill>
                  <a:srgbClr val="000000"/>
                </a:solidFill>
                <a:effectLst/>
                <a:latin typeface="inherit"/>
              </a:rPr>
              <a:t>là</a:t>
            </a:r>
            <a:r>
              <a:rPr lang="en-US" b="0" i="0">
                <a:solidFill>
                  <a:srgbClr val="000000"/>
                </a:solidFill>
                <a:effectLst/>
                <a:latin typeface="inherit"/>
              </a:rPr>
              <a:t> </a:t>
            </a:r>
            <a:r>
              <a:rPr lang="en-US" b="0" i="0" err="1">
                <a:solidFill>
                  <a:srgbClr val="000000"/>
                </a:solidFill>
                <a:effectLst/>
                <a:latin typeface="inherit"/>
              </a:rPr>
              <a:t>mô</a:t>
            </a:r>
            <a:r>
              <a:rPr lang="en-US" b="0" i="0">
                <a:solidFill>
                  <a:srgbClr val="000000"/>
                </a:solidFill>
                <a:effectLst/>
                <a:latin typeface="inherit"/>
              </a:rPr>
              <a:t> </a:t>
            </a:r>
            <a:r>
              <a:rPr lang="en-US" b="0" i="0" err="1">
                <a:solidFill>
                  <a:srgbClr val="000000"/>
                </a:solidFill>
                <a:effectLst/>
                <a:latin typeface="inherit"/>
              </a:rPr>
              <a:t>hình</a:t>
            </a:r>
            <a:r>
              <a:rPr lang="en-US" b="0" i="0">
                <a:solidFill>
                  <a:srgbClr val="000000"/>
                </a:solidFill>
                <a:effectLst/>
                <a:latin typeface="inherit"/>
              </a:rPr>
              <a:t> </a:t>
            </a:r>
            <a:r>
              <a:rPr lang="en-US" b="0" i="0" err="1">
                <a:solidFill>
                  <a:srgbClr val="000000"/>
                </a:solidFill>
                <a:effectLst/>
                <a:latin typeface="inherit"/>
              </a:rPr>
              <a:t>sử</a:t>
            </a:r>
            <a:r>
              <a:rPr lang="en-US" b="0" i="0">
                <a:solidFill>
                  <a:srgbClr val="000000"/>
                </a:solidFill>
                <a:effectLst/>
                <a:latin typeface="inherit"/>
              </a:rPr>
              <a:t> </a:t>
            </a:r>
            <a:r>
              <a:rPr lang="en-US" b="0" i="0" err="1">
                <a:solidFill>
                  <a:srgbClr val="000000"/>
                </a:solidFill>
                <a:effectLst/>
                <a:latin typeface="inherit"/>
              </a:rPr>
              <a:t>dụng</a:t>
            </a:r>
            <a:r>
              <a:rPr lang="en-US" b="0" i="0">
                <a:solidFill>
                  <a:srgbClr val="000000"/>
                </a:solidFill>
                <a:effectLst/>
                <a:latin typeface="inherit"/>
              </a:rPr>
              <a:t> master </a:t>
            </a:r>
            <a:r>
              <a:rPr lang="en-US" b="0" i="0" err="1">
                <a:solidFill>
                  <a:srgbClr val="000000"/>
                </a:solidFill>
                <a:effectLst/>
                <a:latin typeface="inherit"/>
              </a:rPr>
              <a:t>làm</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chính</a:t>
            </a:r>
            <a:r>
              <a:rPr lang="en-US" b="0" i="0">
                <a:solidFill>
                  <a:srgbClr val="000000"/>
                </a:solidFill>
                <a:effectLst/>
                <a:latin typeface="inherit"/>
              </a:rPr>
              <a:t> </a:t>
            </a:r>
            <a:r>
              <a:rPr lang="en-US" b="0" i="0" err="1">
                <a:solidFill>
                  <a:srgbClr val="000000"/>
                </a:solidFill>
                <a:effectLst/>
                <a:latin typeface="inherit"/>
              </a:rPr>
              <a:t>và</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replica </a:t>
            </a:r>
            <a:r>
              <a:rPr lang="en-US" b="0" i="0" err="1">
                <a:solidFill>
                  <a:srgbClr val="000000"/>
                </a:solidFill>
                <a:effectLst/>
                <a:latin typeface="inherit"/>
              </a:rPr>
              <a:t>làm</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phụ</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replica </a:t>
            </a:r>
            <a:r>
              <a:rPr lang="en-US" b="0" i="0" err="1">
                <a:solidFill>
                  <a:srgbClr val="000000"/>
                </a:solidFill>
                <a:effectLst/>
                <a:latin typeface="inherit"/>
              </a:rPr>
              <a:t>này</a:t>
            </a:r>
            <a:r>
              <a:rPr lang="en-US" b="0" i="0">
                <a:solidFill>
                  <a:srgbClr val="000000"/>
                </a:solidFill>
                <a:effectLst/>
                <a:latin typeface="inherit"/>
              </a:rPr>
              <a:t> </a:t>
            </a:r>
            <a:r>
              <a:rPr lang="en-US" b="0" i="0" err="1">
                <a:solidFill>
                  <a:srgbClr val="000000"/>
                </a:solidFill>
                <a:effectLst/>
                <a:latin typeface="inherit"/>
              </a:rPr>
              <a:t>là</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sao</a:t>
            </a:r>
            <a:r>
              <a:rPr lang="en-US" b="0" i="0">
                <a:solidFill>
                  <a:srgbClr val="000000"/>
                </a:solidFill>
                <a:effectLst/>
                <a:latin typeface="inherit"/>
              </a:rPr>
              <a:t> </a:t>
            </a:r>
            <a:r>
              <a:rPr lang="en-US" b="0" i="0" err="1">
                <a:solidFill>
                  <a:srgbClr val="000000"/>
                </a:solidFill>
                <a:effectLst/>
                <a:latin typeface="inherit"/>
              </a:rPr>
              <a:t>chép</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master.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000000"/>
                </a:solidFill>
                <a:effectLst/>
                <a:latin typeface="inherit"/>
              </a:rPr>
              <a:t>Master </a:t>
            </a:r>
            <a:r>
              <a:rPr lang="en-US" b="0" i="0" err="1">
                <a:solidFill>
                  <a:srgbClr val="000000"/>
                </a:solidFill>
                <a:effectLst/>
                <a:latin typeface="inherit"/>
              </a:rPr>
              <a:t>có</a:t>
            </a:r>
            <a:r>
              <a:rPr lang="en-US" b="0" i="0">
                <a:solidFill>
                  <a:srgbClr val="000000"/>
                </a:solidFill>
                <a:effectLst/>
                <a:latin typeface="inherit"/>
              </a:rPr>
              <a:t> </a:t>
            </a:r>
            <a:r>
              <a:rPr lang="en-US" b="0" i="0" err="1">
                <a:solidFill>
                  <a:srgbClr val="000000"/>
                </a:solidFill>
                <a:effectLst/>
                <a:latin typeface="inherit"/>
              </a:rPr>
              <a:t>nhiệm</a:t>
            </a:r>
            <a:r>
              <a:rPr lang="en-US" b="0" i="0">
                <a:solidFill>
                  <a:srgbClr val="000000"/>
                </a:solidFill>
                <a:effectLst/>
                <a:latin typeface="inherit"/>
              </a:rPr>
              <a:t> </a:t>
            </a:r>
            <a:r>
              <a:rPr lang="en-US" b="0" i="0" err="1">
                <a:solidFill>
                  <a:srgbClr val="000000"/>
                </a:solidFill>
                <a:effectLst/>
                <a:latin typeface="inherit"/>
              </a:rPr>
              <a:t>vụ</a:t>
            </a:r>
            <a:r>
              <a:rPr lang="en-US" b="0" i="0">
                <a:solidFill>
                  <a:srgbClr val="000000"/>
                </a:solidFill>
                <a:effectLst/>
                <a:latin typeface="inherit"/>
              </a:rPr>
              <a:t> </a:t>
            </a:r>
            <a:r>
              <a:rPr lang="en-US" b="0" i="0" err="1">
                <a:solidFill>
                  <a:srgbClr val="000000"/>
                </a:solidFill>
                <a:effectLst/>
                <a:latin typeface="inherit"/>
              </a:rPr>
              <a:t>thực</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truy</a:t>
            </a:r>
            <a:r>
              <a:rPr lang="en-US" b="0" i="0">
                <a:solidFill>
                  <a:srgbClr val="000000"/>
                </a:solidFill>
                <a:effectLst/>
                <a:latin typeface="inherit"/>
              </a:rPr>
              <a:t> </a:t>
            </a:r>
            <a:r>
              <a:rPr lang="en-US" b="0" i="0" err="1">
                <a:solidFill>
                  <a:srgbClr val="000000"/>
                </a:solidFill>
                <a:effectLst/>
                <a:latin typeface="inherit"/>
              </a:rPr>
              <a:t>vấn</a:t>
            </a:r>
            <a:r>
              <a:rPr lang="en-US" b="0" i="0">
                <a:solidFill>
                  <a:srgbClr val="000000"/>
                </a:solidFill>
                <a:effectLst/>
                <a:latin typeface="inherit"/>
              </a:rPr>
              <a:t> </a:t>
            </a:r>
            <a:r>
              <a:rPr lang="en-US" b="0" i="0" err="1">
                <a:solidFill>
                  <a:srgbClr val="000000"/>
                </a:solidFill>
                <a:effectLst/>
                <a:latin typeface="inherit"/>
              </a:rPr>
              <a:t>từ</a:t>
            </a:r>
            <a:r>
              <a:rPr lang="en-US" b="0" i="0">
                <a:solidFill>
                  <a:srgbClr val="000000"/>
                </a:solidFill>
                <a:effectLst/>
                <a:latin typeface="inherit"/>
              </a:rPr>
              <a:t> </a:t>
            </a:r>
            <a:r>
              <a:rPr lang="en-US" b="0" i="0" err="1">
                <a:solidFill>
                  <a:srgbClr val="000000"/>
                </a:solidFill>
                <a:effectLst/>
                <a:latin typeface="inherit"/>
              </a:rPr>
              <a:t>phía</a:t>
            </a:r>
            <a:r>
              <a:rPr lang="en-US" b="0" i="0">
                <a:solidFill>
                  <a:srgbClr val="000000"/>
                </a:solidFill>
                <a:effectLst/>
                <a:latin typeface="inherit"/>
              </a:rPr>
              <a:t> client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solidFill>
                  <a:srgbClr val="000000"/>
                </a:solidFill>
                <a:effectLst/>
                <a:latin typeface="inherit"/>
              </a:rPr>
              <a:t>Rep </a:t>
            </a:r>
            <a:r>
              <a:rPr lang="en-US" b="0" i="0" err="1">
                <a:solidFill>
                  <a:srgbClr val="000000"/>
                </a:solidFill>
                <a:effectLst/>
                <a:latin typeface="inherit"/>
              </a:rPr>
              <a:t>đọc</a:t>
            </a:r>
            <a:r>
              <a:rPr lang="en-US" b="0" i="0">
                <a:solidFill>
                  <a:srgbClr val="000000"/>
                </a:solidFill>
                <a:effectLst/>
                <a:latin typeface="inherit"/>
              </a:rPr>
              <a:t> </a:t>
            </a:r>
            <a:r>
              <a:rPr lang="en-US" b="0" i="0" err="1">
                <a:solidFill>
                  <a:srgbClr val="000000"/>
                </a:solidFill>
                <a:effectLst/>
                <a:latin typeface="inherit"/>
              </a:rPr>
              <a:t>ghi</a:t>
            </a:r>
            <a:r>
              <a:rPr lang="en-US" b="0" i="0">
                <a:solidFill>
                  <a:srgbClr val="000000"/>
                </a:solidFill>
                <a:effectLst/>
                <a:latin typeface="inherit"/>
              </a:rPr>
              <a:t> </a:t>
            </a:r>
            <a:r>
              <a:rPr lang="en-US" b="0" i="0" err="1">
                <a:solidFill>
                  <a:srgbClr val="000000"/>
                </a:solidFill>
                <a:effectLst/>
                <a:latin typeface="inherit"/>
              </a:rPr>
              <a:t>theo</a:t>
            </a:r>
            <a:r>
              <a:rPr lang="en-US" b="0" i="0">
                <a:solidFill>
                  <a:srgbClr val="000000"/>
                </a:solidFill>
                <a:effectLst/>
                <a:latin typeface="inherit"/>
              </a:rPr>
              <a:t> </a:t>
            </a:r>
            <a:r>
              <a:rPr lang="en-US" b="0" i="0" err="1">
                <a:solidFill>
                  <a:srgbClr val="000000"/>
                </a:solidFill>
                <a:effectLst/>
                <a:latin typeface="inherit"/>
              </a:rPr>
              <a:t>chỉ</a:t>
            </a:r>
            <a:r>
              <a:rPr lang="en-US" b="0" i="0">
                <a:solidFill>
                  <a:srgbClr val="000000"/>
                </a:solidFill>
                <a:effectLst/>
                <a:latin typeface="inherit"/>
              </a:rPr>
              <a:t> </a:t>
            </a:r>
            <a:r>
              <a:rPr lang="en-US" b="0" i="0" err="1">
                <a:solidFill>
                  <a:srgbClr val="000000"/>
                </a:solidFill>
                <a:effectLst/>
                <a:latin typeface="inherit"/>
              </a:rPr>
              <a:t>thị</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master </a:t>
            </a:r>
            <a:r>
              <a:rPr lang="en-US" b="0" i="0" err="1">
                <a:solidFill>
                  <a:srgbClr val="000000"/>
                </a:solidFill>
                <a:effectLst/>
                <a:latin typeface="inherit"/>
              </a:rPr>
              <a:t>và</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trở</a:t>
            </a:r>
            <a:r>
              <a:rPr lang="en-US" b="0" i="0">
                <a:solidFill>
                  <a:srgbClr val="000000"/>
                </a:solidFill>
                <a:effectLst/>
                <a:latin typeface="inherit"/>
              </a:rPr>
              <a:t> </a:t>
            </a:r>
            <a:r>
              <a:rPr lang="en-US" b="0" i="0" err="1">
                <a:solidFill>
                  <a:srgbClr val="000000"/>
                </a:solidFill>
                <a:effectLst/>
                <a:latin typeface="inherit"/>
              </a:rPr>
              <a:t>thành</a:t>
            </a:r>
            <a:r>
              <a:rPr lang="en-US" b="0" i="0">
                <a:solidFill>
                  <a:srgbClr val="000000"/>
                </a:solidFill>
                <a:effectLst/>
                <a:latin typeface="inherit"/>
              </a:rPr>
              <a:t> master </a:t>
            </a:r>
            <a:r>
              <a:rPr lang="en-US" b="0" i="0" err="1">
                <a:solidFill>
                  <a:srgbClr val="000000"/>
                </a:solidFill>
                <a:effectLst/>
                <a:latin typeface="inherit"/>
              </a:rPr>
              <a:t>mới</a:t>
            </a:r>
            <a:r>
              <a:rPr lang="en-US" b="0" i="0">
                <a:solidFill>
                  <a:srgbClr val="000000"/>
                </a:solidFill>
                <a:effectLst/>
                <a:latin typeface="inherit"/>
              </a:rPr>
              <a:t> </a:t>
            </a:r>
            <a:r>
              <a:rPr lang="en-US" b="0" i="0" err="1">
                <a:solidFill>
                  <a:srgbClr val="000000"/>
                </a:solidFill>
                <a:effectLst/>
                <a:latin typeface="inherit"/>
              </a:rPr>
              <a:t>nếu</a:t>
            </a:r>
            <a:r>
              <a:rPr lang="en-US" b="0" i="0">
                <a:solidFill>
                  <a:srgbClr val="000000"/>
                </a:solidFill>
                <a:effectLst/>
                <a:latin typeface="inherit"/>
              </a:rPr>
              <a:t> master </a:t>
            </a:r>
            <a:r>
              <a:rPr lang="en-US" b="0" i="0" err="1">
                <a:solidFill>
                  <a:srgbClr val="000000"/>
                </a:solidFill>
                <a:effectLst/>
                <a:latin typeface="inherit"/>
              </a:rPr>
              <a:t>cũ</a:t>
            </a:r>
            <a:r>
              <a:rPr lang="en-US" b="0" i="0">
                <a:solidFill>
                  <a:srgbClr val="000000"/>
                </a:solidFill>
                <a:effectLst/>
                <a:latin typeface="inherit"/>
              </a:rPr>
              <a:t> </a:t>
            </a:r>
            <a:r>
              <a:rPr lang="en-US" b="0" i="0" err="1">
                <a:solidFill>
                  <a:srgbClr val="000000"/>
                </a:solidFill>
                <a:effectLst/>
                <a:latin typeface="inherit"/>
              </a:rPr>
              <a:t>bị</a:t>
            </a:r>
            <a:r>
              <a:rPr lang="en-US" b="0" i="0">
                <a:solidFill>
                  <a:srgbClr val="000000"/>
                </a:solidFill>
                <a:effectLst/>
                <a:latin typeface="inherit"/>
              </a:rPr>
              <a:t> </a:t>
            </a:r>
            <a:r>
              <a:rPr lang="en-US" b="0" i="0" err="1">
                <a:solidFill>
                  <a:srgbClr val="000000"/>
                </a:solidFill>
                <a:effectLst/>
                <a:latin typeface="inherit"/>
              </a:rPr>
              <a:t>hư</a:t>
            </a: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000000"/>
                </a:solidFill>
                <a:effectLst/>
                <a:latin typeface="inherit"/>
              </a:rPr>
              <a:t>Có</a:t>
            </a:r>
            <a:r>
              <a:rPr lang="en-US" b="0" i="0">
                <a:solidFill>
                  <a:srgbClr val="000000"/>
                </a:solidFill>
                <a:effectLst/>
                <a:latin typeface="inherit"/>
              </a:rPr>
              <a:t> 3 </a:t>
            </a:r>
            <a:r>
              <a:rPr lang="en-US" b="0" i="0" err="1">
                <a:solidFill>
                  <a:srgbClr val="000000"/>
                </a:solidFill>
                <a:effectLst/>
                <a:latin typeface="inherit"/>
              </a:rPr>
              <a:t>cơ</a:t>
            </a:r>
            <a:r>
              <a:rPr lang="en-US" b="0" i="0">
                <a:solidFill>
                  <a:srgbClr val="000000"/>
                </a:solidFill>
                <a:effectLst/>
                <a:latin typeface="inherit"/>
              </a:rPr>
              <a:t> </a:t>
            </a:r>
            <a:r>
              <a:rPr lang="en-US" b="0" i="0" err="1">
                <a:solidFill>
                  <a:srgbClr val="000000"/>
                </a:solidFill>
                <a:effectLst/>
                <a:latin typeface="inherit"/>
              </a:rPr>
              <a:t>chế</a:t>
            </a:r>
            <a:r>
              <a:rPr lang="en-US" b="0" i="0">
                <a:solidFill>
                  <a:srgbClr val="000000"/>
                </a:solidFill>
                <a:effectLst/>
                <a:latin typeface="inherit"/>
              </a:rPr>
              <a:t> </a:t>
            </a:r>
            <a:r>
              <a:rPr lang="en-US" b="0" i="0" err="1">
                <a:solidFill>
                  <a:srgbClr val="000000"/>
                </a:solidFill>
                <a:effectLst/>
                <a:latin typeface="inherit"/>
              </a:rPr>
              <a:t>mà</a:t>
            </a:r>
            <a:r>
              <a:rPr lang="en-US" b="0" i="0">
                <a:solidFill>
                  <a:srgbClr val="000000"/>
                </a:solidFill>
                <a:effectLst/>
                <a:latin typeface="inherit"/>
              </a:rPr>
              <a:t> </a:t>
            </a:r>
            <a:r>
              <a:rPr lang="en-US" b="0" i="0" err="1">
                <a:solidFill>
                  <a:srgbClr val="000000"/>
                </a:solidFill>
                <a:effectLst/>
                <a:latin typeface="inherit"/>
              </a:rPr>
              <a:t>mô</a:t>
            </a:r>
            <a:r>
              <a:rPr lang="en-US" b="0" i="0">
                <a:solidFill>
                  <a:srgbClr val="000000"/>
                </a:solidFill>
                <a:effectLst/>
                <a:latin typeface="inherit"/>
              </a:rPr>
              <a:t> </a:t>
            </a:r>
            <a:r>
              <a:rPr lang="en-US" b="0" i="0" err="1">
                <a:solidFill>
                  <a:srgbClr val="000000"/>
                </a:solidFill>
                <a:effectLst/>
                <a:latin typeface="inherit"/>
              </a:rPr>
              <a:t>hình</a:t>
            </a:r>
            <a:r>
              <a:rPr lang="en-US" b="0" i="0">
                <a:solidFill>
                  <a:srgbClr val="000000"/>
                </a:solidFill>
                <a:effectLst/>
                <a:latin typeface="inherit"/>
              </a:rPr>
              <a:t> replication </a:t>
            </a:r>
            <a:r>
              <a:rPr lang="en-US" b="0" i="0" err="1">
                <a:solidFill>
                  <a:srgbClr val="000000"/>
                </a:solidFill>
                <a:effectLst/>
                <a:latin typeface="inherit"/>
              </a:rPr>
              <a:t>sử</a:t>
            </a:r>
            <a:r>
              <a:rPr lang="en-US" b="0" i="0">
                <a:solidFill>
                  <a:srgbClr val="000000"/>
                </a:solidFill>
                <a:effectLst/>
                <a:latin typeface="inherit"/>
              </a:rPr>
              <a:t> </a:t>
            </a:r>
            <a:r>
              <a:rPr lang="en-US" b="0" i="0" err="1">
                <a:solidFill>
                  <a:srgbClr val="000000"/>
                </a:solidFill>
                <a:effectLst/>
                <a:latin typeface="inherit"/>
              </a:rPr>
              <a:t>dụng</a:t>
            </a:r>
            <a:r>
              <a:rPr lang="en-US" b="0" i="0">
                <a:solidFill>
                  <a:srgbClr val="000000"/>
                </a:solidFill>
                <a:effectLst/>
                <a:latin typeface="inherit"/>
              </a:rPr>
              <a:t>:</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b="0" i="0">
                <a:solidFill>
                  <a:srgbClr val="000000"/>
                </a:solidFill>
                <a:effectLst/>
                <a:latin typeface="inherit"/>
              </a:rPr>
              <a:t> 1. Khi </a:t>
            </a:r>
            <a:r>
              <a:rPr lang="en-US" b="0" i="0" err="1">
                <a:solidFill>
                  <a:srgbClr val="000000"/>
                </a:solidFill>
                <a:effectLst/>
                <a:latin typeface="inherit"/>
              </a:rPr>
              <a:t>mà</a:t>
            </a:r>
            <a:r>
              <a:rPr lang="en-US" b="0" i="0">
                <a:solidFill>
                  <a:srgbClr val="000000"/>
                </a:solidFill>
                <a:effectLst/>
                <a:latin typeface="inherit"/>
              </a:rPr>
              <a:t> </a:t>
            </a:r>
            <a:r>
              <a:rPr lang="en-US" b="0" i="0" err="1">
                <a:solidFill>
                  <a:srgbClr val="000000"/>
                </a:solidFill>
                <a:effectLst/>
                <a:latin typeface="inherit"/>
              </a:rPr>
              <a:t>liên</a:t>
            </a:r>
            <a:r>
              <a:rPr lang="en-US" b="0" i="0">
                <a:solidFill>
                  <a:srgbClr val="000000"/>
                </a:solidFill>
                <a:effectLst/>
                <a:latin typeface="inherit"/>
              </a:rPr>
              <a:t>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giữa</a:t>
            </a:r>
            <a:r>
              <a:rPr lang="en-US" b="0" i="0">
                <a:solidFill>
                  <a:srgbClr val="000000"/>
                </a:solidFill>
                <a:effectLst/>
                <a:latin typeface="inherit"/>
              </a:rPr>
              <a:t> Master </a:t>
            </a:r>
            <a:r>
              <a:rPr lang="en-US" b="0" i="0" err="1">
                <a:solidFill>
                  <a:srgbClr val="000000"/>
                </a:solidFill>
                <a:effectLst/>
                <a:latin typeface="inherit"/>
              </a:rPr>
              <a:t>và</a:t>
            </a:r>
            <a:r>
              <a:rPr lang="en-US" b="0" i="0">
                <a:solidFill>
                  <a:srgbClr val="000000"/>
                </a:solidFill>
                <a:effectLst/>
                <a:latin typeface="inherit"/>
              </a:rPr>
              <a:t> replica </a:t>
            </a:r>
            <a:r>
              <a:rPr lang="en-US" b="0" i="0" err="1">
                <a:solidFill>
                  <a:srgbClr val="000000"/>
                </a:solidFill>
                <a:effectLst/>
                <a:latin typeface="inherit"/>
              </a:rPr>
              <a:t>được</a:t>
            </a:r>
            <a:r>
              <a:rPr lang="en-US" b="0" i="0">
                <a:solidFill>
                  <a:srgbClr val="000000"/>
                </a:solidFill>
                <a:effectLst/>
                <a:latin typeface="inherit"/>
              </a:rPr>
              <a:t>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nối</a:t>
            </a:r>
            <a:r>
              <a:rPr lang="en-US" b="0" i="0">
                <a:solidFill>
                  <a:srgbClr val="000000"/>
                </a:solidFill>
                <a:effectLst/>
                <a:latin typeface="inherit"/>
              </a:rPr>
              <a:t> </a:t>
            </a:r>
            <a:r>
              <a:rPr lang="en-US" b="0" i="0" err="1">
                <a:solidFill>
                  <a:srgbClr val="000000"/>
                </a:solidFill>
                <a:effectLst/>
                <a:latin typeface="inherit"/>
              </a:rPr>
              <a:t>tốt</a:t>
            </a:r>
            <a:r>
              <a:rPr lang="en-US" b="0" i="0">
                <a:solidFill>
                  <a:srgbClr val="000000"/>
                </a:solidFill>
                <a:effectLst/>
                <a:latin typeface="inherit"/>
              </a:rPr>
              <a:t> </a:t>
            </a:r>
            <a:r>
              <a:rPr lang="en-US" b="0" i="0" err="1">
                <a:solidFill>
                  <a:srgbClr val="000000"/>
                </a:solidFill>
                <a:effectLst/>
                <a:latin typeface="inherit"/>
              </a:rPr>
              <a:t>thì</a:t>
            </a:r>
            <a:r>
              <a:rPr lang="en-US" b="0" i="0">
                <a:solidFill>
                  <a:srgbClr val="000000"/>
                </a:solidFill>
                <a:effectLst/>
                <a:latin typeface="inherit"/>
              </a:rPr>
              <a:t> replica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bắt</a:t>
            </a:r>
            <a:r>
              <a:rPr lang="en-US" b="0" i="0">
                <a:solidFill>
                  <a:srgbClr val="000000"/>
                </a:solidFill>
                <a:effectLst/>
                <a:latin typeface="inherit"/>
              </a:rPr>
              <a:t> </a:t>
            </a:r>
            <a:r>
              <a:rPr lang="en-US" b="0" i="0" err="1">
                <a:solidFill>
                  <a:srgbClr val="000000"/>
                </a:solidFill>
                <a:effectLst/>
                <a:latin typeface="inherit"/>
              </a:rPr>
              <a:t>đầu</a:t>
            </a:r>
            <a:r>
              <a:rPr lang="en-US" b="0" i="0">
                <a:solidFill>
                  <a:srgbClr val="000000"/>
                </a:solidFill>
                <a:effectLst/>
                <a:latin typeface="inherit"/>
              </a:rPr>
              <a:t> </a:t>
            </a:r>
            <a:r>
              <a:rPr lang="en-US" b="0" i="0" err="1">
                <a:solidFill>
                  <a:srgbClr val="000000"/>
                </a:solidFill>
                <a:effectLst/>
                <a:latin typeface="inherit"/>
              </a:rPr>
              <a:t>sao</a:t>
            </a:r>
            <a:r>
              <a:rPr lang="en-US" b="0" i="0">
                <a:solidFill>
                  <a:srgbClr val="000000"/>
                </a:solidFill>
                <a:effectLst/>
                <a:latin typeface="inherit"/>
              </a:rPr>
              <a:t> </a:t>
            </a:r>
            <a:r>
              <a:rPr lang="en-US" b="0" i="0" err="1">
                <a:solidFill>
                  <a:srgbClr val="000000"/>
                </a:solidFill>
                <a:effectLst/>
                <a:latin typeface="inherit"/>
              </a:rPr>
              <a:t>chép</a:t>
            </a:r>
            <a:r>
              <a:rPr lang="en-US" b="0" i="0">
                <a:solidFill>
                  <a:srgbClr val="000000"/>
                </a:solidFill>
                <a:effectLst/>
                <a:latin typeface="inherit"/>
              </a:rPr>
              <a:t> </a:t>
            </a:r>
            <a:r>
              <a:rPr lang="en-US" b="0" i="0" err="1">
                <a:solidFill>
                  <a:srgbClr val="000000"/>
                </a:solidFill>
                <a:effectLst/>
                <a:latin typeface="inherit"/>
              </a:rPr>
              <a:t>dữ</a:t>
            </a:r>
            <a:r>
              <a:rPr lang="en-US" b="0" i="0">
                <a:solidFill>
                  <a:srgbClr val="000000"/>
                </a:solidFill>
                <a:effectLst/>
                <a:latin typeface="inherit"/>
              </a:rPr>
              <a:t> </a:t>
            </a:r>
            <a:r>
              <a:rPr lang="en-US" b="0" i="0" err="1">
                <a:solidFill>
                  <a:srgbClr val="000000"/>
                </a:solidFill>
                <a:effectLst/>
                <a:latin typeface="inherit"/>
              </a:rPr>
              <a:t>liệu</a:t>
            </a:r>
            <a:r>
              <a:rPr lang="en-US" b="0" i="0">
                <a:solidFill>
                  <a:srgbClr val="000000"/>
                </a:solidFill>
                <a:effectLst/>
                <a:latin typeface="inherit"/>
              </a:rPr>
              <a:t> </a:t>
            </a:r>
            <a:r>
              <a:rPr lang="en-US" b="0" i="0" err="1">
                <a:solidFill>
                  <a:srgbClr val="000000"/>
                </a:solidFill>
                <a:effectLst/>
                <a:latin typeface="inherit"/>
              </a:rPr>
              <a:t>từ</a:t>
            </a:r>
            <a:r>
              <a:rPr lang="en-US" b="0" i="0">
                <a:solidFill>
                  <a:srgbClr val="000000"/>
                </a:solidFill>
                <a:effectLst/>
                <a:latin typeface="inherit"/>
              </a:rPr>
              <a:t> master, </a:t>
            </a:r>
            <a:r>
              <a:rPr lang="en-US" b="0" i="0" err="1">
                <a:solidFill>
                  <a:srgbClr val="000000"/>
                </a:solidFill>
                <a:effectLst/>
                <a:latin typeface="inherit"/>
              </a:rPr>
              <a:t>ghi</a:t>
            </a:r>
            <a:r>
              <a:rPr lang="en-US" b="0" i="0">
                <a:solidFill>
                  <a:srgbClr val="000000"/>
                </a:solidFill>
                <a:effectLst/>
                <a:latin typeface="inherit"/>
              </a:rPr>
              <a:t>, </a:t>
            </a:r>
            <a:r>
              <a:rPr lang="en-US" b="0" i="0" err="1">
                <a:solidFill>
                  <a:srgbClr val="000000"/>
                </a:solidFill>
                <a:effectLst/>
                <a:latin typeface="inherit"/>
              </a:rPr>
              <a:t>xoá</a:t>
            </a:r>
            <a:r>
              <a:rPr lang="en-US" b="0" i="0">
                <a:solidFill>
                  <a:srgbClr val="000000"/>
                </a:solidFill>
                <a:effectLst/>
                <a:latin typeface="inherit"/>
              </a:rPr>
              <a:t> </a:t>
            </a:r>
            <a:r>
              <a:rPr lang="en-US" b="0" i="0" err="1">
                <a:solidFill>
                  <a:srgbClr val="000000"/>
                </a:solidFill>
                <a:effectLst/>
                <a:latin typeface="inherit"/>
              </a:rPr>
              <a:t>sửa</a:t>
            </a:r>
            <a:r>
              <a:rPr lang="en-US" b="0" i="0">
                <a:solidFill>
                  <a:srgbClr val="000000"/>
                </a:solidFill>
                <a:effectLst/>
                <a:latin typeface="inherit"/>
              </a:rPr>
              <a:t> </a:t>
            </a:r>
            <a:r>
              <a:rPr lang="en-US" b="0" i="0" err="1">
                <a:solidFill>
                  <a:srgbClr val="000000"/>
                </a:solidFill>
                <a:effectLst/>
                <a:latin typeface="inherit"/>
              </a:rPr>
              <a:t>bất</a:t>
            </a:r>
            <a:r>
              <a:rPr lang="en-US" b="0" i="0">
                <a:solidFill>
                  <a:srgbClr val="000000"/>
                </a:solidFill>
                <a:effectLst/>
                <a:latin typeface="inherit"/>
              </a:rPr>
              <a:t> </a:t>
            </a:r>
            <a:r>
              <a:rPr lang="en-US" b="0" i="0" err="1">
                <a:solidFill>
                  <a:srgbClr val="000000"/>
                </a:solidFill>
                <a:effectLst/>
                <a:latin typeface="inherit"/>
              </a:rPr>
              <a:t>kể</a:t>
            </a:r>
            <a:r>
              <a:rPr lang="en-US" b="0" i="0">
                <a:solidFill>
                  <a:srgbClr val="000000"/>
                </a:solidFill>
                <a:effectLst/>
                <a:latin typeface="inherit"/>
              </a:rPr>
              <a:t> </a:t>
            </a:r>
            <a:r>
              <a:rPr lang="en-US" b="0" i="0" err="1">
                <a:solidFill>
                  <a:srgbClr val="000000"/>
                </a:solidFill>
                <a:effectLst/>
                <a:latin typeface="inherit"/>
              </a:rPr>
              <a:t>thứ</a:t>
            </a:r>
            <a:r>
              <a:rPr lang="en-US" b="0" i="0">
                <a:solidFill>
                  <a:srgbClr val="000000"/>
                </a:solidFill>
                <a:effectLst/>
                <a:latin typeface="inherit"/>
              </a:rPr>
              <a:t> </a:t>
            </a:r>
            <a:r>
              <a:rPr lang="en-US" b="0" i="0" err="1">
                <a:solidFill>
                  <a:srgbClr val="000000"/>
                </a:solidFill>
                <a:effectLst/>
                <a:latin typeface="inherit"/>
              </a:rPr>
              <a:t>gì</a:t>
            </a:r>
            <a:r>
              <a:rPr lang="en-US" b="0" i="0">
                <a:solidFill>
                  <a:srgbClr val="000000"/>
                </a:solidFill>
                <a:effectLst/>
                <a:latin typeface="inherit"/>
              </a:rPr>
              <a:t> </a:t>
            </a:r>
            <a:r>
              <a:rPr lang="en-US" b="0" i="0" err="1">
                <a:solidFill>
                  <a:srgbClr val="000000"/>
                </a:solidFill>
                <a:effectLst/>
                <a:latin typeface="inherit"/>
              </a:rPr>
              <a:t>thì</a:t>
            </a:r>
            <a:r>
              <a:rPr lang="en-US" b="0" i="0">
                <a:solidFill>
                  <a:srgbClr val="000000"/>
                </a:solidFill>
                <a:effectLst/>
                <a:latin typeface="inherit"/>
              </a:rPr>
              <a:t> replica </a:t>
            </a:r>
            <a:r>
              <a:rPr lang="en-US" b="0" i="0" err="1">
                <a:solidFill>
                  <a:srgbClr val="000000"/>
                </a:solidFill>
                <a:effectLst/>
                <a:latin typeface="inherit"/>
              </a:rPr>
              <a:t>cũng</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sao</a:t>
            </a:r>
            <a:r>
              <a:rPr lang="en-US" b="0" i="0">
                <a:solidFill>
                  <a:srgbClr val="000000"/>
                </a:solidFill>
                <a:effectLst/>
                <a:latin typeface="inherit"/>
              </a:rPr>
              <a:t> </a:t>
            </a:r>
            <a:r>
              <a:rPr lang="en-US" b="0" i="0" err="1">
                <a:solidFill>
                  <a:srgbClr val="000000"/>
                </a:solidFill>
                <a:effectLst/>
                <a:latin typeface="inherit"/>
              </a:rPr>
              <a:t>chép</a:t>
            </a:r>
            <a:r>
              <a:rPr lang="en-US" b="0" i="0">
                <a:solidFill>
                  <a:srgbClr val="000000"/>
                </a:solidFill>
                <a:effectLst/>
                <a:latin typeface="inherit"/>
              </a:rPr>
              <a:t> </a:t>
            </a:r>
            <a:r>
              <a:rPr lang="en-US" b="0" i="0" err="1">
                <a:solidFill>
                  <a:srgbClr val="000000"/>
                </a:solidFill>
                <a:effectLst/>
                <a:latin typeface="inherit"/>
              </a:rPr>
              <a:t>hoàn</a:t>
            </a:r>
            <a:r>
              <a:rPr lang="en-US" b="0" i="0">
                <a:solidFill>
                  <a:srgbClr val="000000"/>
                </a:solidFill>
                <a:effectLst/>
                <a:latin typeface="inherit"/>
              </a:rPr>
              <a:t> </a:t>
            </a:r>
            <a:r>
              <a:rPr lang="en-US" b="0" i="0" err="1">
                <a:solidFill>
                  <a:srgbClr val="000000"/>
                </a:solidFill>
                <a:effectLst/>
                <a:latin typeface="inherit"/>
              </a:rPr>
              <a:t>hảo</a:t>
            </a:r>
            <a:endParaRPr lang="en-US" b="0" i="0">
              <a:solidFill>
                <a:srgbClr val="000000"/>
              </a:solidFill>
              <a:effectLst/>
              <a:latin typeface="inherit"/>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b="0" i="0">
                <a:solidFill>
                  <a:srgbClr val="000000"/>
                </a:solidFill>
                <a:effectLst/>
                <a:latin typeface="inherit"/>
              </a:rPr>
              <a:t>2. </a:t>
            </a:r>
            <a:r>
              <a:rPr lang="en-US" b="0" i="0" err="1">
                <a:solidFill>
                  <a:srgbClr val="000000"/>
                </a:solidFill>
                <a:effectLst/>
                <a:latin typeface="inherit"/>
              </a:rPr>
              <a:t>Nếu</a:t>
            </a:r>
            <a:r>
              <a:rPr lang="en-US" b="0" i="0">
                <a:solidFill>
                  <a:srgbClr val="000000"/>
                </a:solidFill>
                <a:effectLst/>
                <a:latin typeface="inherit"/>
              </a:rPr>
              <a:t> </a:t>
            </a:r>
            <a:r>
              <a:rPr lang="en-US" b="0" i="0" err="1">
                <a:solidFill>
                  <a:srgbClr val="000000"/>
                </a:solidFill>
                <a:effectLst/>
                <a:latin typeface="inherit"/>
              </a:rPr>
              <a:t>như</a:t>
            </a:r>
            <a:r>
              <a:rPr lang="en-US" b="0" i="0">
                <a:solidFill>
                  <a:srgbClr val="000000"/>
                </a:solidFill>
                <a:effectLst/>
                <a:latin typeface="inherit"/>
              </a:rPr>
              <a:t> </a:t>
            </a:r>
            <a:r>
              <a:rPr lang="en-US" b="0" i="0" err="1">
                <a:solidFill>
                  <a:srgbClr val="000000"/>
                </a:solidFill>
                <a:effectLst/>
                <a:latin typeface="inherit"/>
              </a:rPr>
              <a:t>liên</a:t>
            </a:r>
            <a:r>
              <a:rPr lang="en-US" b="0" i="0">
                <a:solidFill>
                  <a:srgbClr val="000000"/>
                </a:solidFill>
                <a:effectLst/>
                <a:latin typeface="inherit"/>
              </a:rPr>
              <a:t>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giữa</a:t>
            </a:r>
            <a:r>
              <a:rPr lang="en-US" b="0" i="0">
                <a:solidFill>
                  <a:srgbClr val="000000"/>
                </a:solidFill>
                <a:effectLst/>
                <a:latin typeface="inherit"/>
              </a:rPr>
              <a:t> master </a:t>
            </a:r>
            <a:r>
              <a:rPr lang="en-US" b="0" i="0" err="1">
                <a:solidFill>
                  <a:srgbClr val="000000"/>
                </a:solidFill>
                <a:effectLst/>
                <a:latin typeface="inherit"/>
              </a:rPr>
              <a:t>và</a:t>
            </a:r>
            <a:r>
              <a:rPr lang="en-US" b="0" i="0">
                <a:solidFill>
                  <a:srgbClr val="000000"/>
                </a:solidFill>
                <a:effectLst/>
                <a:latin typeface="inherit"/>
              </a:rPr>
              <a:t> replica </a:t>
            </a:r>
            <a:r>
              <a:rPr lang="en-US" b="0" i="0" err="1">
                <a:solidFill>
                  <a:srgbClr val="000000"/>
                </a:solidFill>
                <a:effectLst/>
                <a:latin typeface="inherit"/>
              </a:rPr>
              <a:t>bị</a:t>
            </a:r>
            <a:r>
              <a:rPr lang="en-US" b="0" i="0">
                <a:solidFill>
                  <a:srgbClr val="000000"/>
                </a:solidFill>
                <a:effectLst/>
                <a:latin typeface="inherit"/>
              </a:rPr>
              <a:t> </a:t>
            </a:r>
            <a:r>
              <a:rPr lang="en-US" b="0" i="0" err="1">
                <a:solidFill>
                  <a:srgbClr val="000000"/>
                </a:solidFill>
                <a:effectLst/>
                <a:latin typeface="inherit"/>
              </a:rPr>
              <a:t>ngắt</a:t>
            </a:r>
            <a:r>
              <a:rPr lang="en-US" b="0" i="0">
                <a:solidFill>
                  <a:srgbClr val="000000"/>
                </a:solidFill>
                <a:effectLst/>
                <a:latin typeface="inherit"/>
              </a:rPr>
              <a:t>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khi</a:t>
            </a:r>
            <a:r>
              <a:rPr lang="en-US" b="0" i="0">
                <a:solidFill>
                  <a:srgbClr val="000000"/>
                </a:solidFill>
                <a:effectLst/>
                <a:latin typeface="inherit"/>
              </a:rPr>
              <a:t>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nối</a:t>
            </a:r>
            <a:r>
              <a:rPr lang="en-US" b="0" i="0">
                <a:solidFill>
                  <a:srgbClr val="000000"/>
                </a:solidFill>
                <a:effectLst/>
                <a:latin typeface="inherit"/>
              </a:rPr>
              <a:t> </a:t>
            </a:r>
            <a:r>
              <a:rPr lang="en-US" b="0" i="0" err="1">
                <a:solidFill>
                  <a:srgbClr val="000000"/>
                </a:solidFill>
                <a:effectLst/>
                <a:latin typeface="inherit"/>
              </a:rPr>
              <a:t>lại</a:t>
            </a:r>
            <a:r>
              <a:rPr lang="en-US" b="0" i="0">
                <a:solidFill>
                  <a:srgbClr val="000000"/>
                </a:solidFill>
                <a:effectLst/>
                <a:latin typeface="inherit"/>
              </a:rPr>
              <a:t> replica </a:t>
            </a:r>
            <a:r>
              <a:rPr lang="en-US" b="0" i="0" err="1">
                <a:solidFill>
                  <a:srgbClr val="000000"/>
                </a:solidFill>
                <a:effectLst/>
                <a:latin typeface="inherit"/>
              </a:rPr>
              <a:t>này</a:t>
            </a:r>
            <a:r>
              <a:rPr lang="en-US" b="0" i="0">
                <a:solidFill>
                  <a:srgbClr val="000000"/>
                </a:solidFill>
                <a:effectLst/>
                <a:latin typeface="inherit"/>
              </a:rPr>
              <a:t> </a:t>
            </a:r>
            <a:r>
              <a:rPr lang="en-US" b="0" i="0" err="1">
                <a:solidFill>
                  <a:srgbClr val="000000"/>
                </a:solidFill>
                <a:effectLst/>
                <a:latin typeface="inherit"/>
              </a:rPr>
              <a:t>chỉ</a:t>
            </a:r>
            <a:r>
              <a:rPr lang="en-US" b="0" i="0">
                <a:solidFill>
                  <a:srgbClr val="000000"/>
                </a:solidFill>
                <a:effectLst/>
                <a:latin typeface="inherit"/>
              </a:rPr>
              <a:t> </a:t>
            </a:r>
            <a:r>
              <a:rPr lang="en-US" b="0" i="0" err="1">
                <a:solidFill>
                  <a:srgbClr val="000000"/>
                </a:solidFill>
                <a:effectLst/>
                <a:latin typeface="inherit"/>
              </a:rPr>
              <a:t>thực</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dữ</a:t>
            </a:r>
            <a:r>
              <a:rPr lang="en-US" b="0" i="0">
                <a:solidFill>
                  <a:srgbClr val="000000"/>
                </a:solidFill>
                <a:effectLst/>
                <a:latin typeface="inherit"/>
              </a:rPr>
              <a:t> </a:t>
            </a:r>
            <a:r>
              <a:rPr lang="en-US" b="0" i="0" err="1">
                <a:solidFill>
                  <a:srgbClr val="000000"/>
                </a:solidFill>
                <a:effectLst/>
                <a:latin typeface="inherit"/>
              </a:rPr>
              <a:t>liệu</a:t>
            </a:r>
            <a:r>
              <a:rPr lang="en-US" b="0" i="0">
                <a:solidFill>
                  <a:srgbClr val="000000"/>
                </a:solidFill>
                <a:effectLst/>
                <a:latin typeface="inherit"/>
              </a:rPr>
              <a:t> </a:t>
            </a:r>
            <a:r>
              <a:rPr lang="en-US" b="0" i="0" err="1">
                <a:solidFill>
                  <a:srgbClr val="000000"/>
                </a:solidFill>
                <a:effectLst/>
                <a:latin typeface="inherit"/>
              </a:rPr>
              <a:t>mà</a:t>
            </a:r>
            <a:r>
              <a:rPr lang="en-US" b="0" i="0">
                <a:solidFill>
                  <a:srgbClr val="000000"/>
                </a:solidFill>
                <a:effectLst/>
                <a:latin typeface="inherit"/>
              </a:rPr>
              <a:t> </a:t>
            </a:r>
            <a:r>
              <a:rPr lang="en-US" b="0" i="0" err="1">
                <a:solidFill>
                  <a:srgbClr val="000000"/>
                </a:solidFill>
                <a:effectLst/>
                <a:latin typeface="inherit"/>
              </a:rPr>
              <a:t>nó</a:t>
            </a:r>
            <a:r>
              <a:rPr lang="en-US" b="0" i="0">
                <a:solidFill>
                  <a:srgbClr val="000000"/>
                </a:solidFill>
                <a:effectLst/>
                <a:latin typeface="inherit"/>
              </a:rPr>
              <a:t> </a:t>
            </a:r>
            <a:r>
              <a:rPr lang="en-US" b="0" i="0" err="1">
                <a:solidFill>
                  <a:srgbClr val="000000"/>
                </a:solidFill>
                <a:effectLst/>
                <a:latin typeface="inherit"/>
              </a:rPr>
              <a:t>bỏ</a:t>
            </a:r>
            <a:r>
              <a:rPr lang="en-US" b="0" i="0">
                <a:solidFill>
                  <a:srgbClr val="000000"/>
                </a:solidFill>
                <a:effectLst/>
                <a:latin typeface="inherit"/>
              </a:rPr>
              <a:t> </a:t>
            </a:r>
            <a:r>
              <a:rPr lang="en-US" b="0" i="0" err="1">
                <a:solidFill>
                  <a:srgbClr val="000000"/>
                </a:solidFill>
                <a:effectLst/>
                <a:latin typeface="inherit"/>
              </a:rPr>
              <a:t>lỡ</a:t>
            </a:r>
            <a:endParaRPr lang="en-US" b="0" i="0">
              <a:solidFill>
                <a:srgbClr val="000000"/>
              </a:solidFill>
              <a:effectLst/>
              <a:latin typeface="inherit"/>
            </a:endParaRP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b="0" i="0">
                <a:solidFill>
                  <a:srgbClr val="000000"/>
                </a:solidFill>
                <a:effectLst/>
                <a:latin typeface="inherit"/>
              </a:rPr>
              <a:t>3. </a:t>
            </a:r>
            <a:r>
              <a:rPr lang="en-US" b="0" i="0" err="1">
                <a:solidFill>
                  <a:srgbClr val="000000"/>
                </a:solidFill>
                <a:effectLst/>
                <a:latin typeface="inherit"/>
              </a:rPr>
              <a:t>Để</a:t>
            </a:r>
            <a:r>
              <a:rPr lang="en-US" b="0" i="0">
                <a:solidFill>
                  <a:srgbClr val="000000"/>
                </a:solidFill>
                <a:effectLst/>
                <a:latin typeface="inherit"/>
              </a:rPr>
              <a:t> </a:t>
            </a:r>
            <a:r>
              <a:rPr lang="en-US" b="0" i="0" err="1">
                <a:solidFill>
                  <a:srgbClr val="000000"/>
                </a:solidFill>
                <a:effectLst/>
                <a:latin typeface="inherit"/>
              </a:rPr>
              <a:t>đảm</a:t>
            </a:r>
            <a:r>
              <a:rPr lang="en-US" b="0" i="0">
                <a:solidFill>
                  <a:srgbClr val="000000"/>
                </a:solidFill>
                <a:effectLst/>
                <a:latin typeface="inherit"/>
              </a:rPr>
              <a:t> </a:t>
            </a:r>
            <a:r>
              <a:rPr lang="en-US" b="0" i="0" err="1">
                <a:solidFill>
                  <a:srgbClr val="000000"/>
                </a:solidFill>
                <a:effectLst/>
                <a:latin typeface="inherit"/>
              </a:rPr>
              <a:t>bảo</a:t>
            </a:r>
            <a:r>
              <a:rPr lang="en-US" b="0" i="0">
                <a:solidFill>
                  <a:srgbClr val="000000"/>
                </a:solidFill>
                <a:effectLst/>
                <a:latin typeface="inherit"/>
              </a:rPr>
              <a:t> </a:t>
            </a:r>
            <a:r>
              <a:rPr lang="en-US" b="0" i="0" err="1">
                <a:solidFill>
                  <a:srgbClr val="000000"/>
                </a:solidFill>
                <a:effectLst/>
                <a:latin typeface="inherit"/>
              </a:rPr>
              <a:t>tính</a:t>
            </a:r>
            <a:r>
              <a:rPr lang="en-US" b="0" i="0">
                <a:solidFill>
                  <a:srgbClr val="000000"/>
                </a:solidFill>
                <a:effectLst/>
                <a:latin typeface="inherit"/>
              </a:rPr>
              <a:t> consistency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nếu</a:t>
            </a:r>
            <a:r>
              <a:rPr lang="en-US" b="0" i="0">
                <a:solidFill>
                  <a:srgbClr val="000000"/>
                </a:solidFill>
                <a:effectLst/>
                <a:latin typeface="inherit"/>
              </a:rPr>
              <a:t> </a:t>
            </a:r>
            <a:r>
              <a:rPr lang="en-US" b="0" i="0" err="1">
                <a:solidFill>
                  <a:srgbClr val="000000"/>
                </a:solidFill>
                <a:effectLst/>
                <a:latin typeface="inherit"/>
              </a:rPr>
              <a:t>như</a:t>
            </a:r>
            <a:r>
              <a:rPr lang="en-US" b="0" i="0">
                <a:solidFill>
                  <a:srgbClr val="000000"/>
                </a:solidFill>
                <a:effectLst/>
                <a:latin typeface="inherit"/>
              </a:rPr>
              <a:t> replica k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đc</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dữ</a:t>
            </a:r>
            <a:r>
              <a:rPr lang="en-US" b="0" i="0">
                <a:solidFill>
                  <a:srgbClr val="000000"/>
                </a:solidFill>
                <a:effectLst/>
                <a:latin typeface="inherit"/>
              </a:rPr>
              <a:t> </a:t>
            </a:r>
            <a:r>
              <a:rPr lang="en-US" b="0" i="0" err="1">
                <a:solidFill>
                  <a:srgbClr val="000000"/>
                </a:solidFill>
                <a:effectLst/>
                <a:latin typeface="inherit"/>
              </a:rPr>
              <a:t>liệu</a:t>
            </a:r>
            <a:r>
              <a:rPr lang="en-US" b="0" i="0">
                <a:solidFill>
                  <a:srgbClr val="000000"/>
                </a:solidFill>
                <a:effectLst/>
                <a:latin typeface="inherit"/>
              </a:rPr>
              <a:t> </a:t>
            </a:r>
            <a:r>
              <a:rPr lang="en-US" b="0" i="0" err="1">
                <a:solidFill>
                  <a:srgbClr val="000000"/>
                </a:solidFill>
                <a:effectLst/>
                <a:latin typeface="inherit"/>
              </a:rPr>
              <a:t>bị</a:t>
            </a:r>
            <a:r>
              <a:rPr lang="en-US" b="0" i="0">
                <a:solidFill>
                  <a:srgbClr val="000000"/>
                </a:solidFill>
                <a:effectLst/>
                <a:latin typeface="inherit"/>
              </a:rPr>
              <a:t> </a:t>
            </a:r>
            <a:r>
              <a:rPr lang="en-US" b="0" i="0" err="1">
                <a:solidFill>
                  <a:srgbClr val="000000"/>
                </a:solidFill>
                <a:effectLst/>
                <a:latin typeface="inherit"/>
              </a:rPr>
              <a:t>bỏ</a:t>
            </a:r>
            <a:r>
              <a:rPr lang="en-US" b="0" i="0">
                <a:solidFill>
                  <a:srgbClr val="000000"/>
                </a:solidFill>
                <a:effectLst/>
                <a:latin typeface="inherit"/>
              </a:rPr>
              <a:t> </a:t>
            </a:r>
            <a:r>
              <a:rPr lang="en-US" b="0" i="0" err="1">
                <a:solidFill>
                  <a:srgbClr val="000000"/>
                </a:solidFill>
                <a:effectLst/>
                <a:latin typeface="inherit"/>
              </a:rPr>
              <a:t>lỡ</a:t>
            </a:r>
            <a:r>
              <a:rPr lang="en-US" b="0" i="0">
                <a:solidFill>
                  <a:srgbClr val="000000"/>
                </a:solidFill>
                <a:effectLst/>
                <a:latin typeface="inherit"/>
              </a:rPr>
              <a:t>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nó</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lại</a:t>
            </a:r>
            <a:r>
              <a:rPr lang="en-US" b="0" i="0">
                <a:solidFill>
                  <a:srgbClr val="000000"/>
                </a:solidFill>
                <a:effectLst/>
                <a:latin typeface="inherit"/>
              </a:rPr>
              <a:t> </a:t>
            </a:r>
            <a:r>
              <a:rPr lang="en-US" b="0" i="0" err="1">
                <a:solidFill>
                  <a:srgbClr val="000000"/>
                </a:solidFill>
                <a:effectLst/>
                <a:latin typeface="inherit"/>
              </a:rPr>
              <a:t>toàn</a:t>
            </a:r>
            <a:r>
              <a:rPr lang="en-US" b="0" i="0">
                <a:solidFill>
                  <a:srgbClr val="000000"/>
                </a:solidFill>
                <a:effectLst/>
                <a:latin typeface="inherit"/>
              </a:rPr>
              <a:t> </a:t>
            </a:r>
            <a:r>
              <a:rPr lang="en-US" b="0" i="0" err="1">
                <a:solidFill>
                  <a:srgbClr val="000000"/>
                </a:solidFill>
                <a:effectLst/>
                <a:latin typeface="inherit"/>
              </a:rPr>
              <a:t>bộ</a:t>
            </a: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000000"/>
                </a:solidFill>
                <a:effectLst/>
                <a:latin typeface="inherit"/>
              </a:rPr>
              <a:t>Cách</a:t>
            </a:r>
            <a:r>
              <a:rPr lang="en-US" b="0" i="0">
                <a:solidFill>
                  <a:srgbClr val="000000"/>
                </a:solidFill>
                <a:effectLst/>
                <a:latin typeface="inherit"/>
              </a:rPr>
              <a:t> Redis replication </a:t>
            </a:r>
            <a:r>
              <a:rPr lang="en-US" b="0" i="0" err="1">
                <a:solidFill>
                  <a:srgbClr val="000000"/>
                </a:solidFill>
                <a:effectLst/>
                <a:latin typeface="inherit"/>
              </a:rPr>
              <a:t>hoạt</a:t>
            </a:r>
            <a:r>
              <a:rPr lang="en-US" b="0" i="0">
                <a:solidFill>
                  <a:srgbClr val="000000"/>
                </a:solidFill>
                <a:effectLst/>
                <a:latin typeface="inherit"/>
              </a:rPr>
              <a:t> </a:t>
            </a:r>
            <a:r>
              <a:rPr lang="en-US" b="0" i="0" err="1">
                <a:solidFill>
                  <a:srgbClr val="000000"/>
                </a:solidFill>
                <a:effectLst/>
                <a:latin typeface="inherit"/>
              </a:rPr>
              <a:t>động</a:t>
            </a:r>
            <a:r>
              <a:rPr lang="en-US" b="0" i="0">
                <a:solidFill>
                  <a:srgbClr val="000000"/>
                </a:solidFill>
                <a:effectLst/>
                <a:latin typeface="inherit"/>
              </a:rPr>
              <a:t>:</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b="0" i="0">
                <a:solidFill>
                  <a:srgbClr val="000000"/>
                </a:solidFill>
                <a:effectLst/>
                <a:latin typeface="inherit"/>
              </a:rPr>
              <a:t>Redis master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có</a:t>
            </a:r>
            <a:r>
              <a:rPr lang="en-US" b="0" i="0">
                <a:solidFill>
                  <a:srgbClr val="000000"/>
                </a:solidFill>
                <a:effectLst/>
                <a:latin typeface="inherit"/>
              </a:rPr>
              <a:t> </a:t>
            </a:r>
            <a:r>
              <a:rPr lang="en-US" b="0" i="0" err="1">
                <a:solidFill>
                  <a:srgbClr val="000000"/>
                </a:solidFill>
                <a:effectLst/>
                <a:latin typeface="inherit"/>
              </a:rPr>
              <a:t>một</a:t>
            </a:r>
            <a:r>
              <a:rPr lang="en-US" b="0" i="0">
                <a:solidFill>
                  <a:srgbClr val="000000"/>
                </a:solidFill>
                <a:effectLst/>
                <a:latin typeface="inherit"/>
              </a:rPr>
              <a:t> ID </a:t>
            </a:r>
            <a:r>
              <a:rPr lang="en-US" b="0" i="0" err="1">
                <a:solidFill>
                  <a:srgbClr val="000000"/>
                </a:solidFill>
                <a:effectLst/>
                <a:latin typeface="inherit"/>
              </a:rPr>
              <a:t>riêng</a:t>
            </a:r>
            <a:r>
              <a:rPr lang="en-US" b="0" i="0">
                <a:solidFill>
                  <a:srgbClr val="000000"/>
                </a:solidFill>
                <a:effectLst/>
                <a:latin typeface="inherit"/>
              </a:rPr>
              <a:t>, </a:t>
            </a:r>
            <a:r>
              <a:rPr lang="en-US" b="0" i="0" err="1">
                <a:solidFill>
                  <a:srgbClr val="000000"/>
                </a:solidFill>
                <a:effectLst/>
                <a:latin typeface="inherit"/>
              </a:rPr>
              <a:t>và</a:t>
            </a:r>
            <a:r>
              <a:rPr lang="en-US" b="0" i="0">
                <a:solidFill>
                  <a:srgbClr val="000000"/>
                </a:solidFill>
                <a:effectLst/>
                <a:latin typeface="inherit"/>
              </a:rPr>
              <a:t> </a:t>
            </a:r>
            <a:r>
              <a:rPr lang="en-US" b="0" i="0" err="1">
                <a:solidFill>
                  <a:srgbClr val="000000"/>
                </a:solidFill>
                <a:effectLst/>
                <a:latin typeface="inherit"/>
              </a:rPr>
              <a:t>một</a:t>
            </a:r>
            <a:r>
              <a:rPr lang="en-US" b="0" i="0">
                <a:solidFill>
                  <a:srgbClr val="000000"/>
                </a:solidFill>
                <a:effectLst/>
                <a:latin typeface="inherit"/>
              </a:rPr>
              <a:t> offset </a:t>
            </a:r>
            <a:r>
              <a:rPr lang="en-US" b="0" i="0" err="1">
                <a:solidFill>
                  <a:srgbClr val="000000"/>
                </a:solidFill>
                <a:effectLst/>
                <a:latin typeface="inherit"/>
              </a:rPr>
              <a:t>cho</a:t>
            </a:r>
            <a:r>
              <a:rPr lang="en-US" b="0" i="0">
                <a:solidFill>
                  <a:srgbClr val="000000"/>
                </a:solidFill>
                <a:effectLst/>
                <a:latin typeface="inherit"/>
              </a:rPr>
              <a:t> </a:t>
            </a:r>
            <a:r>
              <a:rPr lang="en-US" b="0" i="0" err="1">
                <a:solidFill>
                  <a:srgbClr val="000000"/>
                </a:solidFill>
                <a:effectLst/>
                <a:latin typeface="inherit"/>
              </a:rPr>
              <a:t>biết</a:t>
            </a:r>
            <a:r>
              <a:rPr lang="en-US" b="0" i="0">
                <a:solidFill>
                  <a:srgbClr val="000000"/>
                </a:solidFill>
                <a:effectLst/>
                <a:latin typeface="inherit"/>
              </a:rPr>
              <a:t> </a:t>
            </a:r>
            <a:r>
              <a:rPr lang="en-US" b="0" i="0" err="1">
                <a:solidFill>
                  <a:srgbClr val="000000"/>
                </a:solidFill>
                <a:effectLst/>
                <a:latin typeface="inherit"/>
              </a:rPr>
              <a:t>phiên</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tại</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master</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b="0" i="0">
                <a:solidFill>
                  <a:srgbClr val="000000"/>
                </a:solidFill>
                <a:effectLst/>
                <a:latin typeface="inherit"/>
              </a:rPr>
              <a:t>Khi </a:t>
            </a:r>
            <a:r>
              <a:rPr lang="en-US" b="0" i="0" err="1">
                <a:solidFill>
                  <a:srgbClr val="000000"/>
                </a:solidFill>
                <a:effectLst/>
                <a:latin typeface="inherit"/>
              </a:rPr>
              <a:t>mà</a:t>
            </a:r>
            <a:r>
              <a:rPr lang="en-US" b="0" i="0">
                <a:solidFill>
                  <a:srgbClr val="000000"/>
                </a:solidFill>
                <a:effectLst/>
                <a:latin typeface="inherit"/>
              </a:rPr>
              <a:t> replicate </a:t>
            </a:r>
            <a:r>
              <a:rPr lang="en-US" b="0" i="0" err="1">
                <a:solidFill>
                  <a:srgbClr val="000000"/>
                </a:solidFill>
                <a:effectLst/>
                <a:latin typeface="inherit"/>
              </a:rPr>
              <a:t>kết</a:t>
            </a:r>
            <a:r>
              <a:rPr lang="en-US" b="0" i="0">
                <a:solidFill>
                  <a:srgbClr val="000000"/>
                </a:solidFill>
                <a:effectLst/>
                <a:latin typeface="inherit"/>
              </a:rPr>
              <a:t> </a:t>
            </a:r>
            <a:r>
              <a:rPr lang="en-US" b="0" i="0" err="1">
                <a:solidFill>
                  <a:srgbClr val="000000"/>
                </a:solidFill>
                <a:effectLst/>
                <a:latin typeface="inherit"/>
              </a:rPr>
              <a:t>nối</a:t>
            </a:r>
            <a:r>
              <a:rPr lang="en-US" b="0" i="0">
                <a:solidFill>
                  <a:srgbClr val="000000"/>
                </a:solidFill>
                <a:effectLst/>
                <a:latin typeface="inherit"/>
              </a:rPr>
              <a:t> </a:t>
            </a:r>
            <a:r>
              <a:rPr lang="en-US" b="0" i="0" err="1">
                <a:solidFill>
                  <a:srgbClr val="000000"/>
                </a:solidFill>
                <a:effectLst/>
                <a:latin typeface="inherit"/>
              </a:rPr>
              <a:t>lại</a:t>
            </a:r>
            <a:r>
              <a:rPr lang="en-US" b="0" i="0">
                <a:solidFill>
                  <a:srgbClr val="000000"/>
                </a:solidFill>
                <a:effectLst/>
                <a:latin typeface="inherit"/>
              </a:rPr>
              <a:t> vs master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gửi</a:t>
            </a:r>
            <a:r>
              <a:rPr lang="en-US" b="0" i="0">
                <a:solidFill>
                  <a:srgbClr val="000000"/>
                </a:solidFill>
                <a:effectLst/>
                <a:latin typeface="inherit"/>
              </a:rPr>
              <a:t> offset </a:t>
            </a:r>
            <a:r>
              <a:rPr lang="en-US" b="0" i="0" err="1">
                <a:solidFill>
                  <a:srgbClr val="000000"/>
                </a:solidFill>
                <a:effectLst/>
                <a:latin typeface="inherit"/>
              </a:rPr>
              <a:t>kèm</a:t>
            </a:r>
            <a:r>
              <a:rPr lang="en-US" b="0" i="0">
                <a:solidFill>
                  <a:srgbClr val="000000"/>
                </a:solidFill>
                <a:effectLst/>
                <a:latin typeface="inherit"/>
              </a:rPr>
              <a:t> ID </a:t>
            </a:r>
            <a:r>
              <a:rPr lang="en-US" b="0" i="0" err="1">
                <a:solidFill>
                  <a:srgbClr val="000000"/>
                </a:solidFill>
                <a:effectLst/>
                <a:latin typeface="inherit"/>
              </a:rPr>
              <a:t>để</a:t>
            </a:r>
            <a:r>
              <a:rPr lang="en-US" b="0" i="0">
                <a:solidFill>
                  <a:srgbClr val="000000"/>
                </a:solidFill>
                <a:effectLst/>
                <a:latin typeface="inherit"/>
              </a:rPr>
              <a:t> master </a:t>
            </a:r>
            <a:r>
              <a:rPr lang="en-US" b="0" i="0" err="1">
                <a:solidFill>
                  <a:srgbClr val="000000"/>
                </a:solidFill>
                <a:effectLst/>
                <a:latin typeface="inherit"/>
              </a:rPr>
              <a:t>biết</a:t>
            </a:r>
            <a:r>
              <a:rPr lang="en-US" b="0" i="0">
                <a:solidFill>
                  <a:srgbClr val="000000"/>
                </a:solidFill>
                <a:effectLst/>
                <a:latin typeface="inherit"/>
              </a:rPr>
              <a:t> </a:t>
            </a:r>
            <a:r>
              <a:rPr lang="en-US" b="0" i="0" err="1">
                <a:solidFill>
                  <a:srgbClr val="000000"/>
                </a:solidFill>
                <a:effectLst/>
                <a:latin typeface="inherit"/>
              </a:rPr>
              <a:t>phiên</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tại</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replicate </a:t>
            </a:r>
            <a:r>
              <a:rPr lang="en-US" b="0" i="0" err="1">
                <a:solidFill>
                  <a:srgbClr val="000000"/>
                </a:solidFill>
                <a:effectLst/>
                <a:latin typeface="inherit"/>
              </a:rPr>
              <a:t>và</a:t>
            </a:r>
            <a:r>
              <a:rPr lang="en-US" b="0" i="0">
                <a:solidFill>
                  <a:srgbClr val="000000"/>
                </a:solidFill>
                <a:effectLst/>
                <a:latin typeface="inherit"/>
              </a:rPr>
              <a:t> </a:t>
            </a:r>
            <a:r>
              <a:rPr lang="en-US" b="0" i="0" err="1">
                <a:solidFill>
                  <a:srgbClr val="000000"/>
                </a:solidFill>
                <a:effectLst/>
                <a:latin typeface="inherit"/>
              </a:rPr>
              <a:t>thực</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các</a:t>
            </a:r>
            <a:r>
              <a:rPr lang="en-US" b="0" i="0">
                <a:solidFill>
                  <a:srgbClr val="000000"/>
                </a:solidFill>
                <a:effectLst/>
                <a:latin typeface="inherit"/>
              </a:rPr>
              <a:t> </a:t>
            </a:r>
            <a:r>
              <a:rPr lang="en-US" b="0" i="0" err="1">
                <a:solidFill>
                  <a:srgbClr val="000000"/>
                </a:solidFill>
                <a:effectLst/>
                <a:latin typeface="inherit"/>
              </a:rPr>
              <a:t>dữ</a:t>
            </a:r>
            <a:r>
              <a:rPr lang="en-US" b="0" i="0">
                <a:solidFill>
                  <a:srgbClr val="000000"/>
                </a:solidFill>
                <a:effectLst/>
                <a:latin typeface="inherit"/>
              </a:rPr>
              <a:t> </a:t>
            </a:r>
            <a:r>
              <a:rPr lang="en-US" b="0" i="0" err="1">
                <a:solidFill>
                  <a:srgbClr val="000000"/>
                </a:solidFill>
                <a:effectLst/>
                <a:latin typeface="inherit"/>
              </a:rPr>
              <a:t>liệu</a:t>
            </a:r>
            <a:r>
              <a:rPr lang="en-US" b="0" i="0">
                <a:solidFill>
                  <a:srgbClr val="000000"/>
                </a:solidFill>
                <a:effectLst/>
                <a:latin typeface="inherit"/>
              </a:rPr>
              <a:t> </a:t>
            </a:r>
            <a:r>
              <a:rPr lang="en-US" b="0" i="0" err="1">
                <a:solidFill>
                  <a:srgbClr val="000000"/>
                </a:solidFill>
                <a:effectLst/>
                <a:latin typeface="inherit"/>
              </a:rPr>
              <a:t>mới</a:t>
            </a:r>
            <a:endParaRPr lang="en-US" b="0" i="0">
              <a:solidFill>
                <a:srgbClr val="000000"/>
              </a:solidFill>
              <a:effectLst/>
              <a:latin typeface="inheri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b="0" i="0" err="1">
                <a:solidFill>
                  <a:srgbClr val="000000"/>
                </a:solidFill>
                <a:effectLst/>
                <a:latin typeface="inherit"/>
              </a:rPr>
              <a:t>Nếu</a:t>
            </a:r>
            <a:r>
              <a:rPr lang="en-US" b="0" i="0">
                <a:solidFill>
                  <a:srgbClr val="000000"/>
                </a:solidFill>
                <a:effectLst/>
                <a:latin typeface="inherit"/>
              </a:rPr>
              <a:t> </a:t>
            </a:r>
            <a:r>
              <a:rPr lang="en-US" b="0" i="0" err="1">
                <a:solidFill>
                  <a:srgbClr val="000000"/>
                </a:solidFill>
                <a:effectLst/>
                <a:latin typeface="inherit"/>
              </a:rPr>
              <a:t>như</a:t>
            </a:r>
            <a:r>
              <a:rPr lang="en-US" b="0" i="0">
                <a:solidFill>
                  <a:srgbClr val="000000"/>
                </a:solidFill>
                <a:effectLst/>
                <a:latin typeface="inherit"/>
              </a:rPr>
              <a:t> master k </a:t>
            </a:r>
            <a:r>
              <a:rPr lang="en-US" b="0" i="0" err="1">
                <a:solidFill>
                  <a:srgbClr val="000000"/>
                </a:solidFill>
                <a:effectLst/>
                <a:latin typeface="inherit"/>
              </a:rPr>
              <a:t>xác</a:t>
            </a:r>
            <a:r>
              <a:rPr lang="en-US" b="0" i="0">
                <a:solidFill>
                  <a:srgbClr val="000000"/>
                </a:solidFill>
                <a:effectLst/>
                <a:latin typeface="inherit"/>
              </a:rPr>
              <a:t> </a:t>
            </a:r>
            <a:r>
              <a:rPr lang="en-US" b="0" i="0" err="1">
                <a:solidFill>
                  <a:srgbClr val="000000"/>
                </a:solidFill>
                <a:effectLst/>
                <a:latin typeface="inherit"/>
              </a:rPr>
              <a:t>nhận</a:t>
            </a:r>
            <a:r>
              <a:rPr lang="en-US" b="0" i="0">
                <a:solidFill>
                  <a:srgbClr val="000000"/>
                </a:solidFill>
                <a:effectLst/>
                <a:latin typeface="inherit"/>
              </a:rPr>
              <a:t> </a:t>
            </a:r>
            <a:r>
              <a:rPr lang="en-US" b="0" i="0" err="1">
                <a:solidFill>
                  <a:srgbClr val="000000"/>
                </a:solidFill>
                <a:effectLst/>
                <a:latin typeface="inherit"/>
              </a:rPr>
              <a:t>đc</a:t>
            </a:r>
            <a:r>
              <a:rPr lang="en-US" b="0" i="0">
                <a:solidFill>
                  <a:srgbClr val="000000"/>
                </a:solidFill>
                <a:effectLst/>
                <a:latin typeface="inherit"/>
              </a:rPr>
              <a:t> </a:t>
            </a:r>
            <a:r>
              <a:rPr lang="en-US" b="0" i="0" err="1">
                <a:solidFill>
                  <a:srgbClr val="000000"/>
                </a:solidFill>
                <a:effectLst/>
                <a:latin typeface="inherit"/>
              </a:rPr>
              <a:t>phiên</a:t>
            </a:r>
            <a:r>
              <a:rPr lang="en-US" b="0" i="0">
                <a:solidFill>
                  <a:srgbClr val="000000"/>
                </a:solidFill>
                <a:effectLst/>
                <a:latin typeface="inherit"/>
              </a:rPr>
              <a:t> </a:t>
            </a:r>
            <a:r>
              <a:rPr lang="en-US" b="0" i="0" err="1">
                <a:solidFill>
                  <a:srgbClr val="000000"/>
                </a:solidFill>
                <a:effectLst/>
                <a:latin typeface="inherit"/>
              </a:rPr>
              <a:t>bản</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tại</a:t>
            </a:r>
            <a:r>
              <a:rPr lang="en-US" b="0" i="0">
                <a:solidFill>
                  <a:srgbClr val="000000"/>
                </a:solidFill>
                <a:effectLst/>
                <a:latin typeface="inherit"/>
              </a:rPr>
              <a:t> </a:t>
            </a:r>
            <a:r>
              <a:rPr lang="en-US" b="0" i="0" err="1">
                <a:solidFill>
                  <a:srgbClr val="000000"/>
                </a:solidFill>
                <a:effectLst/>
                <a:latin typeface="inherit"/>
              </a:rPr>
              <a:t>của</a:t>
            </a:r>
            <a:r>
              <a:rPr lang="en-US" b="0" i="0">
                <a:solidFill>
                  <a:srgbClr val="000000"/>
                </a:solidFill>
                <a:effectLst/>
                <a:latin typeface="inherit"/>
              </a:rPr>
              <a:t> rep </a:t>
            </a:r>
            <a:r>
              <a:rPr lang="en-US" b="0" i="0" err="1">
                <a:solidFill>
                  <a:srgbClr val="000000"/>
                </a:solidFill>
                <a:effectLst/>
                <a:latin typeface="inherit"/>
              </a:rPr>
              <a:t>thì</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thực</a:t>
            </a:r>
            <a:r>
              <a:rPr lang="en-US" b="0" i="0">
                <a:solidFill>
                  <a:srgbClr val="000000"/>
                </a:solidFill>
                <a:effectLst/>
                <a:latin typeface="inherit"/>
              </a:rPr>
              <a:t> </a:t>
            </a:r>
            <a:r>
              <a:rPr lang="en-US" b="0" i="0" err="1">
                <a:solidFill>
                  <a:srgbClr val="000000"/>
                </a:solidFill>
                <a:effectLst/>
                <a:latin typeface="inherit"/>
              </a:rPr>
              <a:t>hiện</a:t>
            </a:r>
            <a:r>
              <a:rPr lang="en-US" b="0" i="0">
                <a:solidFill>
                  <a:srgbClr val="000000"/>
                </a:solidFill>
                <a:effectLst/>
                <a:latin typeface="inherit"/>
              </a:rPr>
              <a:t> </a:t>
            </a:r>
            <a:r>
              <a:rPr lang="en-US" b="0" i="0" err="1">
                <a:solidFill>
                  <a:srgbClr val="000000"/>
                </a:solidFill>
                <a:effectLst/>
                <a:latin typeface="inherit"/>
              </a:rPr>
              <a:t>đồng</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toàn</a:t>
            </a:r>
            <a:r>
              <a:rPr lang="en-US" b="0" i="0">
                <a:solidFill>
                  <a:srgbClr val="000000"/>
                </a:solidFill>
                <a:effectLst/>
                <a:latin typeface="inherit"/>
              </a:rPr>
              <a:t> </a:t>
            </a:r>
            <a:r>
              <a:rPr lang="en-US" b="0" i="0" err="1">
                <a:solidFill>
                  <a:srgbClr val="000000"/>
                </a:solidFill>
                <a:effectLst/>
                <a:latin typeface="inherit"/>
              </a:rPr>
              <a:t>bộ</a:t>
            </a:r>
            <a:r>
              <a:rPr lang="en-US" b="0" i="0">
                <a:solidFill>
                  <a:srgbClr val="000000"/>
                </a:solidFill>
                <a:effectLst/>
                <a:latin typeface="inherit"/>
              </a:rPr>
              <a:t> </a:t>
            </a:r>
            <a:r>
              <a:rPr lang="en-US" b="0" i="0" err="1">
                <a:solidFill>
                  <a:srgbClr val="000000"/>
                </a:solidFill>
                <a:effectLst/>
                <a:latin typeface="inherit"/>
              </a:rPr>
              <a:t>cho</a:t>
            </a:r>
            <a:r>
              <a:rPr lang="en-US" b="0" i="0">
                <a:solidFill>
                  <a:srgbClr val="000000"/>
                </a:solidFill>
                <a:effectLst/>
                <a:latin typeface="inherit"/>
              </a:rPr>
              <a:t> rep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vi-VN"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BDC1C6"/>
                </a:solidFill>
                <a:effectLst/>
                <a:latin typeface="arial" panose="020B0604020202020204" pitchFamily="34" charset="0"/>
              </a:rPr>
              <a:t>Thiết</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kế</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đảm</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bảo</a:t>
            </a:r>
            <a:r>
              <a:rPr lang="en-US" b="0" i="0">
                <a:solidFill>
                  <a:srgbClr val="BDC1C6"/>
                </a:solidFill>
                <a:effectLst/>
                <a:latin typeface="arial" panose="020B0604020202020204" pitchFamily="34" charset="0"/>
              </a:rPr>
              <a:t> </a:t>
            </a:r>
            <a:r>
              <a:rPr lang="vi-VN" b="0" i="0">
                <a:solidFill>
                  <a:srgbClr val="BDC1C6"/>
                </a:solidFill>
                <a:effectLst/>
                <a:latin typeface="arial" panose="020B0604020202020204" pitchFamily="34" charset="0"/>
              </a:rPr>
              <a:t>khi </a:t>
            </a:r>
            <a:r>
              <a:rPr lang="en-US" b="0" i="0" err="1">
                <a:solidFill>
                  <a:srgbClr val="BDC1C6"/>
                </a:solidFill>
                <a:effectLst/>
                <a:latin typeface="arial" panose="020B0604020202020204" pitchFamily="34" charset="0"/>
              </a:rPr>
              <a:t>có</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tình</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trạng</a:t>
            </a:r>
            <a:r>
              <a:rPr lang="en-US" b="0" i="0">
                <a:solidFill>
                  <a:srgbClr val="BDC1C6"/>
                </a:solidFill>
                <a:effectLst/>
                <a:latin typeface="arial" panose="020B0604020202020204" pitchFamily="34" charset="0"/>
              </a:rPr>
              <a:t> network partition </a:t>
            </a:r>
            <a:r>
              <a:rPr lang="en-US" b="0" i="0" err="1">
                <a:solidFill>
                  <a:srgbClr val="BDC1C6"/>
                </a:solidFill>
                <a:effectLst/>
                <a:latin typeface="arial" panose="020B0604020202020204" pitchFamily="34" charset="0"/>
              </a:rPr>
              <a:t>xảy</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ra</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thì</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hệ</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thống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sẽ</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bỏ</a:t>
            </a:r>
            <a:r>
              <a:rPr lang="en-US" b="0" i="0">
                <a:solidFill>
                  <a:srgbClr val="BDC1C6"/>
                </a:solidFill>
                <a:effectLst/>
                <a:latin typeface="arial" panose="020B0604020202020204" pitchFamily="34" charset="0"/>
              </a:rPr>
              <a:t> qua replica k </a:t>
            </a:r>
            <a:r>
              <a:rPr lang="en-US" b="0" i="0" err="1">
                <a:solidFill>
                  <a:srgbClr val="BDC1C6"/>
                </a:solidFill>
                <a:effectLst/>
                <a:latin typeface="arial" panose="020B0604020202020204" pitchFamily="34" charset="0"/>
              </a:rPr>
              <a:t>tương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tác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được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mà</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tiếp</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tục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chạy</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hệ</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thốn</a:t>
            </a:r>
            <a:r>
              <a:rPr lang="en-US" b="0" i="0">
                <a:solidFill>
                  <a:srgbClr val="BDC1C6"/>
                </a:solidFill>
                <a:effectLst/>
                <a:latin typeface="arial" panose="020B0604020202020204" pitchFamily="34" charset="0"/>
              </a:rPr>
              <a:t>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Char char="Þ"/>
              <a:tabLst/>
              <a:defRPr/>
            </a:pPr>
            <a:r>
              <a:rPr lang="en-US" b="0" i="0" err="1">
                <a:solidFill>
                  <a:srgbClr val="BDC1C6"/>
                </a:solidFill>
                <a:effectLst/>
                <a:latin typeface="arial" panose="020B0604020202020204" pitchFamily="34" charset="0"/>
              </a:rPr>
              <a:t>Tính</a:t>
            </a:r>
            <a:r>
              <a:rPr lang="en-US" b="0" i="0">
                <a:solidFill>
                  <a:srgbClr val="BDC1C6"/>
                </a:solidFill>
                <a:effectLst/>
                <a:latin typeface="arial" panose="020B0604020202020204" pitchFamily="34" charset="0"/>
              </a:rPr>
              <a:t> partition tolerance (Dung </a:t>
            </a:r>
            <a:r>
              <a:rPr lang="en-US" b="0" i="0" err="1">
                <a:solidFill>
                  <a:srgbClr val="BDC1C6"/>
                </a:solidFill>
                <a:effectLst/>
                <a:latin typeface="arial" panose="020B0604020202020204" pitchFamily="34" charset="0"/>
              </a:rPr>
              <a:t>sai</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phân</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vùng</a:t>
            </a:r>
            <a:r>
              <a:rPr lang="en-US" b="0" i="0">
                <a:solidFill>
                  <a:srgbClr val="BDC1C6"/>
                </a:solidFill>
                <a:effectLst/>
                <a:latin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None/>
              <a:tabLst/>
              <a:defRPr/>
            </a:pPr>
            <a:r>
              <a:rPr lang="en-US" b="0" i="0" err="1">
                <a:solidFill>
                  <a:srgbClr val="BDC1C6"/>
                </a:solidFill>
                <a:effectLst/>
                <a:latin typeface="arial" panose="020B0604020202020204" pitchFamily="34" charset="0"/>
              </a:rPr>
              <a:t>Nhưng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vì</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nó</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bỏ</a:t>
            </a:r>
            <a:r>
              <a:rPr lang="en-US" b="0" i="0">
                <a:solidFill>
                  <a:srgbClr val="BDC1C6"/>
                </a:solidFill>
                <a:effectLst/>
                <a:latin typeface="arial" panose="020B0604020202020204" pitchFamily="34" charset="0"/>
              </a:rPr>
              <a:t> qua replica k </a:t>
            </a:r>
            <a:r>
              <a:rPr lang="en-US" b="0" i="0" err="1">
                <a:solidFill>
                  <a:srgbClr val="BDC1C6"/>
                </a:solidFill>
                <a:effectLst/>
                <a:latin typeface="arial" panose="020B0604020202020204" pitchFamily="34" charset="0"/>
              </a:rPr>
              <a:t>tương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tác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được</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nên</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mất</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đi</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tính</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khả</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dụng</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của</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hệ</a:t>
            </a:r>
            <a:r>
              <a:rPr lang="en-US" b="0" i="0">
                <a:solidFill>
                  <a:srgbClr val="BDC1C6"/>
                </a:solidFill>
                <a:effectLst/>
                <a:latin typeface="arial" panose="020B0604020202020204" pitchFamily="34" charset="0"/>
              </a:rPr>
              <a:t> </a:t>
            </a:r>
            <a:r>
              <a:rPr lang="en-US" b="0" i="0" err="1">
                <a:solidFill>
                  <a:srgbClr val="BDC1C6"/>
                </a:solidFill>
                <a:effectLst/>
                <a:latin typeface="arial" panose="020B0604020202020204" pitchFamily="34" charset="0"/>
              </a:rPr>
              <a:t>thống</a:t>
            </a:r>
            <a:endParaRPr lang="en-US" b="0" i="0">
              <a:solidFill>
                <a:srgbClr val="BDC1C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None/>
              <a:tabLst/>
              <a:defRPr/>
            </a:pPr>
            <a:endParaRPr lang="en-US" b="0" i="0">
              <a:solidFill>
                <a:srgbClr val="BDC1C6"/>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None/>
              <a:tabLst/>
              <a:defRPr/>
            </a:pPr>
            <a:endParaRPr lang="en-US" b="0" i="0">
              <a:solidFill>
                <a:srgbClr val="BDC1C6"/>
              </a:solidFill>
              <a:effectLst/>
              <a:latin typeface="arial" panose="020B0604020202020204" pitchFamily="34" charset="0"/>
            </a:endParaRPr>
          </a:p>
          <a:p>
            <a:pPr marL="158750" indent="0" algn="l">
              <a:buNone/>
            </a:pPr>
            <a:r>
              <a:rPr lang="vi-VN" b="1" i="0">
                <a:solidFill>
                  <a:srgbClr val="1B1B1B"/>
                </a:solidFill>
                <a:effectLst/>
                <a:latin typeface="Open Sans" panose="020B0606030504020204" pitchFamily="34" charset="0"/>
              </a:rPr>
              <a:t>Tính nhất quán</a:t>
            </a:r>
          </a:p>
          <a:p>
            <a:pPr algn="l"/>
            <a:r>
              <a:rPr lang="vi-VN" b="0" i="0">
                <a:solidFill>
                  <a:srgbClr val="1B1B1B"/>
                </a:solidFill>
                <a:effectLst/>
                <a:latin typeface="Open Sans" panose="020B0606030504020204" pitchFamily="34" charset="0"/>
              </a:rPr>
              <a:t>Tính nhất quán có nghĩa là tại cùng một thời điểm, dữ liệu mà tất cả các máy khách nhìn thấy phải là giống nhau, bất kể nó kết nối với node nào. Để điều này xảy ra, bất cứ khi nào dữ liệu được ghi vào một node, nó phải được chuyển tiếp hoặc sao chép ngay lập tức tới tất cả các node khác trong hệ thống trước khi việc ghi được coi là "thành công".</a:t>
            </a:r>
          </a:p>
          <a:p>
            <a:pPr marL="158750" indent="0" algn="l">
              <a:buNone/>
            </a:pPr>
            <a:r>
              <a:rPr lang="vi-VN" b="1" i="0">
                <a:solidFill>
                  <a:srgbClr val="1B1B1B"/>
                </a:solidFill>
                <a:effectLst/>
                <a:latin typeface="Open Sans" panose="020B0606030504020204" pitchFamily="34" charset="0"/>
              </a:rPr>
              <a:t>Tính khả dụng</a:t>
            </a:r>
          </a:p>
          <a:p>
            <a:pPr algn="l"/>
            <a:r>
              <a:rPr lang="vi-VN" b="0" i="0">
                <a:solidFill>
                  <a:srgbClr val="1B1B1B"/>
                </a:solidFill>
                <a:effectLst/>
                <a:latin typeface="Open Sans" panose="020B0606030504020204" pitchFamily="34" charset="0"/>
              </a:rPr>
              <a:t>đối với bất kỳ yêu cầu nào, tất cả các node đang hoạt động trong hệ thống phân tán phải trả về phản hồi hợp lệ.</a:t>
            </a:r>
          </a:p>
          <a:p>
            <a:pPr marL="158750" indent="0" algn="l">
              <a:buNone/>
            </a:pPr>
            <a:r>
              <a:rPr lang="vi-VN" b="1" i="0">
                <a:solidFill>
                  <a:srgbClr val="1B1B1B"/>
                </a:solidFill>
                <a:effectLst/>
                <a:latin typeface="Open Sans" panose="020B0606030504020204" pitchFamily="34" charset="0"/>
              </a:rPr>
              <a:t>Dung sai phân vùng</a:t>
            </a:r>
          </a:p>
          <a:p>
            <a:pPr algn="l"/>
            <a:r>
              <a:rPr lang="vi-VN" b="0" i="0">
                <a:solidFill>
                  <a:srgbClr val="1B1B1B"/>
                </a:solidFill>
                <a:effectLst/>
                <a:latin typeface="Open Sans" panose="020B0606030504020204" pitchFamily="34" charset="0"/>
              </a:rPr>
              <a:t>Phân vùng là sự đứt gãy liên lạc trong hệ thống phân tán, hay cụ thể hơn, là việc kết nối giữa hai node bị mất hoặc tạm thời bị trì hoãn. Dung sai phân vùng có nghĩa là cluster phải duy trì được trạng thái hoạt động dù cho có bất kỳ sự cố giao tiếp nào giữa các node trong hệ thống.</a:t>
            </a:r>
          </a:p>
          <a:p>
            <a:pPr marL="0" marR="0" lvl="0" indent="0" algn="l" defTabSz="914400" rtl="0" eaLnBrk="1" fontAlgn="auto" latinLnBrk="0" hangingPunct="1">
              <a:lnSpc>
                <a:spcPct val="100000"/>
              </a:lnSpc>
              <a:spcBef>
                <a:spcPts val="0"/>
              </a:spcBef>
              <a:spcAft>
                <a:spcPts val="0"/>
              </a:spcAft>
              <a:buClr>
                <a:srgbClr val="000000"/>
              </a:buClr>
              <a:buSzPts val="1100"/>
              <a:buFont typeface="Symbol" panose="05050102010706020507" pitchFamily="18" charset="2"/>
              <a:buNone/>
              <a:tabLst/>
              <a:defRPr/>
            </a:pPr>
            <a:endParaRPr/>
          </a:p>
        </p:txBody>
      </p:sp>
    </p:spTree>
    <p:extLst>
      <p:ext uri="{BB962C8B-B14F-4D97-AF65-F5344CB8AC3E}">
        <p14:creationId xmlns:p14="http://schemas.microsoft.com/office/powerpoint/2010/main" val="583018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9491f2141d_3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9491f2141d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lvl="0" indent="0" algn="l" rtl="0">
              <a:spcBef>
                <a:spcPts val="0"/>
              </a:spcBef>
              <a:spcAft>
                <a:spcPts val="0"/>
              </a:spcAft>
              <a:buNone/>
            </a:pPr>
            <a:r>
              <a:rPr lang="en-US"/>
              <a:t>Master </a:t>
            </a:r>
            <a:r>
              <a:rPr lang="en-US" err="1"/>
              <a:t>sẽ</a:t>
            </a:r>
            <a:r>
              <a:rPr lang="en-US"/>
              <a:t> </a:t>
            </a:r>
            <a:r>
              <a:rPr lang="en-US" err="1"/>
              <a:t>nhận</a:t>
            </a:r>
            <a:r>
              <a:rPr lang="en-US"/>
              <a:t> </a:t>
            </a:r>
            <a:r>
              <a:rPr lang="en-US" err="1"/>
              <a:t>và</a:t>
            </a:r>
            <a:r>
              <a:rPr lang="en-US"/>
              <a:t> </a:t>
            </a:r>
            <a:r>
              <a:rPr lang="en-US" err="1"/>
              <a:t>thực</a:t>
            </a:r>
            <a:r>
              <a:rPr lang="en-US"/>
              <a:t> </a:t>
            </a:r>
            <a:r>
              <a:rPr lang="en-US" err="1"/>
              <a:t>hiện</a:t>
            </a:r>
            <a:r>
              <a:rPr lang="en-US"/>
              <a:t> </a:t>
            </a:r>
            <a:r>
              <a:rPr lang="en-US" err="1"/>
              <a:t>lệnh</a:t>
            </a:r>
            <a:r>
              <a:rPr lang="en-US"/>
              <a:t> </a:t>
            </a:r>
            <a:r>
              <a:rPr lang="en-US" err="1"/>
              <a:t>đọc</a:t>
            </a:r>
            <a:r>
              <a:rPr lang="en-US"/>
              <a:t> </a:t>
            </a:r>
            <a:r>
              <a:rPr lang="en-US" err="1"/>
              <a:t>nhưng</a:t>
            </a:r>
            <a:r>
              <a:rPr lang="en-US"/>
              <a:t> n</a:t>
            </a:r>
            <a:r>
              <a:rPr lang="vi-VN"/>
              <a:t>ếu có nhiều lệnh đọc được thực hiện thì master sẽ phân bổ các lệnh đó ra cho các slave làm từ đó sẽ cải thiện giao tác đồng thời</a:t>
            </a:r>
            <a:endParaRPr lang="en-US"/>
          </a:p>
          <a:p>
            <a:pPr marL="0" lvl="0" indent="0" algn="l" rtl="0">
              <a:spcBef>
                <a:spcPts val="0"/>
              </a:spcBef>
              <a:spcAft>
                <a:spcPts val="0"/>
              </a:spcAft>
              <a:buNone/>
            </a:pPr>
            <a:r>
              <a:rPr lang="en-US"/>
              <a:t>Khi </a:t>
            </a:r>
            <a:r>
              <a:rPr lang="en-US" err="1"/>
              <a:t>mà</a:t>
            </a:r>
            <a:r>
              <a:rPr lang="en-US"/>
              <a:t> </a:t>
            </a:r>
            <a:r>
              <a:rPr lang="en-US" err="1"/>
              <a:t>có</a:t>
            </a:r>
            <a:r>
              <a:rPr lang="en-US"/>
              <a:t> </a:t>
            </a:r>
            <a:r>
              <a:rPr lang="en-US" err="1"/>
              <a:t>các</a:t>
            </a:r>
            <a:r>
              <a:rPr lang="en-US"/>
              <a:t> </a:t>
            </a:r>
            <a:r>
              <a:rPr lang="en-US" err="1"/>
              <a:t>lệnh</a:t>
            </a:r>
            <a:r>
              <a:rPr lang="en-US"/>
              <a:t> </a:t>
            </a:r>
            <a:r>
              <a:rPr lang="en-US" err="1"/>
              <a:t>ghi</a:t>
            </a:r>
            <a:r>
              <a:rPr lang="en-US"/>
              <a:t> </a:t>
            </a:r>
            <a:r>
              <a:rPr lang="en-US" err="1"/>
              <a:t>lên</a:t>
            </a:r>
            <a:r>
              <a:rPr lang="en-US"/>
              <a:t> </a:t>
            </a:r>
            <a:r>
              <a:rPr lang="en-US" err="1"/>
              <a:t>dữ</a:t>
            </a:r>
            <a:r>
              <a:rPr lang="en-US"/>
              <a:t> </a:t>
            </a:r>
            <a:r>
              <a:rPr lang="en-US" err="1"/>
              <a:t>liệu</a:t>
            </a:r>
            <a:r>
              <a:rPr lang="en-US"/>
              <a:t> </a:t>
            </a:r>
            <a:r>
              <a:rPr lang="en-US" err="1"/>
              <a:t>xảy</a:t>
            </a:r>
            <a:r>
              <a:rPr lang="en-US"/>
              <a:t> </a:t>
            </a:r>
            <a:r>
              <a:rPr lang="en-US" err="1"/>
              <a:t>ra</a:t>
            </a:r>
            <a:r>
              <a:rPr lang="en-US"/>
              <a:t>, master </a:t>
            </a:r>
            <a:r>
              <a:rPr lang="en-US" err="1"/>
              <a:t>sẽ</a:t>
            </a:r>
            <a:r>
              <a:rPr lang="en-US"/>
              <a:t> </a:t>
            </a:r>
            <a:r>
              <a:rPr lang="en-US" err="1"/>
              <a:t>nhân</a:t>
            </a:r>
            <a:r>
              <a:rPr lang="en-US"/>
              <a:t> </a:t>
            </a:r>
            <a:r>
              <a:rPr lang="en-US" err="1"/>
              <a:t>bản</a:t>
            </a:r>
            <a:r>
              <a:rPr lang="en-US"/>
              <a:t> </a:t>
            </a:r>
            <a:r>
              <a:rPr lang="en-US" err="1"/>
              <a:t>những</a:t>
            </a:r>
            <a:r>
              <a:rPr lang="en-US"/>
              <a:t> </a:t>
            </a:r>
            <a:r>
              <a:rPr lang="en-US" err="1"/>
              <a:t>dòng</a:t>
            </a:r>
            <a:r>
              <a:rPr lang="en-US"/>
              <a:t> </a:t>
            </a:r>
            <a:r>
              <a:rPr lang="en-US" err="1"/>
              <a:t>dữ</a:t>
            </a:r>
            <a:r>
              <a:rPr lang="en-US"/>
              <a:t> </a:t>
            </a:r>
            <a:r>
              <a:rPr lang="en-US" err="1"/>
              <a:t>liệu</a:t>
            </a:r>
            <a:r>
              <a:rPr lang="en-US"/>
              <a:t> </a:t>
            </a:r>
            <a:r>
              <a:rPr lang="en-US" err="1"/>
              <a:t>mới</a:t>
            </a:r>
            <a:r>
              <a:rPr lang="en-US"/>
              <a:t> </a:t>
            </a:r>
            <a:r>
              <a:rPr lang="en-US" err="1"/>
              <a:t>ra</a:t>
            </a:r>
            <a:r>
              <a:rPr lang="en-US"/>
              <a:t> </a:t>
            </a:r>
            <a:r>
              <a:rPr lang="en-US" err="1"/>
              <a:t>cho</a:t>
            </a:r>
            <a:r>
              <a:rPr lang="en-US"/>
              <a:t> </a:t>
            </a:r>
            <a:r>
              <a:rPr lang="en-US" err="1"/>
              <a:t>các</a:t>
            </a:r>
            <a:r>
              <a:rPr lang="en-US"/>
              <a:t> slave</a:t>
            </a:r>
          </a:p>
          <a:p>
            <a:pPr marL="0" lvl="0" indent="0" algn="l" rtl="0">
              <a:spcBef>
                <a:spcPts val="0"/>
              </a:spcBef>
              <a:spcAft>
                <a:spcPts val="0"/>
              </a:spcAft>
              <a:buNone/>
            </a:pPr>
            <a:endParaRPr lang="en-US"/>
          </a:p>
          <a:p>
            <a:pPr marL="0" lvl="0" indent="0" algn="l" rtl="0">
              <a:spcBef>
                <a:spcPts val="0"/>
              </a:spcBef>
              <a:spcAft>
                <a:spcPts val="0"/>
              </a:spcAft>
              <a:buNone/>
            </a:pPr>
            <a:r>
              <a:rPr lang="vi-VN" b="0" i="0">
                <a:solidFill>
                  <a:srgbClr val="DCDDDE"/>
                </a:solidFill>
                <a:effectLst/>
                <a:latin typeface="Whitney"/>
              </a:rPr>
              <a:t>bình thường </a:t>
            </a:r>
            <a:r>
              <a:rPr lang="en-US" b="0" i="0" err="1">
                <a:solidFill>
                  <a:srgbClr val="DCDDDE"/>
                </a:solidFill>
                <a:effectLst/>
                <a:latin typeface="Whitney"/>
              </a:rPr>
              <a:t>redis</a:t>
            </a:r>
            <a:r>
              <a:rPr lang="en-US" b="0" i="0">
                <a:solidFill>
                  <a:srgbClr val="DCDDDE"/>
                </a:solidFill>
                <a:effectLst/>
                <a:latin typeface="Whitney"/>
              </a:rPr>
              <a:t> </a:t>
            </a:r>
            <a:r>
              <a:rPr lang="vi-VN" b="0" i="0">
                <a:solidFill>
                  <a:srgbClr val="DCDDDE"/>
                </a:solidFill>
                <a:effectLst/>
                <a:latin typeface="Whitney"/>
              </a:rPr>
              <a:t>sẽ ko có </a:t>
            </a:r>
            <a:r>
              <a:rPr lang="en-US" b="0" i="0" err="1">
                <a:solidFill>
                  <a:srgbClr val="DCDDDE"/>
                </a:solidFill>
                <a:effectLst/>
                <a:latin typeface="Whitney"/>
              </a:rPr>
              <a:t>tính</a:t>
            </a:r>
            <a:r>
              <a:rPr lang="en-US" b="0" i="0">
                <a:solidFill>
                  <a:srgbClr val="DCDDDE"/>
                </a:solidFill>
                <a:effectLst/>
                <a:latin typeface="Whitney"/>
              </a:rPr>
              <a:t> </a:t>
            </a:r>
            <a:r>
              <a:rPr lang="vi-VN" b="0" i="0">
                <a:solidFill>
                  <a:srgbClr val="DCDDDE"/>
                </a:solidFill>
                <a:effectLst/>
                <a:latin typeface="Whitney"/>
              </a:rPr>
              <a:t>consistency</a:t>
            </a:r>
            <a:r>
              <a:rPr lang="en-US" b="0" i="0">
                <a:solidFill>
                  <a:srgbClr val="DCDDDE"/>
                </a:solidFill>
                <a:effectLst/>
                <a:latin typeface="Whitney"/>
              </a:rPr>
              <a:t> </a:t>
            </a:r>
            <a:r>
              <a:rPr lang="en-US" b="0" i="0" err="1">
                <a:solidFill>
                  <a:srgbClr val="DCDDDE"/>
                </a:solidFill>
                <a:effectLst/>
                <a:latin typeface="Whitney"/>
              </a:rPr>
              <a:t>vì</a:t>
            </a:r>
            <a:r>
              <a:rPr lang="en-US" b="0" i="0">
                <a:solidFill>
                  <a:srgbClr val="DCDDDE"/>
                </a:solidFill>
                <a:effectLst/>
                <a:latin typeface="Whitney"/>
              </a:rPr>
              <a:t> </a:t>
            </a:r>
            <a:r>
              <a:rPr lang="en-US" b="0" i="0" err="1">
                <a:solidFill>
                  <a:srgbClr val="DCDDDE"/>
                </a:solidFill>
                <a:effectLst/>
                <a:latin typeface="Whitney"/>
              </a:rPr>
              <a:t>nó</a:t>
            </a:r>
            <a:r>
              <a:rPr lang="en-US" b="0" i="0">
                <a:solidFill>
                  <a:srgbClr val="DCDDDE"/>
                </a:solidFill>
                <a:effectLst/>
                <a:latin typeface="Whitney"/>
              </a:rPr>
              <a:t> </a:t>
            </a:r>
            <a:r>
              <a:rPr lang="en-US" b="0" i="0" err="1">
                <a:solidFill>
                  <a:srgbClr val="DCDDDE"/>
                </a:solidFill>
                <a:effectLst/>
                <a:latin typeface="Whitney"/>
              </a:rPr>
              <a:t>hoạt</a:t>
            </a:r>
            <a:r>
              <a:rPr lang="en-US" b="0" i="0">
                <a:solidFill>
                  <a:srgbClr val="DCDDDE"/>
                </a:solidFill>
                <a:effectLst/>
                <a:latin typeface="Whitney"/>
              </a:rPr>
              <a:t> </a:t>
            </a:r>
            <a:r>
              <a:rPr lang="en-US" b="0" i="0" err="1">
                <a:solidFill>
                  <a:srgbClr val="DCDDDE"/>
                </a:solidFill>
                <a:effectLst/>
                <a:latin typeface="Whitney"/>
              </a:rPr>
              <a:t>động</a:t>
            </a:r>
            <a:r>
              <a:rPr lang="en-US" b="0" i="0">
                <a:solidFill>
                  <a:srgbClr val="DCDDDE"/>
                </a:solidFill>
                <a:effectLst/>
                <a:latin typeface="Whitney"/>
              </a:rPr>
              <a:t> </a:t>
            </a:r>
            <a:r>
              <a:rPr lang="en-US" b="0" i="0" err="1">
                <a:solidFill>
                  <a:srgbClr val="DCDDDE"/>
                </a:solidFill>
                <a:effectLst/>
                <a:latin typeface="Whitney"/>
              </a:rPr>
              <a:t>như</a:t>
            </a:r>
            <a:r>
              <a:rPr lang="en-US" b="0" i="0">
                <a:solidFill>
                  <a:srgbClr val="DCDDDE"/>
                </a:solidFill>
                <a:effectLst/>
                <a:latin typeface="Whitney"/>
              </a:rPr>
              <a:t> </a:t>
            </a:r>
            <a:r>
              <a:rPr lang="en-US" b="0" i="0" err="1">
                <a:solidFill>
                  <a:srgbClr val="DCDDDE"/>
                </a:solidFill>
                <a:effectLst/>
                <a:latin typeface="Whitney"/>
              </a:rPr>
              <a:t>sau</a:t>
            </a:r>
            <a:r>
              <a:rPr lang="en-US" b="0" i="0">
                <a:solidFill>
                  <a:srgbClr val="DCDDDE"/>
                </a:solidFill>
                <a:effectLst/>
                <a:latin typeface="Whitney"/>
              </a:rPr>
              <a:t>:</a:t>
            </a:r>
          </a:p>
          <a:p>
            <a:pPr marL="0" lvl="0" indent="0" algn="l" rtl="0">
              <a:spcBef>
                <a:spcPts val="0"/>
              </a:spcBef>
              <a:spcAft>
                <a:spcPts val="0"/>
              </a:spcAft>
              <a:buNone/>
            </a:pPr>
            <a:r>
              <a:rPr lang="en-US" b="0" i="0">
                <a:solidFill>
                  <a:srgbClr val="DCDDDE"/>
                </a:solidFill>
                <a:effectLst/>
                <a:latin typeface="Whitney"/>
              </a:rPr>
              <a:t>1. Client </a:t>
            </a:r>
            <a:r>
              <a:rPr lang="en-US" b="0" i="0" err="1">
                <a:solidFill>
                  <a:srgbClr val="DCDDDE"/>
                </a:solidFill>
                <a:effectLst/>
                <a:latin typeface="Whitney"/>
              </a:rPr>
              <a:t>thực</a:t>
            </a:r>
            <a:r>
              <a:rPr lang="en-US" b="0" i="0">
                <a:solidFill>
                  <a:srgbClr val="DCDDDE"/>
                </a:solidFill>
                <a:effectLst/>
                <a:latin typeface="Whitney"/>
              </a:rPr>
              <a:t> </a:t>
            </a:r>
            <a:r>
              <a:rPr lang="en-US" b="0" i="0" err="1">
                <a:solidFill>
                  <a:srgbClr val="DCDDDE"/>
                </a:solidFill>
                <a:effectLst/>
                <a:latin typeface="Whitney"/>
              </a:rPr>
              <a:t>hiện</a:t>
            </a:r>
            <a:r>
              <a:rPr lang="en-US" b="0" i="0">
                <a:solidFill>
                  <a:srgbClr val="DCDDDE"/>
                </a:solidFill>
                <a:effectLst/>
                <a:latin typeface="Whitney"/>
              </a:rPr>
              <a:t> req </a:t>
            </a:r>
            <a:r>
              <a:rPr lang="en-US" b="0" i="0" err="1">
                <a:solidFill>
                  <a:srgbClr val="DCDDDE"/>
                </a:solidFill>
                <a:effectLst/>
                <a:latin typeface="Whitney"/>
              </a:rPr>
              <a:t>ghi</a:t>
            </a:r>
            <a:r>
              <a:rPr lang="en-US" b="0" i="0">
                <a:solidFill>
                  <a:srgbClr val="DCDDDE"/>
                </a:solidFill>
                <a:effectLst/>
                <a:latin typeface="Whitney"/>
              </a:rPr>
              <a:t> </a:t>
            </a:r>
            <a:r>
              <a:rPr lang="en-US" b="0" i="0" err="1">
                <a:solidFill>
                  <a:srgbClr val="DCDDDE"/>
                </a:solidFill>
                <a:effectLst/>
                <a:latin typeface="Whitney"/>
              </a:rPr>
              <a:t>vô</a:t>
            </a:r>
            <a:r>
              <a:rPr lang="en-US" b="0" i="0">
                <a:solidFill>
                  <a:srgbClr val="DCDDDE"/>
                </a:solidFill>
                <a:effectLst/>
                <a:latin typeface="Whitney"/>
              </a:rPr>
              <a:t> master</a:t>
            </a:r>
          </a:p>
          <a:p>
            <a:pPr marL="0" lvl="0" indent="0" algn="l" rtl="0">
              <a:spcBef>
                <a:spcPts val="0"/>
              </a:spcBef>
              <a:spcAft>
                <a:spcPts val="0"/>
              </a:spcAft>
              <a:buNone/>
            </a:pPr>
            <a:r>
              <a:rPr lang="en-US"/>
              <a:t>2.1 Master res “OK” </a:t>
            </a:r>
            <a:r>
              <a:rPr lang="en-US" err="1"/>
              <a:t>tới</a:t>
            </a:r>
            <a:r>
              <a:rPr lang="en-US"/>
              <a:t> client</a:t>
            </a:r>
          </a:p>
          <a:p>
            <a:pPr marL="0" lvl="0" indent="0" algn="l" rtl="0">
              <a:spcBef>
                <a:spcPts val="0"/>
              </a:spcBef>
              <a:spcAft>
                <a:spcPts val="0"/>
              </a:spcAft>
              <a:buNone/>
            </a:pPr>
            <a:r>
              <a:rPr lang="en-US"/>
              <a:t>2.2 Song </a:t>
            </a:r>
            <a:r>
              <a:rPr lang="en-US" err="1"/>
              <a:t>song</a:t>
            </a:r>
            <a:r>
              <a:rPr lang="en-US"/>
              <a:t> </a:t>
            </a:r>
            <a:r>
              <a:rPr lang="en-US" err="1"/>
              <a:t>với</a:t>
            </a:r>
            <a:r>
              <a:rPr lang="en-US"/>
              <a:t> </a:t>
            </a:r>
            <a:r>
              <a:rPr lang="en-US" err="1"/>
              <a:t>vc</a:t>
            </a:r>
            <a:r>
              <a:rPr lang="en-US"/>
              <a:t> </a:t>
            </a:r>
            <a:r>
              <a:rPr lang="en-US" err="1"/>
              <a:t>đó</a:t>
            </a:r>
            <a:r>
              <a:rPr lang="en-US"/>
              <a:t> master </a:t>
            </a:r>
            <a:r>
              <a:rPr lang="en-US" err="1"/>
              <a:t>thực</a:t>
            </a:r>
            <a:r>
              <a:rPr lang="en-US"/>
              <a:t> </a:t>
            </a:r>
            <a:r>
              <a:rPr lang="en-US" err="1"/>
              <a:t>hiện</a:t>
            </a:r>
            <a:r>
              <a:rPr lang="en-US"/>
              <a:t> </a:t>
            </a:r>
            <a:r>
              <a:rPr lang="en-US" err="1"/>
              <a:t>việc</a:t>
            </a:r>
            <a:r>
              <a:rPr lang="en-US"/>
              <a:t> </a:t>
            </a:r>
            <a:r>
              <a:rPr lang="en-US" err="1"/>
              <a:t>ghi</a:t>
            </a:r>
            <a:r>
              <a:rPr lang="en-US"/>
              <a:t> </a:t>
            </a:r>
            <a:r>
              <a:rPr lang="en-US" err="1"/>
              <a:t>dữ</a:t>
            </a:r>
            <a:r>
              <a:rPr lang="en-US"/>
              <a:t> </a:t>
            </a:r>
            <a:r>
              <a:rPr lang="en-US" err="1"/>
              <a:t>liệu</a:t>
            </a:r>
            <a:r>
              <a:rPr lang="en-US"/>
              <a:t> </a:t>
            </a:r>
            <a:r>
              <a:rPr lang="en-US" err="1"/>
              <a:t>vào</a:t>
            </a:r>
            <a:r>
              <a:rPr lang="en-US"/>
              <a:t> </a:t>
            </a:r>
            <a:r>
              <a:rPr lang="en-US" err="1"/>
              <a:t>các</a:t>
            </a:r>
            <a:r>
              <a:rPr lang="en-US"/>
              <a:t> replica</a:t>
            </a:r>
          </a:p>
          <a:p>
            <a:pPr marL="0" lvl="0" indent="0" algn="l" rtl="0">
              <a:spcBef>
                <a:spcPts val="0"/>
              </a:spcBef>
              <a:spcAft>
                <a:spcPts val="0"/>
              </a:spcAft>
              <a:buNone/>
            </a:pPr>
            <a:endParaRPr lang="en-US" b="0" i="0">
              <a:solidFill>
                <a:srgbClr val="DCDDDE"/>
              </a:solidFill>
              <a:effectLst/>
              <a:latin typeface="Whitney"/>
            </a:endParaRPr>
          </a:p>
          <a:p>
            <a:pPr marL="0" lvl="0" indent="0" algn="l" rtl="0">
              <a:spcBef>
                <a:spcPts val="0"/>
              </a:spcBef>
              <a:spcAft>
                <a:spcPts val="0"/>
              </a:spcAft>
              <a:buNone/>
            </a:pPr>
            <a:r>
              <a:rPr lang="en-US" b="0" i="0">
                <a:solidFill>
                  <a:srgbClr val="DCDDDE"/>
                </a:solidFill>
                <a:effectLst/>
                <a:latin typeface="Whitney"/>
              </a:rPr>
              <a:t>S</a:t>
            </a:r>
            <a:r>
              <a:rPr lang="vi-VN" b="0" i="0">
                <a:solidFill>
                  <a:srgbClr val="DCDDDE"/>
                </a:solidFill>
                <a:effectLst/>
                <a:latin typeface="Whitney"/>
              </a:rPr>
              <a:t>ẽ có trường hợp mà network partition xảy ra</a:t>
            </a:r>
            <a:r>
              <a:rPr lang="en-US" b="0" i="0">
                <a:solidFill>
                  <a:srgbClr val="DCDDDE"/>
                </a:solidFill>
                <a:effectLst/>
                <a:latin typeface="Whitney"/>
              </a:rPr>
              <a:t> </a:t>
            </a:r>
            <a:r>
              <a:rPr lang="en-US" b="0" i="0" err="1">
                <a:solidFill>
                  <a:srgbClr val="DCDDDE"/>
                </a:solidFill>
                <a:effectLst/>
                <a:latin typeface="Whitney"/>
              </a:rPr>
              <a:t>cắt</a:t>
            </a:r>
            <a:r>
              <a:rPr lang="en-US" b="0" i="0">
                <a:solidFill>
                  <a:srgbClr val="DCDDDE"/>
                </a:solidFill>
                <a:effectLst/>
                <a:latin typeface="Whitney"/>
              </a:rPr>
              <a:t> </a:t>
            </a:r>
            <a:r>
              <a:rPr lang="en-US" b="0" i="0" err="1">
                <a:solidFill>
                  <a:srgbClr val="DCDDDE"/>
                </a:solidFill>
                <a:effectLst/>
                <a:latin typeface="Whitney"/>
              </a:rPr>
              <a:t>giữa</a:t>
            </a:r>
            <a:r>
              <a:rPr lang="en-US" b="0" i="0">
                <a:solidFill>
                  <a:srgbClr val="DCDDDE"/>
                </a:solidFill>
                <a:effectLst/>
                <a:latin typeface="Whitney"/>
              </a:rPr>
              <a:t> master </a:t>
            </a:r>
            <a:r>
              <a:rPr lang="en-US" b="0" i="0" err="1">
                <a:solidFill>
                  <a:srgbClr val="DCDDDE"/>
                </a:solidFill>
                <a:effectLst/>
                <a:latin typeface="Whitney"/>
              </a:rPr>
              <a:t>với</a:t>
            </a:r>
            <a:r>
              <a:rPr lang="en-US" b="0" i="0">
                <a:solidFill>
                  <a:srgbClr val="DCDDDE"/>
                </a:solidFill>
                <a:effectLst/>
                <a:latin typeface="Whitney"/>
              </a:rPr>
              <a:t> </a:t>
            </a:r>
            <a:r>
              <a:rPr lang="en-US" b="0" i="0" err="1">
                <a:solidFill>
                  <a:srgbClr val="DCDDDE"/>
                </a:solidFill>
                <a:effectLst/>
                <a:latin typeface="Whitney"/>
              </a:rPr>
              <a:t>các</a:t>
            </a:r>
            <a:r>
              <a:rPr lang="en-US" b="0" i="0">
                <a:solidFill>
                  <a:srgbClr val="DCDDDE"/>
                </a:solidFill>
                <a:effectLst/>
                <a:latin typeface="Whitney"/>
              </a:rPr>
              <a:t> replica </a:t>
            </a:r>
            <a:r>
              <a:rPr lang="vi-VN" b="0" i="0">
                <a:solidFill>
                  <a:srgbClr val="DCDDDE"/>
                </a:solidFill>
                <a:effectLst/>
                <a:latin typeface="Whitney"/>
              </a:rPr>
              <a:t>mà lại ngay lúc master mới trả lời "OK" tới client xong mà chưa write vô </a:t>
            </a:r>
            <a:r>
              <a:rPr lang="en-US" b="0" i="0" err="1">
                <a:solidFill>
                  <a:srgbClr val="DCDDDE"/>
                </a:solidFill>
                <a:effectLst/>
                <a:latin typeface="Whitney"/>
              </a:rPr>
              <a:t>các</a:t>
            </a:r>
            <a:r>
              <a:rPr lang="en-US" b="0" i="0">
                <a:solidFill>
                  <a:srgbClr val="DCDDDE"/>
                </a:solidFill>
                <a:effectLst/>
                <a:latin typeface="Whitney"/>
              </a:rPr>
              <a:t> replica. </a:t>
            </a:r>
            <a:r>
              <a:rPr lang="vi-VN" b="0" i="0">
                <a:solidFill>
                  <a:srgbClr val="DCDDDE"/>
                </a:solidFill>
                <a:effectLst/>
                <a:latin typeface="Whitney"/>
              </a:rPr>
              <a:t>Như vậy lúc đó master sẽ giữ 1 bản data khác, mấy thằng rep sẽ giữ 1 bản data khác -&gt; mất </a:t>
            </a:r>
            <a:r>
              <a:rPr lang="en-US" b="0" i="0" err="1">
                <a:solidFill>
                  <a:srgbClr val="DCDDDE"/>
                </a:solidFill>
                <a:effectLst/>
                <a:latin typeface="Whitney"/>
              </a:rPr>
              <a:t>tính</a:t>
            </a:r>
            <a:r>
              <a:rPr lang="en-US" b="0" i="0">
                <a:solidFill>
                  <a:srgbClr val="DCDDDE"/>
                </a:solidFill>
                <a:effectLst/>
                <a:latin typeface="Whitney"/>
              </a:rPr>
              <a:t> </a:t>
            </a:r>
            <a:r>
              <a:rPr lang="vi-VN" b="0" i="0">
                <a:solidFill>
                  <a:srgbClr val="DCDDDE"/>
                </a:solidFill>
                <a:effectLst/>
                <a:latin typeface="Whitney"/>
              </a:rPr>
              <a:t>consistency</a:t>
            </a:r>
            <a:endParaRPr lang="en-US" b="0" i="0">
              <a:solidFill>
                <a:srgbClr val="DCDDDE"/>
              </a:solidFill>
              <a:effectLst/>
              <a:latin typeface="Whitney"/>
            </a:endParaRPr>
          </a:p>
          <a:p>
            <a:pPr marL="0" lvl="0" indent="0" algn="l" rtl="0">
              <a:spcBef>
                <a:spcPts val="0"/>
              </a:spcBef>
              <a:spcAft>
                <a:spcPts val="0"/>
              </a:spcAft>
              <a:buNone/>
            </a:pPr>
            <a:endParaRPr lang="en-US" b="0" i="0">
              <a:solidFill>
                <a:srgbClr val="DCDDDE"/>
              </a:solidFill>
              <a:effectLst/>
              <a:latin typeface="Whitney"/>
            </a:endParaRPr>
          </a:p>
          <a:p>
            <a:pPr marL="0" lvl="0" indent="0" algn="l" rtl="0">
              <a:spcBef>
                <a:spcPts val="0"/>
              </a:spcBef>
              <a:spcAft>
                <a:spcPts val="0"/>
              </a:spcAft>
              <a:buNone/>
            </a:pPr>
            <a:r>
              <a:rPr lang="en-US" b="0" i="0" err="1">
                <a:solidFill>
                  <a:srgbClr val="DCDDDE"/>
                </a:solidFill>
                <a:effectLst/>
                <a:latin typeface="Whitney"/>
              </a:rPr>
              <a:t>Cần</a:t>
            </a:r>
            <a:r>
              <a:rPr lang="en-US" b="0" i="0">
                <a:solidFill>
                  <a:srgbClr val="DCDDDE"/>
                </a:solidFill>
                <a:effectLst/>
                <a:latin typeface="Whitney"/>
              </a:rPr>
              <a:t> 1 </a:t>
            </a:r>
            <a:r>
              <a:rPr lang="en-US" b="0" i="0" err="1">
                <a:solidFill>
                  <a:srgbClr val="DCDDDE"/>
                </a:solidFill>
                <a:effectLst/>
                <a:latin typeface="Whitney"/>
              </a:rPr>
              <a:t>giải</a:t>
            </a:r>
            <a:r>
              <a:rPr lang="en-US" b="0" i="0">
                <a:solidFill>
                  <a:srgbClr val="DCDDDE"/>
                </a:solidFill>
                <a:effectLst/>
                <a:latin typeface="Whitney"/>
              </a:rPr>
              <a:t> </a:t>
            </a:r>
            <a:r>
              <a:rPr lang="en-US" b="0" i="0" err="1">
                <a:solidFill>
                  <a:srgbClr val="DCDDDE"/>
                </a:solidFill>
                <a:effectLst/>
                <a:latin typeface="Whitney"/>
              </a:rPr>
              <a:t>pháp</a:t>
            </a:r>
            <a:r>
              <a:rPr lang="en-US" b="0" i="0">
                <a:solidFill>
                  <a:srgbClr val="DCDDDE"/>
                </a:solidFill>
                <a:effectLst/>
                <a:latin typeface="Whitney"/>
              </a:rPr>
              <a:t> </a:t>
            </a:r>
            <a:r>
              <a:rPr lang="en-US" b="0" i="0" err="1">
                <a:solidFill>
                  <a:srgbClr val="DCDDDE"/>
                </a:solidFill>
                <a:effectLst/>
                <a:latin typeface="Whitney"/>
              </a:rPr>
              <a:t>để</a:t>
            </a:r>
            <a:r>
              <a:rPr lang="en-US" b="0" i="0">
                <a:solidFill>
                  <a:srgbClr val="DCDDDE"/>
                </a:solidFill>
                <a:effectLst/>
                <a:latin typeface="Whitney"/>
              </a:rPr>
              <a:t> </a:t>
            </a:r>
            <a:r>
              <a:rPr lang="en-US" b="0" i="0" err="1">
                <a:solidFill>
                  <a:srgbClr val="DCDDDE"/>
                </a:solidFill>
                <a:effectLst/>
                <a:latin typeface="Whitney"/>
              </a:rPr>
              <a:t>khắc</a:t>
            </a:r>
            <a:r>
              <a:rPr lang="en-US" b="0" i="0">
                <a:solidFill>
                  <a:srgbClr val="DCDDDE"/>
                </a:solidFill>
                <a:effectLst/>
                <a:latin typeface="Whitney"/>
              </a:rPr>
              <a:t> </a:t>
            </a:r>
            <a:r>
              <a:rPr lang="en-US" b="0" i="0" err="1">
                <a:solidFill>
                  <a:srgbClr val="DCDDDE"/>
                </a:solidFill>
                <a:effectLst/>
                <a:latin typeface="Whitney"/>
              </a:rPr>
              <a:t>phục</a:t>
            </a:r>
            <a:r>
              <a:rPr lang="en-US" b="0" i="0">
                <a:solidFill>
                  <a:srgbClr val="DCDDDE"/>
                </a:solidFill>
                <a:effectLst/>
                <a:latin typeface="Whitney"/>
              </a:rPr>
              <a:t> </a:t>
            </a:r>
            <a:r>
              <a:rPr lang="en-US" b="0" i="0" err="1">
                <a:solidFill>
                  <a:srgbClr val="DCDDDE"/>
                </a:solidFill>
                <a:effectLst/>
                <a:latin typeface="Whitney"/>
              </a:rPr>
              <a:t>điều</a:t>
            </a:r>
            <a:r>
              <a:rPr lang="en-US" b="0" i="0">
                <a:solidFill>
                  <a:srgbClr val="DCDDDE"/>
                </a:solidFill>
                <a:effectLst/>
                <a:latin typeface="Whitney"/>
              </a:rPr>
              <a:t> </a:t>
            </a:r>
            <a:r>
              <a:rPr lang="en-US" b="0" i="0" err="1">
                <a:solidFill>
                  <a:srgbClr val="DCDDDE"/>
                </a:solidFill>
                <a:effectLst/>
                <a:latin typeface="Whitney"/>
              </a:rPr>
              <a:t>này</a:t>
            </a:r>
            <a:r>
              <a:rPr lang="en-US" b="0" i="0">
                <a:solidFill>
                  <a:srgbClr val="DCDDDE"/>
                </a:solidFill>
                <a:effectLst/>
                <a:latin typeface="Whitney"/>
              </a:rPr>
              <a:t>, </a:t>
            </a:r>
            <a:r>
              <a:rPr lang="en-US" b="0" i="0" err="1">
                <a:solidFill>
                  <a:srgbClr val="DCDDDE"/>
                </a:solidFill>
                <a:effectLst/>
                <a:latin typeface="Whitney"/>
              </a:rPr>
              <a:t>redis</a:t>
            </a:r>
            <a:r>
              <a:rPr lang="en-US" b="0" i="0">
                <a:solidFill>
                  <a:srgbClr val="DCDDDE"/>
                </a:solidFill>
                <a:effectLst/>
                <a:latin typeface="Whitney"/>
              </a:rPr>
              <a:t> </a:t>
            </a:r>
            <a:r>
              <a:rPr lang="en-US" b="0" i="0" err="1">
                <a:solidFill>
                  <a:srgbClr val="DCDDDE"/>
                </a:solidFill>
                <a:effectLst/>
                <a:latin typeface="Whitney"/>
              </a:rPr>
              <a:t>có</a:t>
            </a:r>
            <a:r>
              <a:rPr lang="en-US" b="0" i="0">
                <a:solidFill>
                  <a:srgbClr val="DCDDDE"/>
                </a:solidFill>
                <a:effectLst/>
                <a:latin typeface="Whitney"/>
              </a:rPr>
              <a:t> </a:t>
            </a:r>
            <a:r>
              <a:rPr lang="en-US" b="0" i="0" err="1">
                <a:solidFill>
                  <a:srgbClr val="DCDDDE"/>
                </a:solidFill>
                <a:effectLst/>
                <a:latin typeface="Whitney"/>
              </a:rPr>
              <a:t>thêm</a:t>
            </a:r>
            <a:r>
              <a:rPr lang="en-US" b="0" i="0">
                <a:solidFill>
                  <a:srgbClr val="DCDDDE"/>
                </a:solidFill>
                <a:effectLst/>
                <a:latin typeface="Whitney"/>
              </a:rPr>
              <a:t> </a:t>
            </a:r>
            <a:r>
              <a:rPr lang="en-US" b="0" i="0" err="1">
                <a:solidFill>
                  <a:srgbClr val="DCDDDE"/>
                </a:solidFill>
                <a:effectLst/>
                <a:latin typeface="Whitney"/>
              </a:rPr>
              <a:t>hàm</a:t>
            </a:r>
            <a:r>
              <a:rPr lang="en-US" b="0" i="0">
                <a:solidFill>
                  <a:srgbClr val="DCDDDE"/>
                </a:solidFill>
                <a:effectLst/>
                <a:latin typeface="Whitney"/>
              </a:rPr>
              <a:t> Wait, </a:t>
            </a:r>
            <a:r>
              <a:rPr lang="en-US" b="0" i="0" err="1">
                <a:solidFill>
                  <a:srgbClr val="DCDDDE"/>
                </a:solidFill>
                <a:effectLst/>
                <a:latin typeface="Whitney"/>
              </a:rPr>
              <a:t>cơ</a:t>
            </a:r>
            <a:r>
              <a:rPr lang="en-US" b="0" i="0">
                <a:solidFill>
                  <a:srgbClr val="DCDDDE"/>
                </a:solidFill>
                <a:effectLst/>
                <a:latin typeface="Whitney"/>
              </a:rPr>
              <a:t> </a:t>
            </a:r>
            <a:r>
              <a:rPr lang="en-US" b="0" i="0" err="1">
                <a:solidFill>
                  <a:srgbClr val="DCDDDE"/>
                </a:solidFill>
                <a:effectLst/>
                <a:latin typeface="Whitney"/>
              </a:rPr>
              <a:t>chế</a:t>
            </a:r>
            <a:r>
              <a:rPr lang="en-US" b="0" i="0">
                <a:solidFill>
                  <a:srgbClr val="DCDDDE"/>
                </a:solidFill>
                <a:effectLst/>
                <a:latin typeface="Whitney"/>
              </a:rPr>
              <a:t> </a:t>
            </a:r>
            <a:r>
              <a:rPr lang="en-US" b="0" i="0" err="1">
                <a:solidFill>
                  <a:srgbClr val="DCDDDE"/>
                </a:solidFill>
                <a:effectLst/>
                <a:latin typeface="Whitney"/>
              </a:rPr>
              <a:t>này</a:t>
            </a:r>
            <a:r>
              <a:rPr lang="en-US" b="0" i="0">
                <a:solidFill>
                  <a:srgbClr val="DCDDDE"/>
                </a:solidFill>
                <a:effectLst/>
                <a:latin typeface="Whitney"/>
              </a:rPr>
              <a:t> </a:t>
            </a:r>
            <a:r>
              <a:rPr lang="en-US" b="0" i="0" err="1">
                <a:solidFill>
                  <a:srgbClr val="DCDDDE"/>
                </a:solidFill>
                <a:effectLst/>
                <a:latin typeface="Whitney"/>
              </a:rPr>
              <a:t>đảm</a:t>
            </a:r>
            <a:r>
              <a:rPr lang="en-US" b="0" i="0">
                <a:solidFill>
                  <a:srgbClr val="DCDDDE"/>
                </a:solidFill>
                <a:effectLst/>
                <a:latin typeface="Whitney"/>
              </a:rPr>
              <a:t> </a:t>
            </a:r>
            <a:r>
              <a:rPr lang="en-US" b="0" i="0" err="1">
                <a:solidFill>
                  <a:srgbClr val="DCDDDE"/>
                </a:solidFill>
                <a:effectLst/>
                <a:latin typeface="Whitney"/>
              </a:rPr>
              <a:t>bảo</a:t>
            </a:r>
            <a:r>
              <a:rPr lang="en-US" b="0" i="0">
                <a:solidFill>
                  <a:srgbClr val="DCDDDE"/>
                </a:solidFill>
                <a:effectLst/>
                <a:latin typeface="Whitney"/>
              </a:rPr>
              <a:t> </a:t>
            </a:r>
            <a:r>
              <a:rPr lang="en-US" b="0" i="0" err="1">
                <a:solidFill>
                  <a:srgbClr val="DCDDDE"/>
                </a:solidFill>
                <a:effectLst/>
                <a:latin typeface="Whitney"/>
              </a:rPr>
              <a:t>một</a:t>
            </a:r>
            <a:r>
              <a:rPr lang="en-US" b="0" i="0">
                <a:solidFill>
                  <a:srgbClr val="DCDDDE"/>
                </a:solidFill>
                <a:effectLst/>
                <a:latin typeface="Whitney"/>
              </a:rPr>
              <a:t> </a:t>
            </a:r>
            <a:r>
              <a:rPr lang="en-US" b="0" i="0" err="1">
                <a:solidFill>
                  <a:srgbClr val="DCDDDE"/>
                </a:solidFill>
                <a:effectLst/>
                <a:latin typeface="Whitney"/>
              </a:rPr>
              <a:t>số</a:t>
            </a:r>
            <a:r>
              <a:rPr lang="en-US" b="0" i="0">
                <a:solidFill>
                  <a:srgbClr val="DCDDDE"/>
                </a:solidFill>
                <a:effectLst/>
                <a:latin typeface="Whitney"/>
              </a:rPr>
              <a:t> </a:t>
            </a:r>
            <a:r>
              <a:rPr lang="en-US" b="0" i="0" err="1">
                <a:solidFill>
                  <a:srgbClr val="DCDDDE"/>
                </a:solidFill>
                <a:effectLst/>
                <a:latin typeface="Whitney"/>
              </a:rPr>
              <a:t>lượng</a:t>
            </a:r>
            <a:r>
              <a:rPr lang="en-US" b="0" i="0">
                <a:solidFill>
                  <a:srgbClr val="DCDDDE"/>
                </a:solidFill>
                <a:effectLst/>
                <a:latin typeface="Whitney"/>
              </a:rPr>
              <a:t> </a:t>
            </a:r>
            <a:r>
              <a:rPr lang="en-US" b="0" i="0" err="1">
                <a:solidFill>
                  <a:srgbClr val="DCDDDE"/>
                </a:solidFill>
                <a:effectLst/>
                <a:latin typeface="Whitney"/>
              </a:rPr>
              <a:t>máy</a:t>
            </a:r>
            <a:r>
              <a:rPr lang="en-US" b="0" i="0">
                <a:solidFill>
                  <a:srgbClr val="DCDDDE"/>
                </a:solidFill>
                <a:effectLst/>
                <a:latin typeface="Whitney"/>
              </a:rPr>
              <a:t> </a:t>
            </a:r>
            <a:r>
              <a:rPr lang="en-US" b="0" i="0" err="1">
                <a:solidFill>
                  <a:srgbClr val="DCDDDE"/>
                </a:solidFill>
                <a:effectLst/>
                <a:latin typeface="Whitney"/>
              </a:rPr>
              <a:t>nhận</a:t>
            </a:r>
            <a:r>
              <a:rPr lang="en-US" b="0" i="0">
                <a:solidFill>
                  <a:srgbClr val="DCDDDE"/>
                </a:solidFill>
                <a:effectLst/>
                <a:latin typeface="Whitney"/>
              </a:rPr>
              <a:t> </a:t>
            </a:r>
            <a:r>
              <a:rPr lang="en-US" b="0" i="0" err="1">
                <a:solidFill>
                  <a:srgbClr val="DCDDDE"/>
                </a:solidFill>
                <a:effectLst/>
                <a:latin typeface="Whitney"/>
              </a:rPr>
              <a:t>được</a:t>
            </a:r>
            <a:r>
              <a:rPr lang="en-US" b="0" i="0">
                <a:solidFill>
                  <a:srgbClr val="DCDDDE"/>
                </a:solidFill>
                <a:effectLst/>
                <a:latin typeface="Whitney"/>
              </a:rPr>
              <a:t> </a:t>
            </a:r>
            <a:r>
              <a:rPr lang="en-US" b="0" i="0" err="1">
                <a:solidFill>
                  <a:srgbClr val="DCDDDE"/>
                </a:solidFill>
                <a:effectLst/>
                <a:latin typeface="Whitney"/>
              </a:rPr>
              <a:t>hết</a:t>
            </a:r>
            <a:r>
              <a:rPr lang="en-US" b="0" i="0">
                <a:solidFill>
                  <a:srgbClr val="DCDDDE"/>
                </a:solidFill>
                <a:effectLst/>
                <a:latin typeface="Whitney"/>
              </a:rPr>
              <a:t> </a:t>
            </a:r>
            <a:r>
              <a:rPr lang="en-US" b="0" i="0" err="1">
                <a:solidFill>
                  <a:srgbClr val="DCDDDE"/>
                </a:solidFill>
                <a:effectLst/>
                <a:latin typeface="Whitney"/>
              </a:rPr>
              <a:t>các</a:t>
            </a:r>
            <a:r>
              <a:rPr lang="en-US" b="0" i="0">
                <a:solidFill>
                  <a:srgbClr val="DCDDDE"/>
                </a:solidFill>
                <a:effectLst/>
                <a:latin typeface="Whitney"/>
              </a:rPr>
              <a:t> </a:t>
            </a:r>
            <a:r>
              <a:rPr lang="en-US" b="0" i="0" err="1">
                <a:solidFill>
                  <a:srgbClr val="DCDDDE"/>
                </a:solidFill>
                <a:effectLst/>
                <a:latin typeface="Whitney"/>
              </a:rPr>
              <a:t>lệnh</a:t>
            </a:r>
            <a:r>
              <a:rPr lang="en-US" b="0" i="0">
                <a:solidFill>
                  <a:srgbClr val="DCDDDE"/>
                </a:solidFill>
                <a:effectLst/>
                <a:latin typeface="Whitney"/>
              </a:rPr>
              <a:t> </a:t>
            </a:r>
            <a:r>
              <a:rPr lang="en-US" b="0" i="0" err="1">
                <a:solidFill>
                  <a:srgbClr val="DCDDDE"/>
                </a:solidFill>
                <a:effectLst/>
                <a:latin typeface="Whitney"/>
              </a:rPr>
              <a:t>ghi</a:t>
            </a:r>
            <a:r>
              <a:rPr lang="en-US" b="0" i="0">
                <a:solidFill>
                  <a:srgbClr val="DCDDDE"/>
                </a:solidFill>
                <a:effectLst/>
                <a:latin typeface="Whitney"/>
              </a:rPr>
              <a:t> </a:t>
            </a:r>
            <a:r>
              <a:rPr lang="en-US" b="0" i="0" err="1">
                <a:solidFill>
                  <a:srgbClr val="DCDDDE"/>
                </a:solidFill>
                <a:effectLst/>
                <a:latin typeface="Whitney"/>
              </a:rPr>
              <a:t>rồi</a:t>
            </a:r>
            <a:r>
              <a:rPr lang="en-US" b="0" i="0">
                <a:solidFill>
                  <a:srgbClr val="DCDDDE"/>
                </a:solidFill>
                <a:effectLst/>
                <a:latin typeface="Whitney"/>
              </a:rPr>
              <a:t> </a:t>
            </a:r>
            <a:r>
              <a:rPr lang="en-US" b="0" i="0" err="1">
                <a:solidFill>
                  <a:srgbClr val="DCDDDE"/>
                </a:solidFill>
                <a:effectLst/>
                <a:latin typeface="Whitney"/>
              </a:rPr>
              <a:t>mới</a:t>
            </a:r>
            <a:r>
              <a:rPr lang="en-US" b="0" i="0">
                <a:solidFill>
                  <a:srgbClr val="DCDDDE"/>
                </a:solidFill>
                <a:effectLst/>
                <a:latin typeface="Whitney"/>
              </a:rPr>
              <a:t> </a:t>
            </a:r>
            <a:r>
              <a:rPr lang="en-US" b="0" i="0" err="1">
                <a:solidFill>
                  <a:srgbClr val="DCDDDE"/>
                </a:solidFill>
                <a:effectLst/>
                <a:latin typeface="Whitney"/>
              </a:rPr>
              <a:t>thực</a:t>
            </a:r>
            <a:r>
              <a:rPr lang="en-US" b="0" i="0">
                <a:solidFill>
                  <a:srgbClr val="DCDDDE"/>
                </a:solidFill>
                <a:effectLst/>
                <a:latin typeface="Whitney"/>
              </a:rPr>
              <a:t> </a:t>
            </a:r>
            <a:r>
              <a:rPr lang="en-US" b="0" i="0" err="1">
                <a:solidFill>
                  <a:srgbClr val="DCDDDE"/>
                </a:solidFill>
                <a:effectLst/>
                <a:latin typeface="Whitney"/>
              </a:rPr>
              <a:t>thi</a:t>
            </a:r>
            <a:r>
              <a:rPr lang="en-US" b="0" i="0">
                <a:solidFill>
                  <a:srgbClr val="DCDDDE"/>
                </a:solidFill>
                <a:effectLst/>
                <a:latin typeface="Whitney"/>
              </a:rPr>
              <a:t>.</a:t>
            </a:r>
          </a:p>
          <a:p>
            <a:pPr marL="0" lvl="0" indent="0" algn="l" rtl="0">
              <a:spcBef>
                <a:spcPts val="0"/>
              </a:spcBef>
              <a:spcAft>
                <a:spcPts val="0"/>
              </a:spcAft>
              <a:buNone/>
            </a:pPr>
            <a:r>
              <a:rPr lang="en-US" b="0" i="0" err="1">
                <a:solidFill>
                  <a:srgbClr val="DCDDDE"/>
                </a:solidFill>
                <a:effectLst/>
                <a:latin typeface="Whitney"/>
              </a:rPr>
              <a:t>Vì</a:t>
            </a:r>
            <a:r>
              <a:rPr lang="en-US" b="0" i="0">
                <a:solidFill>
                  <a:srgbClr val="DCDDDE"/>
                </a:solidFill>
                <a:effectLst/>
                <a:latin typeface="Whitney"/>
              </a:rPr>
              <a:t> </a:t>
            </a:r>
            <a:r>
              <a:rPr lang="en-US" b="0" i="0" err="1">
                <a:solidFill>
                  <a:srgbClr val="DCDDDE"/>
                </a:solidFill>
                <a:effectLst/>
                <a:latin typeface="Whitney"/>
              </a:rPr>
              <a:t>chỉ</a:t>
            </a:r>
            <a:r>
              <a:rPr lang="en-US" b="0" i="0">
                <a:solidFill>
                  <a:srgbClr val="DCDDDE"/>
                </a:solidFill>
                <a:effectLst/>
                <a:latin typeface="Whitney"/>
              </a:rPr>
              <a:t> </a:t>
            </a:r>
            <a:r>
              <a:rPr lang="en-US" b="0" i="0" err="1">
                <a:solidFill>
                  <a:srgbClr val="DCDDDE"/>
                </a:solidFill>
                <a:effectLst/>
                <a:latin typeface="Whitney"/>
              </a:rPr>
              <a:t>đảm</a:t>
            </a:r>
            <a:r>
              <a:rPr lang="en-US" b="0" i="0">
                <a:solidFill>
                  <a:srgbClr val="DCDDDE"/>
                </a:solidFill>
                <a:effectLst/>
                <a:latin typeface="Whitney"/>
              </a:rPr>
              <a:t> </a:t>
            </a:r>
            <a:r>
              <a:rPr lang="en-US" b="0" i="0" err="1">
                <a:solidFill>
                  <a:srgbClr val="DCDDDE"/>
                </a:solidFill>
                <a:effectLst/>
                <a:latin typeface="Whitney"/>
              </a:rPr>
              <a:t>bảo</a:t>
            </a:r>
            <a:r>
              <a:rPr lang="en-US" b="0" i="0">
                <a:solidFill>
                  <a:srgbClr val="DCDDDE"/>
                </a:solidFill>
                <a:effectLst/>
                <a:latin typeface="Whitney"/>
              </a:rPr>
              <a:t> </a:t>
            </a:r>
            <a:r>
              <a:rPr lang="en-US" b="0" i="0" err="1">
                <a:solidFill>
                  <a:srgbClr val="DCDDDE"/>
                </a:solidFill>
                <a:effectLst/>
                <a:latin typeface="Whitney"/>
              </a:rPr>
              <a:t>một</a:t>
            </a:r>
            <a:r>
              <a:rPr lang="en-US" b="0" i="0">
                <a:solidFill>
                  <a:srgbClr val="DCDDDE"/>
                </a:solidFill>
                <a:effectLst/>
                <a:latin typeface="Whitney"/>
              </a:rPr>
              <a:t> </a:t>
            </a:r>
            <a:r>
              <a:rPr lang="en-US" b="0" i="0" err="1">
                <a:solidFill>
                  <a:srgbClr val="DCDDDE"/>
                </a:solidFill>
                <a:effectLst/>
                <a:latin typeface="Whitney"/>
              </a:rPr>
              <a:t>số</a:t>
            </a:r>
            <a:r>
              <a:rPr lang="en-US" b="0" i="0">
                <a:solidFill>
                  <a:srgbClr val="DCDDDE"/>
                </a:solidFill>
                <a:effectLst/>
                <a:latin typeface="Whitney"/>
              </a:rPr>
              <a:t> </a:t>
            </a:r>
            <a:r>
              <a:rPr lang="en-US" b="0" i="0" err="1">
                <a:solidFill>
                  <a:srgbClr val="DCDDDE"/>
                </a:solidFill>
                <a:effectLst/>
                <a:latin typeface="Whitney"/>
              </a:rPr>
              <a:t>lượng</a:t>
            </a:r>
            <a:r>
              <a:rPr lang="en-US" b="0" i="0">
                <a:solidFill>
                  <a:srgbClr val="DCDDDE"/>
                </a:solidFill>
                <a:effectLst/>
                <a:latin typeface="Whitney"/>
              </a:rPr>
              <a:t> </a:t>
            </a:r>
            <a:r>
              <a:rPr lang="en-US" b="0" i="0" err="1">
                <a:solidFill>
                  <a:srgbClr val="DCDDDE"/>
                </a:solidFill>
                <a:effectLst/>
                <a:latin typeface="Whitney"/>
              </a:rPr>
              <a:t>máy</a:t>
            </a:r>
            <a:r>
              <a:rPr lang="en-US" b="0" i="0">
                <a:solidFill>
                  <a:srgbClr val="DCDDDE"/>
                </a:solidFill>
                <a:effectLst/>
                <a:latin typeface="Whitney"/>
              </a:rPr>
              <a:t> </a:t>
            </a:r>
            <a:r>
              <a:rPr lang="en-US" b="0" i="0" err="1">
                <a:solidFill>
                  <a:srgbClr val="DCDDDE"/>
                </a:solidFill>
                <a:effectLst/>
                <a:latin typeface="Whitney"/>
              </a:rPr>
              <a:t>thôi</a:t>
            </a:r>
            <a:r>
              <a:rPr lang="en-US" b="0" i="0">
                <a:solidFill>
                  <a:srgbClr val="DCDDDE"/>
                </a:solidFill>
                <a:effectLst/>
                <a:latin typeface="Whitney"/>
              </a:rPr>
              <a:t> </a:t>
            </a:r>
            <a:r>
              <a:rPr lang="en-US" b="0" i="0" err="1">
                <a:solidFill>
                  <a:srgbClr val="DCDDDE"/>
                </a:solidFill>
                <a:effectLst/>
                <a:latin typeface="Whitney"/>
              </a:rPr>
              <a:t>nên</a:t>
            </a:r>
            <a:r>
              <a:rPr lang="en-US" b="0" i="0">
                <a:solidFill>
                  <a:srgbClr val="DCDDDE"/>
                </a:solidFill>
                <a:effectLst/>
                <a:latin typeface="Whitney"/>
              </a:rPr>
              <a:t> </a:t>
            </a:r>
            <a:r>
              <a:rPr lang="en-US" b="0" i="0" err="1">
                <a:solidFill>
                  <a:srgbClr val="DCDDDE"/>
                </a:solidFill>
                <a:effectLst/>
                <a:latin typeface="Whitney"/>
              </a:rPr>
              <a:t>nếu</a:t>
            </a:r>
            <a:r>
              <a:rPr lang="en-US" b="0" i="0">
                <a:solidFill>
                  <a:srgbClr val="DCDDDE"/>
                </a:solidFill>
                <a:effectLst/>
                <a:latin typeface="Whitney"/>
              </a:rPr>
              <a:t> </a:t>
            </a:r>
            <a:r>
              <a:rPr lang="en-US" b="0" i="0" err="1">
                <a:solidFill>
                  <a:srgbClr val="DCDDDE"/>
                </a:solidFill>
                <a:effectLst/>
                <a:latin typeface="Whitney"/>
              </a:rPr>
              <a:t>giả</a:t>
            </a:r>
            <a:r>
              <a:rPr lang="en-US" b="0" i="0">
                <a:solidFill>
                  <a:srgbClr val="DCDDDE"/>
                </a:solidFill>
                <a:effectLst/>
                <a:latin typeface="Whitney"/>
              </a:rPr>
              <a:t> </a:t>
            </a:r>
            <a:r>
              <a:rPr lang="en-US" b="0" i="0" err="1">
                <a:solidFill>
                  <a:srgbClr val="DCDDDE"/>
                </a:solidFill>
                <a:effectLst/>
                <a:latin typeface="Whitney"/>
              </a:rPr>
              <a:t>sử</a:t>
            </a:r>
            <a:r>
              <a:rPr lang="en-US" b="0" i="0">
                <a:solidFill>
                  <a:srgbClr val="DCDDDE"/>
                </a:solidFill>
                <a:effectLst/>
                <a:latin typeface="Whitney"/>
              </a:rPr>
              <a:t> </a:t>
            </a:r>
            <a:r>
              <a:rPr lang="en-US" b="0" i="0" err="1">
                <a:solidFill>
                  <a:srgbClr val="DCDDDE"/>
                </a:solidFill>
                <a:effectLst/>
                <a:latin typeface="Whitney"/>
              </a:rPr>
              <a:t>có</a:t>
            </a:r>
            <a:r>
              <a:rPr lang="en-US" b="0" i="0">
                <a:solidFill>
                  <a:srgbClr val="DCDDDE"/>
                </a:solidFill>
                <a:effectLst/>
                <a:latin typeface="Whitney"/>
              </a:rPr>
              <a:t> 1 replica k </a:t>
            </a:r>
            <a:r>
              <a:rPr lang="en-US" b="0" i="0" err="1">
                <a:solidFill>
                  <a:srgbClr val="DCDDDE"/>
                </a:solidFill>
                <a:effectLst/>
                <a:latin typeface="Whitney"/>
              </a:rPr>
              <a:t>nhận</a:t>
            </a:r>
            <a:r>
              <a:rPr lang="en-US" b="0" i="0">
                <a:solidFill>
                  <a:srgbClr val="DCDDDE"/>
                </a:solidFill>
                <a:effectLst/>
                <a:latin typeface="Whitney"/>
              </a:rPr>
              <a:t> </a:t>
            </a:r>
            <a:r>
              <a:rPr lang="en-US" b="0" i="0" err="1">
                <a:solidFill>
                  <a:srgbClr val="DCDDDE"/>
                </a:solidFill>
                <a:effectLst/>
                <a:latin typeface="Whitney"/>
              </a:rPr>
              <a:t>được</a:t>
            </a:r>
            <a:r>
              <a:rPr lang="en-US" b="0" i="0">
                <a:solidFill>
                  <a:srgbClr val="DCDDDE"/>
                </a:solidFill>
                <a:effectLst/>
                <a:latin typeface="Whitney"/>
              </a:rPr>
              <a:t> </a:t>
            </a:r>
            <a:r>
              <a:rPr lang="en-US" b="0" i="0" err="1">
                <a:solidFill>
                  <a:srgbClr val="DCDDDE"/>
                </a:solidFill>
                <a:effectLst/>
                <a:latin typeface="Whitney"/>
              </a:rPr>
              <a:t>lệnh</a:t>
            </a:r>
            <a:r>
              <a:rPr lang="en-US" b="0" i="0">
                <a:solidFill>
                  <a:srgbClr val="DCDDDE"/>
                </a:solidFill>
                <a:effectLst/>
                <a:latin typeface="Whitney"/>
              </a:rPr>
              <a:t> </a:t>
            </a:r>
            <a:r>
              <a:rPr lang="en-US" b="0" i="0" err="1">
                <a:solidFill>
                  <a:srgbClr val="DCDDDE"/>
                </a:solidFill>
                <a:effectLst/>
                <a:latin typeface="Whitney"/>
              </a:rPr>
              <a:t>ghi</a:t>
            </a:r>
            <a:r>
              <a:rPr lang="en-US" b="0" i="0">
                <a:solidFill>
                  <a:srgbClr val="DCDDDE"/>
                </a:solidFill>
                <a:effectLst/>
                <a:latin typeface="Whitney"/>
              </a:rPr>
              <a:t> </a:t>
            </a:r>
            <a:r>
              <a:rPr lang="en-US" b="0" i="0" err="1">
                <a:solidFill>
                  <a:srgbClr val="DCDDDE"/>
                </a:solidFill>
                <a:effectLst/>
                <a:latin typeface="Whitney"/>
              </a:rPr>
              <a:t>từ</a:t>
            </a:r>
            <a:r>
              <a:rPr lang="en-US" b="0" i="0">
                <a:solidFill>
                  <a:srgbClr val="DCDDDE"/>
                </a:solidFill>
                <a:effectLst/>
                <a:latin typeface="Whitney"/>
              </a:rPr>
              <a:t> master, </a:t>
            </a:r>
            <a:r>
              <a:rPr lang="en-US" b="0" i="0" err="1">
                <a:solidFill>
                  <a:srgbClr val="DCDDDE"/>
                </a:solidFill>
                <a:effectLst/>
                <a:latin typeface="Whitney"/>
              </a:rPr>
              <a:t>xong</a:t>
            </a:r>
            <a:r>
              <a:rPr lang="en-US" b="0" i="0">
                <a:solidFill>
                  <a:srgbClr val="DCDDDE"/>
                </a:solidFill>
                <a:effectLst/>
                <a:latin typeface="Whitney"/>
              </a:rPr>
              <a:t> master </a:t>
            </a:r>
            <a:r>
              <a:rPr lang="en-US" b="0" i="0" err="1">
                <a:solidFill>
                  <a:srgbClr val="DCDDDE"/>
                </a:solidFill>
                <a:effectLst/>
                <a:latin typeface="Whitney"/>
              </a:rPr>
              <a:t>hư</a:t>
            </a:r>
            <a:r>
              <a:rPr lang="en-US" b="0" i="0">
                <a:solidFill>
                  <a:srgbClr val="DCDDDE"/>
                </a:solidFill>
                <a:effectLst/>
                <a:latin typeface="Whitney"/>
              </a:rPr>
              <a:t>, </a:t>
            </a:r>
            <a:r>
              <a:rPr lang="en-US" b="0" i="0" err="1">
                <a:solidFill>
                  <a:srgbClr val="DCDDDE"/>
                </a:solidFill>
                <a:effectLst/>
                <a:latin typeface="Whitney"/>
              </a:rPr>
              <a:t>máy</a:t>
            </a:r>
            <a:r>
              <a:rPr lang="en-US" b="0" i="0">
                <a:solidFill>
                  <a:srgbClr val="DCDDDE"/>
                </a:solidFill>
                <a:effectLst/>
                <a:latin typeface="Whitney"/>
              </a:rPr>
              <a:t> </a:t>
            </a:r>
            <a:r>
              <a:rPr lang="en-US" b="0" i="0" err="1">
                <a:solidFill>
                  <a:srgbClr val="DCDDDE"/>
                </a:solidFill>
                <a:effectLst/>
                <a:latin typeface="Whitney"/>
              </a:rPr>
              <a:t>đó</a:t>
            </a:r>
            <a:r>
              <a:rPr lang="en-US" b="0" i="0">
                <a:solidFill>
                  <a:srgbClr val="DCDDDE"/>
                </a:solidFill>
                <a:effectLst/>
                <a:latin typeface="Whitney"/>
              </a:rPr>
              <a:t> </a:t>
            </a:r>
            <a:r>
              <a:rPr lang="en-US" b="0" i="0" err="1">
                <a:solidFill>
                  <a:srgbClr val="DCDDDE"/>
                </a:solidFill>
                <a:effectLst/>
                <a:latin typeface="Whitney"/>
              </a:rPr>
              <a:t>bị</a:t>
            </a:r>
            <a:r>
              <a:rPr lang="en-US" b="0" i="0">
                <a:solidFill>
                  <a:srgbClr val="DCDDDE"/>
                </a:solidFill>
                <a:effectLst/>
                <a:latin typeface="Whitney"/>
              </a:rPr>
              <a:t> </a:t>
            </a:r>
            <a:r>
              <a:rPr lang="en-US" b="0" i="0" err="1">
                <a:solidFill>
                  <a:srgbClr val="DCDDDE"/>
                </a:solidFill>
                <a:effectLst/>
                <a:latin typeface="Whitney"/>
              </a:rPr>
              <a:t>chọn</a:t>
            </a:r>
            <a:r>
              <a:rPr lang="en-US" b="0" i="0">
                <a:solidFill>
                  <a:srgbClr val="DCDDDE"/>
                </a:solidFill>
                <a:effectLst/>
                <a:latin typeface="Whitney"/>
              </a:rPr>
              <a:t> </a:t>
            </a:r>
            <a:r>
              <a:rPr lang="en-US" b="0" i="0" err="1">
                <a:solidFill>
                  <a:srgbClr val="DCDDDE"/>
                </a:solidFill>
                <a:effectLst/>
                <a:latin typeface="Whitney"/>
              </a:rPr>
              <a:t>làm</a:t>
            </a:r>
            <a:r>
              <a:rPr lang="en-US" b="0" i="0">
                <a:solidFill>
                  <a:srgbClr val="DCDDDE"/>
                </a:solidFill>
                <a:effectLst/>
                <a:latin typeface="Whitney"/>
              </a:rPr>
              <a:t> master </a:t>
            </a:r>
            <a:r>
              <a:rPr lang="en-US" b="0" i="0" err="1">
                <a:solidFill>
                  <a:srgbClr val="DCDDDE"/>
                </a:solidFill>
                <a:effectLst/>
                <a:latin typeface="Whitney"/>
              </a:rPr>
              <a:t>mới</a:t>
            </a:r>
            <a:r>
              <a:rPr lang="en-US" b="0" i="0">
                <a:solidFill>
                  <a:srgbClr val="DCDDDE"/>
                </a:solidFill>
                <a:effectLst/>
                <a:latin typeface="Whitney"/>
              </a:rPr>
              <a:t> =&gt; </a:t>
            </a:r>
            <a:r>
              <a:rPr lang="en-US" b="0" i="0" err="1">
                <a:solidFill>
                  <a:srgbClr val="DCDDDE"/>
                </a:solidFill>
                <a:effectLst/>
                <a:latin typeface="Whitney"/>
              </a:rPr>
              <a:t>toang</a:t>
            </a:r>
            <a:endParaRPr lang="en-US" b="0" i="0">
              <a:solidFill>
                <a:srgbClr val="DCDDDE"/>
              </a:solidFill>
              <a:effectLst/>
              <a:latin typeface="Whitney"/>
            </a:endParaRPr>
          </a:p>
          <a:p>
            <a:pPr marL="0" lvl="0" indent="0" algn="l" rtl="0">
              <a:spcBef>
                <a:spcPts val="0"/>
              </a:spcBef>
              <a:spcAft>
                <a:spcPts val="0"/>
              </a:spcAft>
              <a:buNone/>
            </a:pPr>
            <a:endParaRPr lang="en-US" b="0" i="0">
              <a:solidFill>
                <a:srgbClr val="DCDDDE"/>
              </a:solidFill>
              <a:effectLst/>
              <a:latin typeface="Whitney"/>
            </a:endParaRPr>
          </a:p>
          <a:p>
            <a:pPr marL="0" lvl="0" indent="0" algn="l" rtl="0">
              <a:spcBef>
                <a:spcPts val="0"/>
              </a:spcBef>
              <a:spcAft>
                <a:spcPts val="0"/>
              </a:spcAft>
              <a:buNone/>
            </a:pPr>
            <a:r>
              <a:rPr lang="en-US" b="0" i="0">
                <a:solidFill>
                  <a:srgbClr val="DCDDDE"/>
                </a:solidFill>
                <a:effectLst/>
                <a:latin typeface="Whitney"/>
              </a:rPr>
              <a:t>=&gt; </a:t>
            </a:r>
            <a:r>
              <a:rPr lang="en-US" b="0" i="0" err="1">
                <a:solidFill>
                  <a:srgbClr val="DCDDDE"/>
                </a:solidFill>
                <a:effectLst/>
                <a:latin typeface="Whitney"/>
              </a:rPr>
              <a:t>Nên</a:t>
            </a:r>
            <a:r>
              <a:rPr lang="en-US" b="0" i="0">
                <a:solidFill>
                  <a:srgbClr val="DCDDDE"/>
                </a:solidFill>
                <a:effectLst/>
                <a:latin typeface="Whitney"/>
              </a:rPr>
              <a:t> </a:t>
            </a:r>
            <a:r>
              <a:rPr lang="en-US" b="0" i="0" err="1">
                <a:solidFill>
                  <a:srgbClr val="DCDDDE"/>
                </a:solidFill>
                <a:effectLst/>
                <a:latin typeface="Whitney"/>
              </a:rPr>
              <a:t>tính</a:t>
            </a:r>
            <a:r>
              <a:rPr lang="en-US" b="0" i="0">
                <a:solidFill>
                  <a:srgbClr val="DCDDDE"/>
                </a:solidFill>
                <a:effectLst/>
                <a:latin typeface="Whitney"/>
              </a:rPr>
              <a:t> consistency </a:t>
            </a:r>
            <a:r>
              <a:rPr lang="en-US" b="0" i="0" err="1">
                <a:solidFill>
                  <a:srgbClr val="DCDDDE"/>
                </a:solidFill>
                <a:effectLst/>
                <a:latin typeface="Whitney"/>
              </a:rPr>
              <a:t>của</a:t>
            </a:r>
            <a:r>
              <a:rPr lang="en-US" b="0" i="0">
                <a:solidFill>
                  <a:srgbClr val="DCDDDE"/>
                </a:solidFill>
                <a:effectLst/>
                <a:latin typeface="Whitney"/>
              </a:rPr>
              <a:t> </a:t>
            </a:r>
            <a:r>
              <a:rPr lang="en-US" b="0" i="0" err="1">
                <a:solidFill>
                  <a:srgbClr val="DCDDDE"/>
                </a:solidFill>
                <a:effectLst/>
                <a:latin typeface="Whitney"/>
              </a:rPr>
              <a:t>redis</a:t>
            </a:r>
            <a:r>
              <a:rPr lang="en-US" b="0" i="0">
                <a:solidFill>
                  <a:srgbClr val="DCDDDE"/>
                </a:solidFill>
                <a:effectLst/>
                <a:latin typeface="Whitney"/>
              </a:rPr>
              <a:t> </a:t>
            </a:r>
            <a:r>
              <a:rPr lang="en-US" b="0" i="0" err="1">
                <a:solidFill>
                  <a:srgbClr val="DCDDDE"/>
                </a:solidFill>
                <a:effectLst/>
                <a:latin typeface="Whitney"/>
              </a:rPr>
              <a:t>yếu</a:t>
            </a:r>
            <a:r>
              <a:rPr lang="en-US" b="0" i="0">
                <a:solidFill>
                  <a:srgbClr val="DCDDDE"/>
                </a:solidFill>
                <a:effectLst/>
                <a:latin typeface="Whitney"/>
              </a:rPr>
              <a:t> </a:t>
            </a:r>
            <a:r>
              <a:rPr lang="en-US" b="0" i="0" err="1">
                <a:solidFill>
                  <a:srgbClr val="DCDDDE"/>
                </a:solidFill>
                <a:effectLst/>
                <a:latin typeface="Whitney"/>
              </a:rPr>
              <a:t>chứ</a:t>
            </a:r>
            <a:r>
              <a:rPr lang="en-US" b="0" i="0">
                <a:solidFill>
                  <a:srgbClr val="DCDDDE"/>
                </a:solidFill>
                <a:effectLst/>
                <a:latin typeface="Whitney"/>
              </a:rPr>
              <a:t> k </a:t>
            </a:r>
            <a:r>
              <a:rPr lang="en-US" b="0" i="0" err="1">
                <a:solidFill>
                  <a:srgbClr val="DCDDDE"/>
                </a:solidFill>
                <a:effectLst/>
                <a:latin typeface="Whitney"/>
              </a:rPr>
              <a:t>mạnh</a:t>
            </a:r>
            <a:endParaRPr lang="en-US" b="0" i="0">
              <a:solidFill>
                <a:srgbClr val="DCDDDE"/>
              </a:solidFill>
              <a:effectLst/>
              <a:latin typeface="Whitney"/>
            </a:endParaRPr>
          </a:p>
        </p:txBody>
      </p:sp>
    </p:spTree>
    <p:extLst>
      <p:ext uri="{BB962C8B-B14F-4D97-AF65-F5344CB8AC3E}">
        <p14:creationId xmlns:p14="http://schemas.microsoft.com/office/powerpoint/2010/main" val="2994737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9491f2141d_3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9491f2141d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lvl="0" indent="0" algn="l" rtl="0">
              <a:spcBef>
                <a:spcPts val="0"/>
              </a:spcBef>
              <a:spcAft>
                <a:spcPts val="0"/>
              </a:spcAft>
              <a:buNone/>
            </a:pPr>
            <a:r>
              <a:rPr lang="en-US"/>
              <a:t>Master </a:t>
            </a:r>
            <a:r>
              <a:rPr lang="en-US" err="1"/>
              <a:t>sẽ</a:t>
            </a:r>
            <a:r>
              <a:rPr lang="en-US"/>
              <a:t> </a:t>
            </a:r>
            <a:r>
              <a:rPr lang="en-US" err="1"/>
              <a:t>nhận</a:t>
            </a:r>
            <a:r>
              <a:rPr lang="en-US"/>
              <a:t> </a:t>
            </a:r>
            <a:r>
              <a:rPr lang="en-US" err="1"/>
              <a:t>và</a:t>
            </a:r>
            <a:r>
              <a:rPr lang="en-US"/>
              <a:t> </a:t>
            </a:r>
            <a:r>
              <a:rPr lang="en-US" err="1"/>
              <a:t>thực</a:t>
            </a:r>
            <a:r>
              <a:rPr lang="en-US"/>
              <a:t> </a:t>
            </a:r>
            <a:r>
              <a:rPr lang="en-US" err="1"/>
              <a:t>hiện</a:t>
            </a:r>
            <a:r>
              <a:rPr lang="en-US"/>
              <a:t> </a:t>
            </a:r>
            <a:r>
              <a:rPr lang="en-US" err="1"/>
              <a:t>lệnh</a:t>
            </a:r>
            <a:r>
              <a:rPr lang="en-US"/>
              <a:t> </a:t>
            </a:r>
            <a:r>
              <a:rPr lang="en-US" err="1"/>
              <a:t>đọc</a:t>
            </a:r>
            <a:r>
              <a:rPr lang="en-US"/>
              <a:t> </a:t>
            </a:r>
            <a:r>
              <a:rPr lang="en-US" err="1"/>
              <a:t>nhưng</a:t>
            </a:r>
            <a:r>
              <a:rPr lang="en-US"/>
              <a:t> n</a:t>
            </a:r>
            <a:r>
              <a:rPr lang="vi-VN"/>
              <a:t>ếu có nhiều lệnh đọc được thực hiện thì master sẽ phân bổ các lệnh đó ra cho các slave làm từ đó sẽ cải thiện giao tác đồng thời</a:t>
            </a:r>
            <a:endParaRPr lang="en-US"/>
          </a:p>
          <a:p>
            <a:pPr marL="0" lvl="0" indent="0" algn="l" rtl="0">
              <a:spcBef>
                <a:spcPts val="0"/>
              </a:spcBef>
              <a:spcAft>
                <a:spcPts val="0"/>
              </a:spcAft>
              <a:buNone/>
            </a:pPr>
            <a:r>
              <a:rPr lang="en-US"/>
              <a:t>Khi </a:t>
            </a:r>
            <a:r>
              <a:rPr lang="en-US" err="1"/>
              <a:t>mà</a:t>
            </a:r>
            <a:r>
              <a:rPr lang="en-US"/>
              <a:t> </a:t>
            </a:r>
            <a:r>
              <a:rPr lang="en-US" err="1"/>
              <a:t>có</a:t>
            </a:r>
            <a:r>
              <a:rPr lang="en-US"/>
              <a:t> </a:t>
            </a:r>
            <a:r>
              <a:rPr lang="en-US" err="1"/>
              <a:t>các</a:t>
            </a:r>
            <a:r>
              <a:rPr lang="en-US"/>
              <a:t> </a:t>
            </a:r>
            <a:r>
              <a:rPr lang="en-US" err="1"/>
              <a:t>lệnh</a:t>
            </a:r>
            <a:r>
              <a:rPr lang="en-US"/>
              <a:t> </a:t>
            </a:r>
            <a:r>
              <a:rPr lang="en-US" err="1"/>
              <a:t>ghi</a:t>
            </a:r>
            <a:r>
              <a:rPr lang="en-US"/>
              <a:t> </a:t>
            </a:r>
            <a:r>
              <a:rPr lang="en-US" err="1"/>
              <a:t>lên</a:t>
            </a:r>
            <a:r>
              <a:rPr lang="en-US"/>
              <a:t> </a:t>
            </a:r>
            <a:r>
              <a:rPr lang="en-US" err="1"/>
              <a:t>dữ</a:t>
            </a:r>
            <a:r>
              <a:rPr lang="en-US"/>
              <a:t> </a:t>
            </a:r>
            <a:r>
              <a:rPr lang="en-US" err="1"/>
              <a:t>liệu</a:t>
            </a:r>
            <a:r>
              <a:rPr lang="en-US"/>
              <a:t> </a:t>
            </a:r>
            <a:r>
              <a:rPr lang="en-US" err="1"/>
              <a:t>xảy</a:t>
            </a:r>
            <a:r>
              <a:rPr lang="en-US"/>
              <a:t> </a:t>
            </a:r>
            <a:r>
              <a:rPr lang="en-US" err="1"/>
              <a:t>ra</a:t>
            </a:r>
            <a:r>
              <a:rPr lang="en-US"/>
              <a:t>, master </a:t>
            </a:r>
            <a:r>
              <a:rPr lang="en-US" err="1"/>
              <a:t>sẽ</a:t>
            </a:r>
            <a:r>
              <a:rPr lang="en-US"/>
              <a:t> </a:t>
            </a:r>
            <a:r>
              <a:rPr lang="en-US" err="1"/>
              <a:t>nhân</a:t>
            </a:r>
            <a:r>
              <a:rPr lang="en-US"/>
              <a:t> </a:t>
            </a:r>
            <a:r>
              <a:rPr lang="en-US" err="1"/>
              <a:t>bản</a:t>
            </a:r>
            <a:r>
              <a:rPr lang="en-US"/>
              <a:t> </a:t>
            </a:r>
            <a:r>
              <a:rPr lang="en-US" err="1"/>
              <a:t>những</a:t>
            </a:r>
            <a:r>
              <a:rPr lang="en-US"/>
              <a:t> </a:t>
            </a:r>
            <a:r>
              <a:rPr lang="en-US" err="1"/>
              <a:t>dòng</a:t>
            </a:r>
            <a:r>
              <a:rPr lang="en-US"/>
              <a:t> </a:t>
            </a:r>
            <a:r>
              <a:rPr lang="en-US" err="1"/>
              <a:t>dữ</a:t>
            </a:r>
            <a:r>
              <a:rPr lang="en-US"/>
              <a:t> </a:t>
            </a:r>
            <a:r>
              <a:rPr lang="en-US" err="1"/>
              <a:t>liệu</a:t>
            </a:r>
            <a:r>
              <a:rPr lang="en-US"/>
              <a:t> </a:t>
            </a:r>
            <a:r>
              <a:rPr lang="en-US" err="1"/>
              <a:t>mới</a:t>
            </a:r>
            <a:r>
              <a:rPr lang="en-US"/>
              <a:t> </a:t>
            </a:r>
            <a:r>
              <a:rPr lang="en-US" err="1"/>
              <a:t>ra</a:t>
            </a:r>
            <a:r>
              <a:rPr lang="en-US"/>
              <a:t> </a:t>
            </a:r>
            <a:r>
              <a:rPr lang="en-US" err="1"/>
              <a:t>cho</a:t>
            </a:r>
            <a:r>
              <a:rPr lang="en-US"/>
              <a:t> </a:t>
            </a:r>
            <a:r>
              <a:rPr lang="en-US" err="1"/>
              <a:t>các</a:t>
            </a:r>
            <a:r>
              <a:rPr lang="en-US"/>
              <a:t> slave</a:t>
            </a:r>
          </a:p>
          <a:p>
            <a:pPr marL="0" lvl="0" indent="0" algn="l" rtl="0">
              <a:spcBef>
                <a:spcPts val="0"/>
              </a:spcBef>
              <a:spcAft>
                <a:spcPts val="0"/>
              </a:spcAft>
              <a:buNone/>
            </a:pPr>
            <a:endParaRPr lang="en-US"/>
          </a:p>
          <a:p>
            <a:pPr marL="0" lvl="0" indent="0" algn="l" rtl="0">
              <a:spcBef>
                <a:spcPts val="0"/>
              </a:spcBef>
              <a:spcAft>
                <a:spcPts val="0"/>
              </a:spcAft>
              <a:buNone/>
            </a:pPr>
            <a:r>
              <a:rPr lang="vi-VN" b="0" i="0">
                <a:solidFill>
                  <a:srgbClr val="DCDDDE"/>
                </a:solidFill>
                <a:effectLst/>
                <a:latin typeface="Whitney"/>
              </a:rPr>
              <a:t>bình thường </a:t>
            </a:r>
            <a:r>
              <a:rPr lang="en-US" b="0" i="0" err="1">
                <a:solidFill>
                  <a:srgbClr val="DCDDDE"/>
                </a:solidFill>
                <a:effectLst/>
                <a:latin typeface="Whitney"/>
              </a:rPr>
              <a:t>redis</a:t>
            </a:r>
            <a:r>
              <a:rPr lang="en-US" b="0" i="0">
                <a:solidFill>
                  <a:srgbClr val="DCDDDE"/>
                </a:solidFill>
                <a:effectLst/>
                <a:latin typeface="Whitney"/>
              </a:rPr>
              <a:t> </a:t>
            </a:r>
            <a:r>
              <a:rPr lang="vi-VN" b="0" i="0">
                <a:solidFill>
                  <a:srgbClr val="DCDDDE"/>
                </a:solidFill>
                <a:effectLst/>
                <a:latin typeface="Whitney"/>
              </a:rPr>
              <a:t>sẽ ko có </a:t>
            </a:r>
            <a:r>
              <a:rPr lang="en-US" b="0" i="0" err="1">
                <a:solidFill>
                  <a:srgbClr val="DCDDDE"/>
                </a:solidFill>
                <a:effectLst/>
                <a:latin typeface="Whitney"/>
              </a:rPr>
              <a:t>tính</a:t>
            </a:r>
            <a:r>
              <a:rPr lang="en-US" b="0" i="0">
                <a:solidFill>
                  <a:srgbClr val="DCDDDE"/>
                </a:solidFill>
                <a:effectLst/>
                <a:latin typeface="Whitney"/>
              </a:rPr>
              <a:t> </a:t>
            </a:r>
            <a:r>
              <a:rPr lang="vi-VN" b="0" i="0">
                <a:solidFill>
                  <a:srgbClr val="DCDDDE"/>
                </a:solidFill>
                <a:effectLst/>
                <a:latin typeface="Whitney"/>
              </a:rPr>
              <a:t>consistency</a:t>
            </a:r>
            <a:r>
              <a:rPr lang="en-US" b="0" i="0">
                <a:solidFill>
                  <a:srgbClr val="DCDDDE"/>
                </a:solidFill>
                <a:effectLst/>
                <a:latin typeface="Whitney"/>
              </a:rPr>
              <a:t> </a:t>
            </a:r>
            <a:r>
              <a:rPr lang="en-US" b="0" i="0" err="1">
                <a:solidFill>
                  <a:srgbClr val="DCDDDE"/>
                </a:solidFill>
                <a:effectLst/>
                <a:latin typeface="Whitney"/>
              </a:rPr>
              <a:t>vì</a:t>
            </a:r>
            <a:r>
              <a:rPr lang="en-US" b="0" i="0">
                <a:solidFill>
                  <a:srgbClr val="DCDDDE"/>
                </a:solidFill>
                <a:effectLst/>
                <a:latin typeface="Whitney"/>
              </a:rPr>
              <a:t> </a:t>
            </a:r>
            <a:r>
              <a:rPr lang="en-US" b="0" i="0" err="1">
                <a:solidFill>
                  <a:srgbClr val="DCDDDE"/>
                </a:solidFill>
                <a:effectLst/>
                <a:latin typeface="Whitney"/>
              </a:rPr>
              <a:t>nó</a:t>
            </a:r>
            <a:r>
              <a:rPr lang="en-US" b="0" i="0">
                <a:solidFill>
                  <a:srgbClr val="DCDDDE"/>
                </a:solidFill>
                <a:effectLst/>
                <a:latin typeface="Whitney"/>
              </a:rPr>
              <a:t> </a:t>
            </a:r>
            <a:r>
              <a:rPr lang="en-US" b="0" i="0" err="1">
                <a:solidFill>
                  <a:srgbClr val="DCDDDE"/>
                </a:solidFill>
                <a:effectLst/>
                <a:latin typeface="Whitney"/>
              </a:rPr>
              <a:t>hoạt</a:t>
            </a:r>
            <a:r>
              <a:rPr lang="en-US" b="0" i="0">
                <a:solidFill>
                  <a:srgbClr val="DCDDDE"/>
                </a:solidFill>
                <a:effectLst/>
                <a:latin typeface="Whitney"/>
              </a:rPr>
              <a:t> </a:t>
            </a:r>
            <a:r>
              <a:rPr lang="en-US" b="0" i="0" err="1">
                <a:solidFill>
                  <a:srgbClr val="DCDDDE"/>
                </a:solidFill>
                <a:effectLst/>
                <a:latin typeface="Whitney"/>
              </a:rPr>
              <a:t>động</a:t>
            </a:r>
            <a:r>
              <a:rPr lang="en-US" b="0" i="0">
                <a:solidFill>
                  <a:srgbClr val="DCDDDE"/>
                </a:solidFill>
                <a:effectLst/>
                <a:latin typeface="Whitney"/>
              </a:rPr>
              <a:t> </a:t>
            </a:r>
            <a:r>
              <a:rPr lang="en-US" b="0" i="0" err="1">
                <a:solidFill>
                  <a:srgbClr val="DCDDDE"/>
                </a:solidFill>
                <a:effectLst/>
                <a:latin typeface="Whitney"/>
              </a:rPr>
              <a:t>như</a:t>
            </a:r>
            <a:r>
              <a:rPr lang="en-US" b="0" i="0">
                <a:solidFill>
                  <a:srgbClr val="DCDDDE"/>
                </a:solidFill>
                <a:effectLst/>
                <a:latin typeface="Whitney"/>
              </a:rPr>
              <a:t> </a:t>
            </a:r>
            <a:r>
              <a:rPr lang="en-US" b="0" i="0" err="1">
                <a:solidFill>
                  <a:srgbClr val="DCDDDE"/>
                </a:solidFill>
                <a:effectLst/>
                <a:latin typeface="Whitney"/>
              </a:rPr>
              <a:t>sau</a:t>
            </a:r>
            <a:r>
              <a:rPr lang="en-US" b="0" i="0">
                <a:solidFill>
                  <a:srgbClr val="DCDDDE"/>
                </a:solidFill>
                <a:effectLst/>
                <a:latin typeface="Whitney"/>
              </a:rPr>
              <a:t>:</a:t>
            </a:r>
          </a:p>
          <a:p>
            <a:pPr marL="0" lvl="0" indent="0" algn="l" rtl="0">
              <a:spcBef>
                <a:spcPts val="0"/>
              </a:spcBef>
              <a:spcAft>
                <a:spcPts val="0"/>
              </a:spcAft>
              <a:buNone/>
            </a:pPr>
            <a:r>
              <a:rPr lang="en-US" b="0" i="0">
                <a:solidFill>
                  <a:srgbClr val="DCDDDE"/>
                </a:solidFill>
                <a:effectLst/>
                <a:latin typeface="Whitney"/>
              </a:rPr>
              <a:t>1. Client </a:t>
            </a:r>
            <a:r>
              <a:rPr lang="en-US" b="0" i="0" err="1">
                <a:solidFill>
                  <a:srgbClr val="DCDDDE"/>
                </a:solidFill>
                <a:effectLst/>
                <a:latin typeface="Whitney"/>
              </a:rPr>
              <a:t>thực</a:t>
            </a:r>
            <a:r>
              <a:rPr lang="en-US" b="0" i="0">
                <a:solidFill>
                  <a:srgbClr val="DCDDDE"/>
                </a:solidFill>
                <a:effectLst/>
                <a:latin typeface="Whitney"/>
              </a:rPr>
              <a:t> </a:t>
            </a:r>
            <a:r>
              <a:rPr lang="en-US" b="0" i="0" err="1">
                <a:solidFill>
                  <a:srgbClr val="DCDDDE"/>
                </a:solidFill>
                <a:effectLst/>
                <a:latin typeface="Whitney"/>
              </a:rPr>
              <a:t>hiện</a:t>
            </a:r>
            <a:r>
              <a:rPr lang="en-US" b="0" i="0">
                <a:solidFill>
                  <a:srgbClr val="DCDDDE"/>
                </a:solidFill>
                <a:effectLst/>
                <a:latin typeface="Whitney"/>
              </a:rPr>
              <a:t> req </a:t>
            </a:r>
            <a:r>
              <a:rPr lang="en-US" b="0" i="0" err="1">
                <a:solidFill>
                  <a:srgbClr val="DCDDDE"/>
                </a:solidFill>
                <a:effectLst/>
                <a:latin typeface="Whitney"/>
              </a:rPr>
              <a:t>ghi</a:t>
            </a:r>
            <a:r>
              <a:rPr lang="en-US" b="0" i="0">
                <a:solidFill>
                  <a:srgbClr val="DCDDDE"/>
                </a:solidFill>
                <a:effectLst/>
                <a:latin typeface="Whitney"/>
              </a:rPr>
              <a:t> </a:t>
            </a:r>
            <a:r>
              <a:rPr lang="en-US" b="0" i="0" err="1">
                <a:solidFill>
                  <a:srgbClr val="DCDDDE"/>
                </a:solidFill>
                <a:effectLst/>
                <a:latin typeface="Whitney"/>
              </a:rPr>
              <a:t>vô</a:t>
            </a:r>
            <a:r>
              <a:rPr lang="en-US" b="0" i="0">
                <a:solidFill>
                  <a:srgbClr val="DCDDDE"/>
                </a:solidFill>
                <a:effectLst/>
                <a:latin typeface="Whitney"/>
              </a:rPr>
              <a:t> master</a:t>
            </a:r>
          </a:p>
          <a:p>
            <a:pPr marL="0" lvl="0" indent="0" algn="l" rtl="0">
              <a:spcBef>
                <a:spcPts val="0"/>
              </a:spcBef>
              <a:spcAft>
                <a:spcPts val="0"/>
              </a:spcAft>
              <a:buNone/>
            </a:pPr>
            <a:r>
              <a:rPr lang="en-US"/>
              <a:t>2.1 Master res “OK” </a:t>
            </a:r>
            <a:r>
              <a:rPr lang="en-US" err="1"/>
              <a:t>tới</a:t>
            </a:r>
            <a:r>
              <a:rPr lang="en-US"/>
              <a:t> client</a:t>
            </a:r>
          </a:p>
          <a:p>
            <a:pPr marL="0" lvl="0" indent="0" algn="l" rtl="0">
              <a:spcBef>
                <a:spcPts val="0"/>
              </a:spcBef>
              <a:spcAft>
                <a:spcPts val="0"/>
              </a:spcAft>
              <a:buNone/>
            </a:pPr>
            <a:r>
              <a:rPr lang="en-US"/>
              <a:t>2.2 Song </a:t>
            </a:r>
            <a:r>
              <a:rPr lang="en-US" err="1"/>
              <a:t>song</a:t>
            </a:r>
            <a:r>
              <a:rPr lang="en-US"/>
              <a:t> </a:t>
            </a:r>
            <a:r>
              <a:rPr lang="en-US" err="1"/>
              <a:t>với</a:t>
            </a:r>
            <a:r>
              <a:rPr lang="en-US"/>
              <a:t> </a:t>
            </a:r>
            <a:r>
              <a:rPr lang="en-US" err="1"/>
              <a:t>vc</a:t>
            </a:r>
            <a:r>
              <a:rPr lang="en-US"/>
              <a:t> </a:t>
            </a:r>
            <a:r>
              <a:rPr lang="en-US" err="1"/>
              <a:t>đó</a:t>
            </a:r>
            <a:r>
              <a:rPr lang="en-US"/>
              <a:t> master </a:t>
            </a:r>
            <a:r>
              <a:rPr lang="en-US" err="1"/>
              <a:t>thực</a:t>
            </a:r>
            <a:r>
              <a:rPr lang="en-US"/>
              <a:t> </a:t>
            </a:r>
            <a:r>
              <a:rPr lang="en-US" err="1"/>
              <a:t>hiện</a:t>
            </a:r>
            <a:r>
              <a:rPr lang="en-US"/>
              <a:t> </a:t>
            </a:r>
            <a:r>
              <a:rPr lang="en-US" err="1"/>
              <a:t>việc</a:t>
            </a:r>
            <a:r>
              <a:rPr lang="en-US"/>
              <a:t> </a:t>
            </a:r>
            <a:r>
              <a:rPr lang="en-US" err="1"/>
              <a:t>ghi</a:t>
            </a:r>
            <a:r>
              <a:rPr lang="en-US"/>
              <a:t> </a:t>
            </a:r>
            <a:r>
              <a:rPr lang="en-US" err="1"/>
              <a:t>dữ</a:t>
            </a:r>
            <a:r>
              <a:rPr lang="en-US"/>
              <a:t> </a:t>
            </a:r>
            <a:r>
              <a:rPr lang="en-US" err="1"/>
              <a:t>liệu</a:t>
            </a:r>
            <a:r>
              <a:rPr lang="en-US"/>
              <a:t> </a:t>
            </a:r>
            <a:r>
              <a:rPr lang="en-US" err="1"/>
              <a:t>vào</a:t>
            </a:r>
            <a:r>
              <a:rPr lang="en-US"/>
              <a:t> </a:t>
            </a:r>
            <a:r>
              <a:rPr lang="en-US" err="1"/>
              <a:t>các</a:t>
            </a:r>
            <a:r>
              <a:rPr lang="en-US"/>
              <a:t> replica</a:t>
            </a:r>
          </a:p>
          <a:p>
            <a:pPr marL="0" lvl="0" indent="0" algn="l" rtl="0">
              <a:spcBef>
                <a:spcPts val="0"/>
              </a:spcBef>
              <a:spcAft>
                <a:spcPts val="0"/>
              </a:spcAft>
              <a:buNone/>
            </a:pPr>
            <a:endParaRPr lang="en-US" b="0" i="0">
              <a:solidFill>
                <a:srgbClr val="DCDDDE"/>
              </a:solidFill>
              <a:effectLst/>
              <a:latin typeface="Whitney"/>
            </a:endParaRPr>
          </a:p>
          <a:p>
            <a:pPr marL="0" lvl="0" indent="0" algn="l" rtl="0">
              <a:spcBef>
                <a:spcPts val="0"/>
              </a:spcBef>
              <a:spcAft>
                <a:spcPts val="0"/>
              </a:spcAft>
              <a:buNone/>
            </a:pPr>
            <a:r>
              <a:rPr lang="en-US" b="0" i="0">
                <a:solidFill>
                  <a:srgbClr val="DCDDDE"/>
                </a:solidFill>
                <a:effectLst/>
                <a:latin typeface="Whitney"/>
              </a:rPr>
              <a:t>S</a:t>
            </a:r>
            <a:r>
              <a:rPr lang="vi-VN" b="0" i="0">
                <a:solidFill>
                  <a:srgbClr val="DCDDDE"/>
                </a:solidFill>
                <a:effectLst/>
                <a:latin typeface="Whitney"/>
              </a:rPr>
              <a:t>ẽ có trường hợp mà network partition xảy ra</a:t>
            </a:r>
            <a:r>
              <a:rPr lang="en-US" b="0" i="0">
                <a:solidFill>
                  <a:srgbClr val="DCDDDE"/>
                </a:solidFill>
                <a:effectLst/>
                <a:latin typeface="Whitney"/>
              </a:rPr>
              <a:t> </a:t>
            </a:r>
            <a:r>
              <a:rPr lang="en-US" b="0" i="0" err="1">
                <a:solidFill>
                  <a:srgbClr val="DCDDDE"/>
                </a:solidFill>
                <a:effectLst/>
                <a:latin typeface="Whitney"/>
              </a:rPr>
              <a:t>cắt</a:t>
            </a:r>
            <a:r>
              <a:rPr lang="en-US" b="0" i="0">
                <a:solidFill>
                  <a:srgbClr val="DCDDDE"/>
                </a:solidFill>
                <a:effectLst/>
                <a:latin typeface="Whitney"/>
              </a:rPr>
              <a:t> </a:t>
            </a:r>
            <a:r>
              <a:rPr lang="en-US" b="0" i="0" err="1">
                <a:solidFill>
                  <a:srgbClr val="DCDDDE"/>
                </a:solidFill>
                <a:effectLst/>
                <a:latin typeface="Whitney"/>
              </a:rPr>
              <a:t>giữa</a:t>
            </a:r>
            <a:r>
              <a:rPr lang="en-US" b="0" i="0">
                <a:solidFill>
                  <a:srgbClr val="DCDDDE"/>
                </a:solidFill>
                <a:effectLst/>
                <a:latin typeface="Whitney"/>
              </a:rPr>
              <a:t> master </a:t>
            </a:r>
            <a:r>
              <a:rPr lang="en-US" b="0" i="0" err="1">
                <a:solidFill>
                  <a:srgbClr val="DCDDDE"/>
                </a:solidFill>
                <a:effectLst/>
                <a:latin typeface="Whitney"/>
              </a:rPr>
              <a:t>với</a:t>
            </a:r>
            <a:r>
              <a:rPr lang="en-US" b="0" i="0">
                <a:solidFill>
                  <a:srgbClr val="DCDDDE"/>
                </a:solidFill>
                <a:effectLst/>
                <a:latin typeface="Whitney"/>
              </a:rPr>
              <a:t> </a:t>
            </a:r>
            <a:r>
              <a:rPr lang="en-US" b="0" i="0" err="1">
                <a:solidFill>
                  <a:srgbClr val="DCDDDE"/>
                </a:solidFill>
                <a:effectLst/>
                <a:latin typeface="Whitney"/>
              </a:rPr>
              <a:t>các</a:t>
            </a:r>
            <a:r>
              <a:rPr lang="en-US" b="0" i="0">
                <a:solidFill>
                  <a:srgbClr val="DCDDDE"/>
                </a:solidFill>
                <a:effectLst/>
                <a:latin typeface="Whitney"/>
              </a:rPr>
              <a:t> replica </a:t>
            </a:r>
            <a:r>
              <a:rPr lang="vi-VN" b="0" i="0">
                <a:solidFill>
                  <a:srgbClr val="DCDDDE"/>
                </a:solidFill>
                <a:effectLst/>
                <a:latin typeface="Whitney"/>
              </a:rPr>
              <a:t>mà lại ngay lúc master mới trả lời "OK" tới client xong mà chưa write vô </a:t>
            </a:r>
            <a:r>
              <a:rPr lang="en-US" b="0" i="0" err="1">
                <a:solidFill>
                  <a:srgbClr val="DCDDDE"/>
                </a:solidFill>
                <a:effectLst/>
                <a:latin typeface="Whitney"/>
              </a:rPr>
              <a:t>các</a:t>
            </a:r>
            <a:r>
              <a:rPr lang="en-US" b="0" i="0">
                <a:solidFill>
                  <a:srgbClr val="DCDDDE"/>
                </a:solidFill>
                <a:effectLst/>
                <a:latin typeface="Whitney"/>
              </a:rPr>
              <a:t> replica. </a:t>
            </a:r>
            <a:r>
              <a:rPr lang="vi-VN" b="0" i="0">
                <a:solidFill>
                  <a:srgbClr val="DCDDDE"/>
                </a:solidFill>
                <a:effectLst/>
                <a:latin typeface="Whitney"/>
              </a:rPr>
              <a:t>Như vậy lúc đó master sẽ giữ 1 bản data khác, mấy thằng rep sẽ giữ 1 bản data khác -&gt; mất </a:t>
            </a:r>
            <a:r>
              <a:rPr lang="en-US" b="0" i="0" err="1">
                <a:solidFill>
                  <a:srgbClr val="DCDDDE"/>
                </a:solidFill>
                <a:effectLst/>
                <a:latin typeface="Whitney"/>
              </a:rPr>
              <a:t>tính</a:t>
            </a:r>
            <a:r>
              <a:rPr lang="en-US" b="0" i="0">
                <a:solidFill>
                  <a:srgbClr val="DCDDDE"/>
                </a:solidFill>
                <a:effectLst/>
                <a:latin typeface="Whitney"/>
              </a:rPr>
              <a:t> </a:t>
            </a:r>
            <a:r>
              <a:rPr lang="vi-VN" b="0" i="0">
                <a:solidFill>
                  <a:srgbClr val="DCDDDE"/>
                </a:solidFill>
                <a:effectLst/>
                <a:latin typeface="Whitney"/>
              </a:rPr>
              <a:t>consistency</a:t>
            </a:r>
            <a:endParaRPr lang="en-US" b="0" i="0">
              <a:solidFill>
                <a:srgbClr val="DCDDDE"/>
              </a:solidFill>
              <a:effectLst/>
              <a:latin typeface="Whitney"/>
            </a:endParaRPr>
          </a:p>
          <a:p>
            <a:pPr marL="0" lvl="0" indent="0" algn="l" rtl="0">
              <a:spcBef>
                <a:spcPts val="0"/>
              </a:spcBef>
              <a:spcAft>
                <a:spcPts val="0"/>
              </a:spcAft>
              <a:buNone/>
            </a:pPr>
            <a:endParaRPr lang="en-US" b="0" i="0">
              <a:solidFill>
                <a:srgbClr val="DCDDDE"/>
              </a:solidFill>
              <a:effectLst/>
              <a:latin typeface="Whitney"/>
            </a:endParaRPr>
          </a:p>
          <a:p>
            <a:pPr marL="0" lvl="0" indent="0" algn="l" rtl="0">
              <a:spcBef>
                <a:spcPts val="0"/>
              </a:spcBef>
              <a:spcAft>
                <a:spcPts val="0"/>
              </a:spcAft>
              <a:buNone/>
            </a:pPr>
            <a:r>
              <a:rPr lang="en-US" b="0" i="0" err="1">
                <a:solidFill>
                  <a:srgbClr val="DCDDDE"/>
                </a:solidFill>
                <a:effectLst/>
                <a:latin typeface="Whitney"/>
              </a:rPr>
              <a:t>Cần</a:t>
            </a:r>
            <a:r>
              <a:rPr lang="en-US" b="0" i="0">
                <a:solidFill>
                  <a:srgbClr val="DCDDDE"/>
                </a:solidFill>
                <a:effectLst/>
                <a:latin typeface="Whitney"/>
              </a:rPr>
              <a:t> 1 </a:t>
            </a:r>
            <a:r>
              <a:rPr lang="en-US" b="0" i="0" err="1">
                <a:solidFill>
                  <a:srgbClr val="DCDDDE"/>
                </a:solidFill>
                <a:effectLst/>
                <a:latin typeface="Whitney"/>
              </a:rPr>
              <a:t>giải</a:t>
            </a:r>
            <a:r>
              <a:rPr lang="en-US" b="0" i="0">
                <a:solidFill>
                  <a:srgbClr val="DCDDDE"/>
                </a:solidFill>
                <a:effectLst/>
                <a:latin typeface="Whitney"/>
              </a:rPr>
              <a:t> </a:t>
            </a:r>
            <a:r>
              <a:rPr lang="en-US" b="0" i="0" err="1">
                <a:solidFill>
                  <a:srgbClr val="DCDDDE"/>
                </a:solidFill>
                <a:effectLst/>
                <a:latin typeface="Whitney"/>
              </a:rPr>
              <a:t>pháp</a:t>
            </a:r>
            <a:r>
              <a:rPr lang="en-US" b="0" i="0">
                <a:solidFill>
                  <a:srgbClr val="DCDDDE"/>
                </a:solidFill>
                <a:effectLst/>
                <a:latin typeface="Whitney"/>
              </a:rPr>
              <a:t> </a:t>
            </a:r>
            <a:r>
              <a:rPr lang="en-US" b="0" i="0" err="1">
                <a:solidFill>
                  <a:srgbClr val="DCDDDE"/>
                </a:solidFill>
                <a:effectLst/>
                <a:latin typeface="Whitney"/>
              </a:rPr>
              <a:t>để</a:t>
            </a:r>
            <a:r>
              <a:rPr lang="en-US" b="0" i="0">
                <a:solidFill>
                  <a:srgbClr val="DCDDDE"/>
                </a:solidFill>
                <a:effectLst/>
                <a:latin typeface="Whitney"/>
              </a:rPr>
              <a:t> </a:t>
            </a:r>
            <a:r>
              <a:rPr lang="en-US" b="0" i="0" err="1">
                <a:solidFill>
                  <a:srgbClr val="DCDDDE"/>
                </a:solidFill>
                <a:effectLst/>
                <a:latin typeface="Whitney"/>
              </a:rPr>
              <a:t>khắc</a:t>
            </a:r>
            <a:r>
              <a:rPr lang="en-US" b="0" i="0">
                <a:solidFill>
                  <a:srgbClr val="DCDDDE"/>
                </a:solidFill>
                <a:effectLst/>
                <a:latin typeface="Whitney"/>
              </a:rPr>
              <a:t> </a:t>
            </a:r>
            <a:r>
              <a:rPr lang="en-US" b="0" i="0" err="1">
                <a:solidFill>
                  <a:srgbClr val="DCDDDE"/>
                </a:solidFill>
                <a:effectLst/>
                <a:latin typeface="Whitney"/>
              </a:rPr>
              <a:t>phục</a:t>
            </a:r>
            <a:r>
              <a:rPr lang="en-US" b="0" i="0">
                <a:solidFill>
                  <a:srgbClr val="DCDDDE"/>
                </a:solidFill>
                <a:effectLst/>
                <a:latin typeface="Whitney"/>
              </a:rPr>
              <a:t> </a:t>
            </a:r>
            <a:r>
              <a:rPr lang="en-US" b="0" i="0" err="1">
                <a:solidFill>
                  <a:srgbClr val="DCDDDE"/>
                </a:solidFill>
                <a:effectLst/>
                <a:latin typeface="Whitney"/>
              </a:rPr>
              <a:t>điều</a:t>
            </a:r>
            <a:r>
              <a:rPr lang="en-US" b="0" i="0">
                <a:solidFill>
                  <a:srgbClr val="DCDDDE"/>
                </a:solidFill>
                <a:effectLst/>
                <a:latin typeface="Whitney"/>
              </a:rPr>
              <a:t> </a:t>
            </a:r>
            <a:r>
              <a:rPr lang="en-US" b="0" i="0" err="1">
                <a:solidFill>
                  <a:srgbClr val="DCDDDE"/>
                </a:solidFill>
                <a:effectLst/>
                <a:latin typeface="Whitney"/>
              </a:rPr>
              <a:t>này</a:t>
            </a:r>
            <a:r>
              <a:rPr lang="en-US" b="0" i="0">
                <a:solidFill>
                  <a:srgbClr val="DCDDDE"/>
                </a:solidFill>
                <a:effectLst/>
                <a:latin typeface="Whitney"/>
              </a:rPr>
              <a:t>, </a:t>
            </a:r>
            <a:r>
              <a:rPr lang="en-US" b="0" i="0" err="1">
                <a:solidFill>
                  <a:srgbClr val="DCDDDE"/>
                </a:solidFill>
                <a:effectLst/>
                <a:latin typeface="Whitney"/>
              </a:rPr>
              <a:t>redis</a:t>
            </a:r>
            <a:r>
              <a:rPr lang="en-US" b="0" i="0">
                <a:solidFill>
                  <a:srgbClr val="DCDDDE"/>
                </a:solidFill>
                <a:effectLst/>
                <a:latin typeface="Whitney"/>
              </a:rPr>
              <a:t> </a:t>
            </a:r>
            <a:r>
              <a:rPr lang="en-US" b="0" i="0" err="1">
                <a:solidFill>
                  <a:srgbClr val="DCDDDE"/>
                </a:solidFill>
                <a:effectLst/>
                <a:latin typeface="Whitney"/>
              </a:rPr>
              <a:t>có</a:t>
            </a:r>
            <a:r>
              <a:rPr lang="en-US" b="0" i="0">
                <a:solidFill>
                  <a:srgbClr val="DCDDDE"/>
                </a:solidFill>
                <a:effectLst/>
                <a:latin typeface="Whitney"/>
              </a:rPr>
              <a:t> </a:t>
            </a:r>
            <a:r>
              <a:rPr lang="en-US" b="0" i="0" err="1">
                <a:solidFill>
                  <a:srgbClr val="DCDDDE"/>
                </a:solidFill>
                <a:effectLst/>
                <a:latin typeface="Whitney"/>
              </a:rPr>
              <a:t>thêm</a:t>
            </a:r>
            <a:r>
              <a:rPr lang="en-US" b="0" i="0">
                <a:solidFill>
                  <a:srgbClr val="DCDDDE"/>
                </a:solidFill>
                <a:effectLst/>
                <a:latin typeface="Whitney"/>
              </a:rPr>
              <a:t> </a:t>
            </a:r>
            <a:r>
              <a:rPr lang="en-US" b="0" i="0" err="1">
                <a:solidFill>
                  <a:srgbClr val="DCDDDE"/>
                </a:solidFill>
                <a:effectLst/>
                <a:latin typeface="Whitney"/>
              </a:rPr>
              <a:t>hàm</a:t>
            </a:r>
            <a:r>
              <a:rPr lang="en-US" b="0" i="0">
                <a:solidFill>
                  <a:srgbClr val="DCDDDE"/>
                </a:solidFill>
                <a:effectLst/>
                <a:latin typeface="Whitney"/>
              </a:rPr>
              <a:t> Wait, </a:t>
            </a:r>
            <a:r>
              <a:rPr lang="en-US" b="0" i="0" err="1">
                <a:solidFill>
                  <a:srgbClr val="DCDDDE"/>
                </a:solidFill>
                <a:effectLst/>
                <a:latin typeface="Whitney"/>
              </a:rPr>
              <a:t>cơ</a:t>
            </a:r>
            <a:r>
              <a:rPr lang="en-US" b="0" i="0">
                <a:solidFill>
                  <a:srgbClr val="DCDDDE"/>
                </a:solidFill>
                <a:effectLst/>
                <a:latin typeface="Whitney"/>
              </a:rPr>
              <a:t> </a:t>
            </a:r>
            <a:r>
              <a:rPr lang="en-US" b="0" i="0" err="1">
                <a:solidFill>
                  <a:srgbClr val="DCDDDE"/>
                </a:solidFill>
                <a:effectLst/>
                <a:latin typeface="Whitney"/>
              </a:rPr>
              <a:t>chế</a:t>
            </a:r>
            <a:r>
              <a:rPr lang="en-US" b="0" i="0">
                <a:solidFill>
                  <a:srgbClr val="DCDDDE"/>
                </a:solidFill>
                <a:effectLst/>
                <a:latin typeface="Whitney"/>
              </a:rPr>
              <a:t> </a:t>
            </a:r>
            <a:r>
              <a:rPr lang="en-US" b="0" i="0" err="1">
                <a:solidFill>
                  <a:srgbClr val="DCDDDE"/>
                </a:solidFill>
                <a:effectLst/>
                <a:latin typeface="Whitney"/>
              </a:rPr>
              <a:t>này</a:t>
            </a:r>
            <a:r>
              <a:rPr lang="en-US" b="0" i="0">
                <a:solidFill>
                  <a:srgbClr val="DCDDDE"/>
                </a:solidFill>
                <a:effectLst/>
                <a:latin typeface="Whitney"/>
              </a:rPr>
              <a:t> </a:t>
            </a:r>
            <a:r>
              <a:rPr lang="en-US" b="0" i="0" err="1">
                <a:solidFill>
                  <a:srgbClr val="DCDDDE"/>
                </a:solidFill>
                <a:effectLst/>
                <a:latin typeface="Whitney"/>
              </a:rPr>
              <a:t>đảm</a:t>
            </a:r>
            <a:r>
              <a:rPr lang="en-US" b="0" i="0">
                <a:solidFill>
                  <a:srgbClr val="DCDDDE"/>
                </a:solidFill>
                <a:effectLst/>
                <a:latin typeface="Whitney"/>
              </a:rPr>
              <a:t> </a:t>
            </a:r>
            <a:r>
              <a:rPr lang="en-US" b="0" i="0" err="1">
                <a:solidFill>
                  <a:srgbClr val="DCDDDE"/>
                </a:solidFill>
                <a:effectLst/>
                <a:latin typeface="Whitney"/>
              </a:rPr>
              <a:t>bảo</a:t>
            </a:r>
            <a:r>
              <a:rPr lang="en-US" b="0" i="0">
                <a:solidFill>
                  <a:srgbClr val="DCDDDE"/>
                </a:solidFill>
                <a:effectLst/>
                <a:latin typeface="Whitney"/>
              </a:rPr>
              <a:t> </a:t>
            </a:r>
            <a:r>
              <a:rPr lang="en-US" b="0" i="0" err="1">
                <a:solidFill>
                  <a:srgbClr val="DCDDDE"/>
                </a:solidFill>
                <a:effectLst/>
                <a:latin typeface="Whitney"/>
              </a:rPr>
              <a:t>một</a:t>
            </a:r>
            <a:r>
              <a:rPr lang="en-US" b="0" i="0">
                <a:solidFill>
                  <a:srgbClr val="DCDDDE"/>
                </a:solidFill>
                <a:effectLst/>
                <a:latin typeface="Whitney"/>
              </a:rPr>
              <a:t> </a:t>
            </a:r>
            <a:r>
              <a:rPr lang="en-US" b="0" i="0" err="1">
                <a:solidFill>
                  <a:srgbClr val="DCDDDE"/>
                </a:solidFill>
                <a:effectLst/>
                <a:latin typeface="Whitney"/>
              </a:rPr>
              <a:t>số</a:t>
            </a:r>
            <a:r>
              <a:rPr lang="en-US" b="0" i="0">
                <a:solidFill>
                  <a:srgbClr val="DCDDDE"/>
                </a:solidFill>
                <a:effectLst/>
                <a:latin typeface="Whitney"/>
              </a:rPr>
              <a:t> </a:t>
            </a:r>
            <a:r>
              <a:rPr lang="en-US" b="0" i="0" err="1">
                <a:solidFill>
                  <a:srgbClr val="DCDDDE"/>
                </a:solidFill>
                <a:effectLst/>
                <a:latin typeface="Whitney"/>
              </a:rPr>
              <a:t>lượng</a:t>
            </a:r>
            <a:r>
              <a:rPr lang="en-US" b="0" i="0">
                <a:solidFill>
                  <a:srgbClr val="DCDDDE"/>
                </a:solidFill>
                <a:effectLst/>
                <a:latin typeface="Whitney"/>
              </a:rPr>
              <a:t> </a:t>
            </a:r>
            <a:r>
              <a:rPr lang="en-US" b="0" i="0" err="1">
                <a:solidFill>
                  <a:srgbClr val="DCDDDE"/>
                </a:solidFill>
                <a:effectLst/>
                <a:latin typeface="Whitney"/>
              </a:rPr>
              <a:t>máy</a:t>
            </a:r>
            <a:r>
              <a:rPr lang="en-US" b="0" i="0">
                <a:solidFill>
                  <a:srgbClr val="DCDDDE"/>
                </a:solidFill>
                <a:effectLst/>
                <a:latin typeface="Whitney"/>
              </a:rPr>
              <a:t> </a:t>
            </a:r>
            <a:r>
              <a:rPr lang="en-US" b="0" i="0" err="1">
                <a:solidFill>
                  <a:srgbClr val="DCDDDE"/>
                </a:solidFill>
                <a:effectLst/>
                <a:latin typeface="Whitney"/>
              </a:rPr>
              <a:t>nhận</a:t>
            </a:r>
            <a:r>
              <a:rPr lang="en-US" b="0" i="0">
                <a:solidFill>
                  <a:srgbClr val="DCDDDE"/>
                </a:solidFill>
                <a:effectLst/>
                <a:latin typeface="Whitney"/>
              </a:rPr>
              <a:t> </a:t>
            </a:r>
            <a:r>
              <a:rPr lang="en-US" b="0" i="0" err="1">
                <a:solidFill>
                  <a:srgbClr val="DCDDDE"/>
                </a:solidFill>
                <a:effectLst/>
                <a:latin typeface="Whitney"/>
              </a:rPr>
              <a:t>được</a:t>
            </a:r>
            <a:r>
              <a:rPr lang="en-US" b="0" i="0">
                <a:solidFill>
                  <a:srgbClr val="DCDDDE"/>
                </a:solidFill>
                <a:effectLst/>
                <a:latin typeface="Whitney"/>
              </a:rPr>
              <a:t> </a:t>
            </a:r>
            <a:r>
              <a:rPr lang="en-US" b="0" i="0" err="1">
                <a:solidFill>
                  <a:srgbClr val="DCDDDE"/>
                </a:solidFill>
                <a:effectLst/>
                <a:latin typeface="Whitney"/>
              </a:rPr>
              <a:t>hết</a:t>
            </a:r>
            <a:r>
              <a:rPr lang="en-US" b="0" i="0">
                <a:solidFill>
                  <a:srgbClr val="DCDDDE"/>
                </a:solidFill>
                <a:effectLst/>
                <a:latin typeface="Whitney"/>
              </a:rPr>
              <a:t> </a:t>
            </a:r>
            <a:r>
              <a:rPr lang="en-US" b="0" i="0" err="1">
                <a:solidFill>
                  <a:srgbClr val="DCDDDE"/>
                </a:solidFill>
                <a:effectLst/>
                <a:latin typeface="Whitney"/>
              </a:rPr>
              <a:t>các</a:t>
            </a:r>
            <a:r>
              <a:rPr lang="en-US" b="0" i="0">
                <a:solidFill>
                  <a:srgbClr val="DCDDDE"/>
                </a:solidFill>
                <a:effectLst/>
                <a:latin typeface="Whitney"/>
              </a:rPr>
              <a:t> </a:t>
            </a:r>
            <a:r>
              <a:rPr lang="en-US" b="0" i="0" err="1">
                <a:solidFill>
                  <a:srgbClr val="DCDDDE"/>
                </a:solidFill>
                <a:effectLst/>
                <a:latin typeface="Whitney"/>
              </a:rPr>
              <a:t>lệnh</a:t>
            </a:r>
            <a:r>
              <a:rPr lang="en-US" b="0" i="0">
                <a:solidFill>
                  <a:srgbClr val="DCDDDE"/>
                </a:solidFill>
                <a:effectLst/>
                <a:latin typeface="Whitney"/>
              </a:rPr>
              <a:t> </a:t>
            </a:r>
            <a:r>
              <a:rPr lang="en-US" b="0" i="0" err="1">
                <a:solidFill>
                  <a:srgbClr val="DCDDDE"/>
                </a:solidFill>
                <a:effectLst/>
                <a:latin typeface="Whitney"/>
              </a:rPr>
              <a:t>ghi</a:t>
            </a:r>
            <a:r>
              <a:rPr lang="en-US" b="0" i="0">
                <a:solidFill>
                  <a:srgbClr val="DCDDDE"/>
                </a:solidFill>
                <a:effectLst/>
                <a:latin typeface="Whitney"/>
              </a:rPr>
              <a:t> </a:t>
            </a:r>
            <a:r>
              <a:rPr lang="en-US" b="0" i="0" err="1">
                <a:solidFill>
                  <a:srgbClr val="DCDDDE"/>
                </a:solidFill>
                <a:effectLst/>
                <a:latin typeface="Whitney"/>
              </a:rPr>
              <a:t>rồi</a:t>
            </a:r>
            <a:r>
              <a:rPr lang="en-US" b="0" i="0">
                <a:solidFill>
                  <a:srgbClr val="DCDDDE"/>
                </a:solidFill>
                <a:effectLst/>
                <a:latin typeface="Whitney"/>
              </a:rPr>
              <a:t> </a:t>
            </a:r>
            <a:r>
              <a:rPr lang="en-US" b="0" i="0" err="1">
                <a:solidFill>
                  <a:srgbClr val="DCDDDE"/>
                </a:solidFill>
                <a:effectLst/>
                <a:latin typeface="Whitney"/>
              </a:rPr>
              <a:t>mới</a:t>
            </a:r>
            <a:r>
              <a:rPr lang="en-US" b="0" i="0">
                <a:solidFill>
                  <a:srgbClr val="DCDDDE"/>
                </a:solidFill>
                <a:effectLst/>
                <a:latin typeface="Whitney"/>
              </a:rPr>
              <a:t> </a:t>
            </a:r>
            <a:r>
              <a:rPr lang="en-US" b="0" i="0" err="1">
                <a:solidFill>
                  <a:srgbClr val="DCDDDE"/>
                </a:solidFill>
                <a:effectLst/>
                <a:latin typeface="Whitney"/>
              </a:rPr>
              <a:t>thực</a:t>
            </a:r>
            <a:r>
              <a:rPr lang="en-US" b="0" i="0">
                <a:solidFill>
                  <a:srgbClr val="DCDDDE"/>
                </a:solidFill>
                <a:effectLst/>
                <a:latin typeface="Whitney"/>
              </a:rPr>
              <a:t> </a:t>
            </a:r>
            <a:r>
              <a:rPr lang="en-US" b="0" i="0" err="1">
                <a:solidFill>
                  <a:srgbClr val="DCDDDE"/>
                </a:solidFill>
                <a:effectLst/>
                <a:latin typeface="Whitney"/>
              </a:rPr>
              <a:t>thi</a:t>
            </a:r>
            <a:r>
              <a:rPr lang="en-US" b="0" i="0">
                <a:solidFill>
                  <a:srgbClr val="DCDDDE"/>
                </a:solidFill>
                <a:effectLst/>
                <a:latin typeface="Whitney"/>
              </a:rPr>
              <a:t>.</a:t>
            </a:r>
          </a:p>
          <a:p>
            <a:pPr marL="0" lvl="0" indent="0" algn="l" rtl="0">
              <a:spcBef>
                <a:spcPts val="0"/>
              </a:spcBef>
              <a:spcAft>
                <a:spcPts val="0"/>
              </a:spcAft>
              <a:buNone/>
            </a:pPr>
            <a:r>
              <a:rPr lang="en-US" b="0" i="0" err="1">
                <a:solidFill>
                  <a:srgbClr val="DCDDDE"/>
                </a:solidFill>
                <a:effectLst/>
                <a:latin typeface="Whitney"/>
              </a:rPr>
              <a:t>Vì</a:t>
            </a:r>
            <a:r>
              <a:rPr lang="en-US" b="0" i="0">
                <a:solidFill>
                  <a:srgbClr val="DCDDDE"/>
                </a:solidFill>
                <a:effectLst/>
                <a:latin typeface="Whitney"/>
              </a:rPr>
              <a:t> </a:t>
            </a:r>
            <a:r>
              <a:rPr lang="en-US" b="0" i="0" err="1">
                <a:solidFill>
                  <a:srgbClr val="DCDDDE"/>
                </a:solidFill>
                <a:effectLst/>
                <a:latin typeface="Whitney"/>
              </a:rPr>
              <a:t>chỉ</a:t>
            </a:r>
            <a:r>
              <a:rPr lang="en-US" b="0" i="0">
                <a:solidFill>
                  <a:srgbClr val="DCDDDE"/>
                </a:solidFill>
                <a:effectLst/>
                <a:latin typeface="Whitney"/>
              </a:rPr>
              <a:t> </a:t>
            </a:r>
            <a:r>
              <a:rPr lang="en-US" b="0" i="0" err="1">
                <a:solidFill>
                  <a:srgbClr val="DCDDDE"/>
                </a:solidFill>
                <a:effectLst/>
                <a:latin typeface="Whitney"/>
              </a:rPr>
              <a:t>đảm</a:t>
            </a:r>
            <a:r>
              <a:rPr lang="en-US" b="0" i="0">
                <a:solidFill>
                  <a:srgbClr val="DCDDDE"/>
                </a:solidFill>
                <a:effectLst/>
                <a:latin typeface="Whitney"/>
              </a:rPr>
              <a:t> </a:t>
            </a:r>
            <a:r>
              <a:rPr lang="en-US" b="0" i="0" err="1">
                <a:solidFill>
                  <a:srgbClr val="DCDDDE"/>
                </a:solidFill>
                <a:effectLst/>
                <a:latin typeface="Whitney"/>
              </a:rPr>
              <a:t>bảo</a:t>
            </a:r>
            <a:r>
              <a:rPr lang="en-US" b="0" i="0">
                <a:solidFill>
                  <a:srgbClr val="DCDDDE"/>
                </a:solidFill>
                <a:effectLst/>
                <a:latin typeface="Whitney"/>
              </a:rPr>
              <a:t> </a:t>
            </a:r>
            <a:r>
              <a:rPr lang="en-US" b="0" i="0" err="1">
                <a:solidFill>
                  <a:srgbClr val="DCDDDE"/>
                </a:solidFill>
                <a:effectLst/>
                <a:latin typeface="Whitney"/>
              </a:rPr>
              <a:t>một</a:t>
            </a:r>
            <a:r>
              <a:rPr lang="en-US" b="0" i="0">
                <a:solidFill>
                  <a:srgbClr val="DCDDDE"/>
                </a:solidFill>
                <a:effectLst/>
                <a:latin typeface="Whitney"/>
              </a:rPr>
              <a:t> </a:t>
            </a:r>
            <a:r>
              <a:rPr lang="en-US" b="0" i="0" err="1">
                <a:solidFill>
                  <a:srgbClr val="DCDDDE"/>
                </a:solidFill>
                <a:effectLst/>
                <a:latin typeface="Whitney"/>
              </a:rPr>
              <a:t>số</a:t>
            </a:r>
            <a:r>
              <a:rPr lang="en-US" b="0" i="0">
                <a:solidFill>
                  <a:srgbClr val="DCDDDE"/>
                </a:solidFill>
                <a:effectLst/>
                <a:latin typeface="Whitney"/>
              </a:rPr>
              <a:t> </a:t>
            </a:r>
            <a:r>
              <a:rPr lang="en-US" b="0" i="0" err="1">
                <a:solidFill>
                  <a:srgbClr val="DCDDDE"/>
                </a:solidFill>
                <a:effectLst/>
                <a:latin typeface="Whitney"/>
              </a:rPr>
              <a:t>lượng</a:t>
            </a:r>
            <a:r>
              <a:rPr lang="en-US" b="0" i="0">
                <a:solidFill>
                  <a:srgbClr val="DCDDDE"/>
                </a:solidFill>
                <a:effectLst/>
                <a:latin typeface="Whitney"/>
              </a:rPr>
              <a:t> </a:t>
            </a:r>
            <a:r>
              <a:rPr lang="en-US" b="0" i="0" err="1">
                <a:solidFill>
                  <a:srgbClr val="DCDDDE"/>
                </a:solidFill>
                <a:effectLst/>
                <a:latin typeface="Whitney"/>
              </a:rPr>
              <a:t>máy</a:t>
            </a:r>
            <a:r>
              <a:rPr lang="en-US" b="0" i="0">
                <a:solidFill>
                  <a:srgbClr val="DCDDDE"/>
                </a:solidFill>
                <a:effectLst/>
                <a:latin typeface="Whitney"/>
              </a:rPr>
              <a:t> </a:t>
            </a:r>
            <a:r>
              <a:rPr lang="en-US" b="0" i="0" err="1">
                <a:solidFill>
                  <a:srgbClr val="DCDDDE"/>
                </a:solidFill>
                <a:effectLst/>
                <a:latin typeface="Whitney"/>
              </a:rPr>
              <a:t>thôi</a:t>
            </a:r>
            <a:r>
              <a:rPr lang="en-US" b="0" i="0">
                <a:solidFill>
                  <a:srgbClr val="DCDDDE"/>
                </a:solidFill>
                <a:effectLst/>
                <a:latin typeface="Whitney"/>
              </a:rPr>
              <a:t> </a:t>
            </a:r>
            <a:r>
              <a:rPr lang="en-US" b="0" i="0" err="1">
                <a:solidFill>
                  <a:srgbClr val="DCDDDE"/>
                </a:solidFill>
                <a:effectLst/>
                <a:latin typeface="Whitney"/>
              </a:rPr>
              <a:t>nên</a:t>
            </a:r>
            <a:r>
              <a:rPr lang="en-US" b="0" i="0">
                <a:solidFill>
                  <a:srgbClr val="DCDDDE"/>
                </a:solidFill>
                <a:effectLst/>
                <a:latin typeface="Whitney"/>
              </a:rPr>
              <a:t> </a:t>
            </a:r>
            <a:r>
              <a:rPr lang="en-US" b="0" i="0" err="1">
                <a:solidFill>
                  <a:srgbClr val="DCDDDE"/>
                </a:solidFill>
                <a:effectLst/>
                <a:latin typeface="Whitney"/>
              </a:rPr>
              <a:t>nếu</a:t>
            </a:r>
            <a:r>
              <a:rPr lang="en-US" b="0" i="0">
                <a:solidFill>
                  <a:srgbClr val="DCDDDE"/>
                </a:solidFill>
                <a:effectLst/>
                <a:latin typeface="Whitney"/>
              </a:rPr>
              <a:t> </a:t>
            </a:r>
            <a:r>
              <a:rPr lang="en-US" b="0" i="0" err="1">
                <a:solidFill>
                  <a:srgbClr val="DCDDDE"/>
                </a:solidFill>
                <a:effectLst/>
                <a:latin typeface="Whitney"/>
              </a:rPr>
              <a:t>giả</a:t>
            </a:r>
            <a:r>
              <a:rPr lang="en-US" b="0" i="0">
                <a:solidFill>
                  <a:srgbClr val="DCDDDE"/>
                </a:solidFill>
                <a:effectLst/>
                <a:latin typeface="Whitney"/>
              </a:rPr>
              <a:t> </a:t>
            </a:r>
            <a:r>
              <a:rPr lang="en-US" b="0" i="0" err="1">
                <a:solidFill>
                  <a:srgbClr val="DCDDDE"/>
                </a:solidFill>
                <a:effectLst/>
                <a:latin typeface="Whitney"/>
              </a:rPr>
              <a:t>sử</a:t>
            </a:r>
            <a:r>
              <a:rPr lang="en-US" b="0" i="0">
                <a:solidFill>
                  <a:srgbClr val="DCDDDE"/>
                </a:solidFill>
                <a:effectLst/>
                <a:latin typeface="Whitney"/>
              </a:rPr>
              <a:t> </a:t>
            </a:r>
            <a:r>
              <a:rPr lang="en-US" b="0" i="0" err="1">
                <a:solidFill>
                  <a:srgbClr val="DCDDDE"/>
                </a:solidFill>
                <a:effectLst/>
                <a:latin typeface="Whitney"/>
              </a:rPr>
              <a:t>có</a:t>
            </a:r>
            <a:r>
              <a:rPr lang="en-US" b="0" i="0">
                <a:solidFill>
                  <a:srgbClr val="DCDDDE"/>
                </a:solidFill>
                <a:effectLst/>
                <a:latin typeface="Whitney"/>
              </a:rPr>
              <a:t> 1 replica k </a:t>
            </a:r>
            <a:r>
              <a:rPr lang="en-US" b="0" i="0" err="1">
                <a:solidFill>
                  <a:srgbClr val="DCDDDE"/>
                </a:solidFill>
                <a:effectLst/>
                <a:latin typeface="Whitney"/>
              </a:rPr>
              <a:t>nhận</a:t>
            </a:r>
            <a:r>
              <a:rPr lang="en-US" b="0" i="0">
                <a:solidFill>
                  <a:srgbClr val="DCDDDE"/>
                </a:solidFill>
                <a:effectLst/>
                <a:latin typeface="Whitney"/>
              </a:rPr>
              <a:t> </a:t>
            </a:r>
            <a:r>
              <a:rPr lang="en-US" b="0" i="0" err="1">
                <a:solidFill>
                  <a:srgbClr val="DCDDDE"/>
                </a:solidFill>
                <a:effectLst/>
                <a:latin typeface="Whitney"/>
              </a:rPr>
              <a:t>được</a:t>
            </a:r>
            <a:r>
              <a:rPr lang="en-US" b="0" i="0">
                <a:solidFill>
                  <a:srgbClr val="DCDDDE"/>
                </a:solidFill>
                <a:effectLst/>
                <a:latin typeface="Whitney"/>
              </a:rPr>
              <a:t> </a:t>
            </a:r>
            <a:r>
              <a:rPr lang="en-US" b="0" i="0" err="1">
                <a:solidFill>
                  <a:srgbClr val="DCDDDE"/>
                </a:solidFill>
                <a:effectLst/>
                <a:latin typeface="Whitney"/>
              </a:rPr>
              <a:t>lệnh</a:t>
            </a:r>
            <a:r>
              <a:rPr lang="en-US" b="0" i="0">
                <a:solidFill>
                  <a:srgbClr val="DCDDDE"/>
                </a:solidFill>
                <a:effectLst/>
                <a:latin typeface="Whitney"/>
              </a:rPr>
              <a:t> </a:t>
            </a:r>
            <a:r>
              <a:rPr lang="en-US" b="0" i="0" err="1">
                <a:solidFill>
                  <a:srgbClr val="DCDDDE"/>
                </a:solidFill>
                <a:effectLst/>
                <a:latin typeface="Whitney"/>
              </a:rPr>
              <a:t>ghi</a:t>
            </a:r>
            <a:r>
              <a:rPr lang="en-US" b="0" i="0">
                <a:solidFill>
                  <a:srgbClr val="DCDDDE"/>
                </a:solidFill>
                <a:effectLst/>
                <a:latin typeface="Whitney"/>
              </a:rPr>
              <a:t> </a:t>
            </a:r>
            <a:r>
              <a:rPr lang="en-US" b="0" i="0" err="1">
                <a:solidFill>
                  <a:srgbClr val="DCDDDE"/>
                </a:solidFill>
                <a:effectLst/>
                <a:latin typeface="Whitney"/>
              </a:rPr>
              <a:t>từ</a:t>
            </a:r>
            <a:r>
              <a:rPr lang="en-US" b="0" i="0">
                <a:solidFill>
                  <a:srgbClr val="DCDDDE"/>
                </a:solidFill>
                <a:effectLst/>
                <a:latin typeface="Whitney"/>
              </a:rPr>
              <a:t> master, </a:t>
            </a:r>
            <a:r>
              <a:rPr lang="en-US" b="0" i="0" err="1">
                <a:solidFill>
                  <a:srgbClr val="DCDDDE"/>
                </a:solidFill>
                <a:effectLst/>
                <a:latin typeface="Whitney"/>
              </a:rPr>
              <a:t>xong</a:t>
            </a:r>
            <a:r>
              <a:rPr lang="en-US" b="0" i="0">
                <a:solidFill>
                  <a:srgbClr val="DCDDDE"/>
                </a:solidFill>
                <a:effectLst/>
                <a:latin typeface="Whitney"/>
              </a:rPr>
              <a:t> master </a:t>
            </a:r>
            <a:r>
              <a:rPr lang="en-US" b="0" i="0" err="1">
                <a:solidFill>
                  <a:srgbClr val="DCDDDE"/>
                </a:solidFill>
                <a:effectLst/>
                <a:latin typeface="Whitney"/>
              </a:rPr>
              <a:t>hư</a:t>
            </a:r>
            <a:r>
              <a:rPr lang="en-US" b="0" i="0">
                <a:solidFill>
                  <a:srgbClr val="DCDDDE"/>
                </a:solidFill>
                <a:effectLst/>
                <a:latin typeface="Whitney"/>
              </a:rPr>
              <a:t>, </a:t>
            </a:r>
            <a:r>
              <a:rPr lang="en-US" b="0" i="0" err="1">
                <a:solidFill>
                  <a:srgbClr val="DCDDDE"/>
                </a:solidFill>
                <a:effectLst/>
                <a:latin typeface="Whitney"/>
              </a:rPr>
              <a:t>máy</a:t>
            </a:r>
            <a:r>
              <a:rPr lang="en-US" b="0" i="0">
                <a:solidFill>
                  <a:srgbClr val="DCDDDE"/>
                </a:solidFill>
                <a:effectLst/>
                <a:latin typeface="Whitney"/>
              </a:rPr>
              <a:t> </a:t>
            </a:r>
            <a:r>
              <a:rPr lang="en-US" b="0" i="0" err="1">
                <a:solidFill>
                  <a:srgbClr val="DCDDDE"/>
                </a:solidFill>
                <a:effectLst/>
                <a:latin typeface="Whitney"/>
              </a:rPr>
              <a:t>đó</a:t>
            </a:r>
            <a:r>
              <a:rPr lang="en-US" b="0" i="0">
                <a:solidFill>
                  <a:srgbClr val="DCDDDE"/>
                </a:solidFill>
                <a:effectLst/>
                <a:latin typeface="Whitney"/>
              </a:rPr>
              <a:t> </a:t>
            </a:r>
            <a:r>
              <a:rPr lang="en-US" b="0" i="0" err="1">
                <a:solidFill>
                  <a:srgbClr val="DCDDDE"/>
                </a:solidFill>
                <a:effectLst/>
                <a:latin typeface="Whitney"/>
              </a:rPr>
              <a:t>bị</a:t>
            </a:r>
            <a:r>
              <a:rPr lang="en-US" b="0" i="0">
                <a:solidFill>
                  <a:srgbClr val="DCDDDE"/>
                </a:solidFill>
                <a:effectLst/>
                <a:latin typeface="Whitney"/>
              </a:rPr>
              <a:t> </a:t>
            </a:r>
            <a:r>
              <a:rPr lang="en-US" b="0" i="0" err="1">
                <a:solidFill>
                  <a:srgbClr val="DCDDDE"/>
                </a:solidFill>
                <a:effectLst/>
                <a:latin typeface="Whitney"/>
              </a:rPr>
              <a:t>chọn</a:t>
            </a:r>
            <a:r>
              <a:rPr lang="en-US" b="0" i="0">
                <a:solidFill>
                  <a:srgbClr val="DCDDDE"/>
                </a:solidFill>
                <a:effectLst/>
                <a:latin typeface="Whitney"/>
              </a:rPr>
              <a:t> </a:t>
            </a:r>
            <a:r>
              <a:rPr lang="en-US" b="0" i="0" err="1">
                <a:solidFill>
                  <a:srgbClr val="DCDDDE"/>
                </a:solidFill>
                <a:effectLst/>
                <a:latin typeface="Whitney"/>
              </a:rPr>
              <a:t>làm</a:t>
            </a:r>
            <a:r>
              <a:rPr lang="en-US" b="0" i="0">
                <a:solidFill>
                  <a:srgbClr val="DCDDDE"/>
                </a:solidFill>
                <a:effectLst/>
                <a:latin typeface="Whitney"/>
              </a:rPr>
              <a:t> master </a:t>
            </a:r>
            <a:r>
              <a:rPr lang="en-US" b="0" i="0" err="1">
                <a:solidFill>
                  <a:srgbClr val="DCDDDE"/>
                </a:solidFill>
                <a:effectLst/>
                <a:latin typeface="Whitney"/>
              </a:rPr>
              <a:t>mới</a:t>
            </a:r>
            <a:r>
              <a:rPr lang="en-US" b="0" i="0">
                <a:solidFill>
                  <a:srgbClr val="DCDDDE"/>
                </a:solidFill>
                <a:effectLst/>
                <a:latin typeface="Whitney"/>
              </a:rPr>
              <a:t> =&gt; </a:t>
            </a:r>
            <a:r>
              <a:rPr lang="en-US" b="0" i="0" err="1">
                <a:solidFill>
                  <a:srgbClr val="DCDDDE"/>
                </a:solidFill>
                <a:effectLst/>
                <a:latin typeface="Whitney"/>
              </a:rPr>
              <a:t>toang</a:t>
            </a:r>
            <a:endParaRPr lang="en-US" b="0" i="0">
              <a:solidFill>
                <a:srgbClr val="DCDDDE"/>
              </a:solidFill>
              <a:effectLst/>
              <a:latin typeface="Whitney"/>
            </a:endParaRPr>
          </a:p>
          <a:p>
            <a:pPr marL="0" lvl="0" indent="0" algn="l" rtl="0">
              <a:spcBef>
                <a:spcPts val="0"/>
              </a:spcBef>
              <a:spcAft>
                <a:spcPts val="0"/>
              </a:spcAft>
              <a:buNone/>
            </a:pPr>
            <a:endParaRPr lang="en-US" b="0" i="0">
              <a:solidFill>
                <a:srgbClr val="DCDDDE"/>
              </a:solidFill>
              <a:effectLst/>
              <a:latin typeface="Whitney"/>
            </a:endParaRPr>
          </a:p>
          <a:p>
            <a:pPr marL="0" lvl="0" indent="0" algn="l" rtl="0">
              <a:spcBef>
                <a:spcPts val="0"/>
              </a:spcBef>
              <a:spcAft>
                <a:spcPts val="0"/>
              </a:spcAft>
              <a:buNone/>
            </a:pPr>
            <a:r>
              <a:rPr lang="en-US" b="0" i="0">
                <a:solidFill>
                  <a:srgbClr val="DCDDDE"/>
                </a:solidFill>
                <a:effectLst/>
                <a:latin typeface="Whitney"/>
              </a:rPr>
              <a:t>=&gt; </a:t>
            </a:r>
            <a:r>
              <a:rPr lang="en-US" b="0" i="0" err="1">
                <a:solidFill>
                  <a:srgbClr val="DCDDDE"/>
                </a:solidFill>
                <a:effectLst/>
                <a:latin typeface="Whitney"/>
              </a:rPr>
              <a:t>Nên</a:t>
            </a:r>
            <a:r>
              <a:rPr lang="en-US" b="0" i="0">
                <a:solidFill>
                  <a:srgbClr val="DCDDDE"/>
                </a:solidFill>
                <a:effectLst/>
                <a:latin typeface="Whitney"/>
              </a:rPr>
              <a:t> </a:t>
            </a:r>
            <a:r>
              <a:rPr lang="en-US" b="0" i="0" err="1">
                <a:solidFill>
                  <a:srgbClr val="DCDDDE"/>
                </a:solidFill>
                <a:effectLst/>
                <a:latin typeface="Whitney"/>
              </a:rPr>
              <a:t>tính</a:t>
            </a:r>
            <a:r>
              <a:rPr lang="en-US" b="0" i="0">
                <a:solidFill>
                  <a:srgbClr val="DCDDDE"/>
                </a:solidFill>
                <a:effectLst/>
                <a:latin typeface="Whitney"/>
              </a:rPr>
              <a:t> consistency </a:t>
            </a:r>
            <a:r>
              <a:rPr lang="en-US" b="0" i="0" err="1">
                <a:solidFill>
                  <a:srgbClr val="DCDDDE"/>
                </a:solidFill>
                <a:effectLst/>
                <a:latin typeface="Whitney"/>
              </a:rPr>
              <a:t>của</a:t>
            </a:r>
            <a:r>
              <a:rPr lang="en-US" b="0" i="0">
                <a:solidFill>
                  <a:srgbClr val="DCDDDE"/>
                </a:solidFill>
                <a:effectLst/>
                <a:latin typeface="Whitney"/>
              </a:rPr>
              <a:t> </a:t>
            </a:r>
            <a:r>
              <a:rPr lang="en-US" b="0" i="0" err="1">
                <a:solidFill>
                  <a:srgbClr val="DCDDDE"/>
                </a:solidFill>
                <a:effectLst/>
                <a:latin typeface="Whitney"/>
              </a:rPr>
              <a:t>redis</a:t>
            </a:r>
            <a:r>
              <a:rPr lang="en-US" b="0" i="0">
                <a:solidFill>
                  <a:srgbClr val="DCDDDE"/>
                </a:solidFill>
                <a:effectLst/>
                <a:latin typeface="Whitney"/>
              </a:rPr>
              <a:t> </a:t>
            </a:r>
            <a:r>
              <a:rPr lang="en-US" b="0" i="0" err="1">
                <a:solidFill>
                  <a:srgbClr val="DCDDDE"/>
                </a:solidFill>
                <a:effectLst/>
                <a:latin typeface="Whitney"/>
              </a:rPr>
              <a:t>yếu</a:t>
            </a:r>
            <a:r>
              <a:rPr lang="en-US" b="0" i="0">
                <a:solidFill>
                  <a:srgbClr val="DCDDDE"/>
                </a:solidFill>
                <a:effectLst/>
                <a:latin typeface="Whitney"/>
              </a:rPr>
              <a:t> </a:t>
            </a:r>
            <a:r>
              <a:rPr lang="en-US" b="0" i="0" err="1">
                <a:solidFill>
                  <a:srgbClr val="DCDDDE"/>
                </a:solidFill>
                <a:effectLst/>
                <a:latin typeface="Whitney"/>
              </a:rPr>
              <a:t>chứ</a:t>
            </a:r>
            <a:r>
              <a:rPr lang="en-US" b="0" i="0">
                <a:solidFill>
                  <a:srgbClr val="DCDDDE"/>
                </a:solidFill>
                <a:effectLst/>
                <a:latin typeface="Whitney"/>
              </a:rPr>
              <a:t> k </a:t>
            </a:r>
            <a:r>
              <a:rPr lang="en-US" b="0" i="0" err="1">
                <a:solidFill>
                  <a:srgbClr val="DCDDDE"/>
                </a:solidFill>
                <a:effectLst/>
                <a:latin typeface="Whitney"/>
              </a:rPr>
              <a:t>mạnh</a:t>
            </a:r>
            <a:endParaRPr lang="en-US" b="0" i="0">
              <a:solidFill>
                <a:srgbClr val="DCDDDE"/>
              </a:solidFill>
              <a:effectLst/>
              <a:latin typeface="Whitney"/>
            </a:endParaRPr>
          </a:p>
        </p:txBody>
      </p:sp>
    </p:spTree>
    <p:extLst>
      <p:ext uri="{BB962C8B-B14F-4D97-AF65-F5344CB8AC3E}">
        <p14:creationId xmlns:p14="http://schemas.microsoft.com/office/powerpoint/2010/main" val="994217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8e78176f7a_3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8e78176f7a_3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835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9491f2141d_3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9491f2141d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lvl="0" indent="0" algn="l" rtl="0">
              <a:spcBef>
                <a:spcPts val="0"/>
              </a:spcBef>
              <a:spcAft>
                <a:spcPts val="0"/>
              </a:spcAft>
              <a:buNone/>
            </a:pPr>
            <a:r>
              <a:rPr lang="en-US"/>
              <a:t>Master </a:t>
            </a:r>
            <a:r>
              <a:rPr lang="en-US" err="1"/>
              <a:t>sẽ</a:t>
            </a:r>
            <a:r>
              <a:rPr lang="en-US"/>
              <a:t> </a:t>
            </a:r>
            <a:r>
              <a:rPr lang="en-US" err="1"/>
              <a:t>nhận</a:t>
            </a:r>
            <a:r>
              <a:rPr lang="en-US"/>
              <a:t> </a:t>
            </a:r>
            <a:r>
              <a:rPr lang="en-US" err="1"/>
              <a:t>và</a:t>
            </a:r>
            <a:r>
              <a:rPr lang="en-US"/>
              <a:t> </a:t>
            </a:r>
            <a:r>
              <a:rPr lang="en-US" err="1"/>
              <a:t>thực</a:t>
            </a:r>
            <a:r>
              <a:rPr lang="en-US"/>
              <a:t> </a:t>
            </a:r>
            <a:r>
              <a:rPr lang="en-US" err="1"/>
              <a:t>hiện</a:t>
            </a:r>
            <a:r>
              <a:rPr lang="en-US"/>
              <a:t> </a:t>
            </a:r>
            <a:r>
              <a:rPr lang="en-US" err="1"/>
              <a:t>lệnh</a:t>
            </a:r>
            <a:r>
              <a:rPr lang="en-US"/>
              <a:t> </a:t>
            </a:r>
            <a:r>
              <a:rPr lang="en-US" err="1"/>
              <a:t>đọc</a:t>
            </a:r>
            <a:r>
              <a:rPr lang="en-US"/>
              <a:t> </a:t>
            </a:r>
            <a:r>
              <a:rPr lang="en-US" err="1"/>
              <a:t>nhưng</a:t>
            </a:r>
            <a:r>
              <a:rPr lang="en-US"/>
              <a:t> n</a:t>
            </a:r>
            <a:r>
              <a:rPr lang="vi-VN"/>
              <a:t>ếu có nhiều lệnh đọc được thực hiện thì master sẽ phân bổ các lệnh đó ra cho các slave làm từ đó sẽ cải thiện giao tác đồng thời</a:t>
            </a:r>
            <a:endParaRPr lang="en-US"/>
          </a:p>
          <a:p>
            <a:pPr marL="0" lvl="0" indent="0" algn="l" rtl="0">
              <a:spcBef>
                <a:spcPts val="0"/>
              </a:spcBef>
              <a:spcAft>
                <a:spcPts val="0"/>
              </a:spcAft>
              <a:buNone/>
            </a:pPr>
            <a:r>
              <a:rPr lang="en-US"/>
              <a:t>Khi </a:t>
            </a:r>
            <a:r>
              <a:rPr lang="en-US" err="1"/>
              <a:t>mà</a:t>
            </a:r>
            <a:r>
              <a:rPr lang="en-US"/>
              <a:t> </a:t>
            </a:r>
            <a:r>
              <a:rPr lang="en-US" err="1"/>
              <a:t>có</a:t>
            </a:r>
            <a:r>
              <a:rPr lang="en-US"/>
              <a:t> </a:t>
            </a:r>
            <a:r>
              <a:rPr lang="en-US" err="1"/>
              <a:t>các</a:t>
            </a:r>
            <a:r>
              <a:rPr lang="en-US"/>
              <a:t> </a:t>
            </a:r>
            <a:r>
              <a:rPr lang="en-US" err="1"/>
              <a:t>lệnh</a:t>
            </a:r>
            <a:r>
              <a:rPr lang="en-US"/>
              <a:t> </a:t>
            </a:r>
            <a:r>
              <a:rPr lang="en-US" err="1"/>
              <a:t>ghi</a:t>
            </a:r>
            <a:r>
              <a:rPr lang="en-US"/>
              <a:t> </a:t>
            </a:r>
            <a:r>
              <a:rPr lang="en-US" err="1"/>
              <a:t>lên</a:t>
            </a:r>
            <a:r>
              <a:rPr lang="en-US"/>
              <a:t> </a:t>
            </a:r>
            <a:r>
              <a:rPr lang="en-US" err="1"/>
              <a:t>dữ</a:t>
            </a:r>
            <a:r>
              <a:rPr lang="en-US"/>
              <a:t> </a:t>
            </a:r>
            <a:r>
              <a:rPr lang="en-US" err="1"/>
              <a:t>liệu</a:t>
            </a:r>
            <a:r>
              <a:rPr lang="en-US"/>
              <a:t> </a:t>
            </a:r>
            <a:r>
              <a:rPr lang="en-US" err="1"/>
              <a:t>xảy</a:t>
            </a:r>
            <a:r>
              <a:rPr lang="en-US"/>
              <a:t> </a:t>
            </a:r>
            <a:r>
              <a:rPr lang="en-US" err="1"/>
              <a:t>ra</a:t>
            </a:r>
            <a:r>
              <a:rPr lang="en-US"/>
              <a:t>, master </a:t>
            </a:r>
            <a:r>
              <a:rPr lang="en-US" err="1"/>
              <a:t>sẽ</a:t>
            </a:r>
            <a:r>
              <a:rPr lang="en-US"/>
              <a:t> </a:t>
            </a:r>
            <a:r>
              <a:rPr lang="en-US" err="1"/>
              <a:t>nhân</a:t>
            </a:r>
            <a:r>
              <a:rPr lang="en-US"/>
              <a:t> </a:t>
            </a:r>
            <a:r>
              <a:rPr lang="en-US" err="1"/>
              <a:t>bản</a:t>
            </a:r>
            <a:r>
              <a:rPr lang="en-US"/>
              <a:t> </a:t>
            </a:r>
            <a:r>
              <a:rPr lang="en-US" err="1"/>
              <a:t>những</a:t>
            </a:r>
            <a:r>
              <a:rPr lang="en-US"/>
              <a:t> </a:t>
            </a:r>
            <a:r>
              <a:rPr lang="en-US" err="1"/>
              <a:t>dòng</a:t>
            </a:r>
            <a:r>
              <a:rPr lang="en-US"/>
              <a:t> </a:t>
            </a:r>
            <a:r>
              <a:rPr lang="en-US" err="1"/>
              <a:t>dữ</a:t>
            </a:r>
            <a:r>
              <a:rPr lang="en-US"/>
              <a:t> </a:t>
            </a:r>
            <a:r>
              <a:rPr lang="en-US" err="1"/>
              <a:t>liệu</a:t>
            </a:r>
            <a:r>
              <a:rPr lang="en-US"/>
              <a:t> </a:t>
            </a:r>
            <a:r>
              <a:rPr lang="en-US" err="1"/>
              <a:t>mới</a:t>
            </a:r>
            <a:r>
              <a:rPr lang="en-US"/>
              <a:t> </a:t>
            </a:r>
            <a:r>
              <a:rPr lang="en-US" err="1"/>
              <a:t>ra</a:t>
            </a:r>
            <a:r>
              <a:rPr lang="en-US"/>
              <a:t> </a:t>
            </a:r>
            <a:r>
              <a:rPr lang="en-US" err="1"/>
              <a:t>cho</a:t>
            </a:r>
            <a:r>
              <a:rPr lang="en-US"/>
              <a:t> </a:t>
            </a:r>
            <a:r>
              <a:rPr lang="en-US" err="1"/>
              <a:t>các</a:t>
            </a:r>
            <a:r>
              <a:rPr lang="en-US"/>
              <a:t> slave</a:t>
            </a:r>
          </a:p>
          <a:p>
            <a:pPr marL="0" lvl="0" indent="0" algn="l" rtl="0">
              <a:spcBef>
                <a:spcPts val="0"/>
              </a:spcBef>
              <a:spcAft>
                <a:spcPts val="0"/>
              </a:spcAft>
              <a:buNone/>
            </a:pPr>
            <a:endParaRPr lang="en-US"/>
          </a:p>
          <a:p>
            <a:pPr marL="0" lvl="0" indent="0" algn="l" rtl="0">
              <a:spcBef>
                <a:spcPts val="0"/>
              </a:spcBef>
              <a:spcAft>
                <a:spcPts val="0"/>
              </a:spcAft>
              <a:buNone/>
            </a:pPr>
            <a:r>
              <a:rPr lang="vi-VN" b="0" i="0">
                <a:solidFill>
                  <a:srgbClr val="DCDDDE"/>
                </a:solidFill>
                <a:effectLst/>
                <a:latin typeface="Whitney"/>
              </a:rPr>
              <a:t>bình thường </a:t>
            </a:r>
            <a:r>
              <a:rPr lang="en-US" b="0" i="0" err="1">
                <a:solidFill>
                  <a:srgbClr val="DCDDDE"/>
                </a:solidFill>
                <a:effectLst/>
                <a:latin typeface="Whitney"/>
              </a:rPr>
              <a:t>redis</a:t>
            </a:r>
            <a:r>
              <a:rPr lang="en-US" b="0" i="0">
                <a:solidFill>
                  <a:srgbClr val="DCDDDE"/>
                </a:solidFill>
                <a:effectLst/>
                <a:latin typeface="Whitney"/>
              </a:rPr>
              <a:t> </a:t>
            </a:r>
            <a:r>
              <a:rPr lang="vi-VN" b="0" i="0">
                <a:solidFill>
                  <a:srgbClr val="DCDDDE"/>
                </a:solidFill>
                <a:effectLst/>
                <a:latin typeface="Whitney"/>
              </a:rPr>
              <a:t>sẽ ko có </a:t>
            </a:r>
            <a:r>
              <a:rPr lang="en-US" b="0" i="0" err="1">
                <a:solidFill>
                  <a:srgbClr val="DCDDDE"/>
                </a:solidFill>
                <a:effectLst/>
                <a:latin typeface="Whitney"/>
              </a:rPr>
              <a:t>tính</a:t>
            </a:r>
            <a:r>
              <a:rPr lang="en-US" b="0" i="0">
                <a:solidFill>
                  <a:srgbClr val="DCDDDE"/>
                </a:solidFill>
                <a:effectLst/>
                <a:latin typeface="Whitney"/>
              </a:rPr>
              <a:t> </a:t>
            </a:r>
            <a:r>
              <a:rPr lang="vi-VN" b="0" i="0">
                <a:solidFill>
                  <a:srgbClr val="DCDDDE"/>
                </a:solidFill>
                <a:effectLst/>
                <a:latin typeface="Whitney"/>
              </a:rPr>
              <a:t>consistency</a:t>
            </a:r>
            <a:r>
              <a:rPr lang="en-US" b="0" i="0">
                <a:solidFill>
                  <a:srgbClr val="DCDDDE"/>
                </a:solidFill>
                <a:effectLst/>
                <a:latin typeface="Whitney"/>
              </a:rPr>
              <a:t> </a:t>
            </a:r>
            <a:r>
              <a:rPr lang="en-US" b="0" i="0" err="1">
                <a:solidFill>
                  <a:srgbClr val="DCDDDE"/>
                </a:solidFill>
                <a:effectLst/>
                <a:latin typeface="Whitney"/>
              </a:rPr>
              <a:t>vì</a:t>
            </a:r>
            <a:r>
              <a:rPr lang="en-US" b="0" i="0">
                <a:solidFill>
                  <a:srgbClr val="DCDDDE"/>
                </a:solidFill>
                <a:effectLst/>
                <a:latin typeface="Whitney"/>
              </a:rPr>
              <a:t> </a:t>
            </a:r>
            <a:r>
              <a:rPr lang="en-US" b="0" i="0" err="1">
                <a:solidFill>
                  <a:srgbClr val="DCDDDE"/>
                </a:solidFill>
                <a:effectLst/>
                <a:latin typeface="Whitney"/>
              </a:rPr>
              <a:t>nó</a:t>
            </a:r>
            <a:r>
              <a:rPr lang="en-US" b="0" i="0">
                <a:solidFill>
                  <a:srgbClr val="DCDDDE"/>
                </a:solidFill>
                <a:effectLst/>
                <a:latin typeface="Whitney"/>
              </a:rPr>
              <a:t> </a:t>
            </a:r>
            <a:r>
              <a:rPr lang="en-US" b="0" i="0" err="1">
                <a:solidFill>
                  <a:srgbClr val="DCDDDE"/>
                </a:solidFill>
                <a:effectLst/>
                <a:latin typeface="Whitney"/>
              </a:rPr>
              <a:t>hoạt</a:t>
            </a:r>
            <a:r>
              <a:rPr lang="en-US" b="0" i="0">
                <a:solidFill>
                  <a:srgbClr val="DCDDDE"/>
                </a:solidFill>
                <a:effectLst/>
                <a:latin typeface="Whitney"/>
              </a:rPr>
              <a:t> </a:t>
            </a:r>
            <a:r>
              <a:rPr lang="en-US" b="0" i="0" err="1">
                <a:solidFill>
                  <a:srgbClr val="DCDDDE"/>
                </a:solidFill>
                <a:effectLst/>
                <a:latin typeface="Whitney"/>
              </a:rPr>
              <a:t>động</a:t>
            </a:r>
            <a:r>
              <a:rPr lang="en-US" b="0" i="0">
                <a:solidFill>
                  <a:srgbClr val="DCDDDE"/>
                </a:solidFill>
                <a:effectLst/>
                <a:latin typeface="Whitney"/>
              </a:rPr>
              <a:t> </a:t>
            </a:r>
            <a:r>
              <a:rPr lang="en-US" b="0" i="0" err="1">
                <a:solidFill>
                  <a:srgbClr val="DCDDDE"/>
                </a:solidFill>
                <a:effectLst/>
                <a:latin typeface="Whitney"/>
              </a:rPr>
              <a:t>như</a:t>
            </a:r>
            <a:r>
              <a:rPr lang="en-US" b="0" i="0">
                <a:solidFill>
                  <a:srgbClr val="DCDDDE"/>
                </a:solidFill>
                <a:effectLst/>
                <a:latin typeface="Whitney"/>
              </a:rPr>
              <a:t> </a:t>
            </a:r>
            <a:r>
              <a:rPr lang="en-US" b="0" i="0" err="1">
                <a:solidFill>
                  <a:srgbClr val="DCDDDE"/>
                </a:solidFill>
                <a:effectLst/>
                <a:latin typeface="Whitney"/>
              </a:rPr>
              <a:t>sau</a:t>
            </a:r>
            <a:r>
              <a:rPr lang="en-US" b="0" i="0">
                <a:solidFill>
                  <a:srgbClr val="DCDDDE"/>
                </a:solidFill>
                <a:effectLst/>
                <a:latin typeface="Whitney"/>
              </a:rPr>
              <a:t>:</a:t>
            </a:r>
          </a:p>
          <a:p>
            <a:pPr marL="0" lvl="0" indent="0" algn="l" rtl="0">
              <a:spcBef>
                <a:spcPts val="0"/>
              </a:spcBef>
              <a:spcAft>
                <a:spcPts val="0"/>
              </a:spcAft>
              <a:buNone/>
            </a:pPr>
            <a:r>
              <a:rPr lang="en-US" b="0" i="0">
                <a:solidFill>
                  <a:srgbClr val="DCDDDE"/>
                </a:solidFill>
                <a:effectLst/>
                <a:latin typeface="Whitney"/>
              </a:rPr>
              <a:t>1. Client </a:t>
            </a:r>
            <a:r>
              <a:rPr lang="en-US" b="0" i="0" err="1">
                <a:solidFill>
                  <a:srgbClr val="DCDDDE"/>
                </a:solidFill>
                <a:effectLst/>
                <a:latin typeface="Whitney"/>
              </a:rPr>
              <a:t>thực</a:t>
            </a:r>
            <a:r>
              <a:rPr lang="en-US" b="0" i="0">
                <a:solidFill>
                  <a:srgbClr val="DCDDDE"/>
                </a:solidFill>
                <a:effectLst/>
                <a:latin typeface="Whitney"/>
              </a:rPr>
              <a:t> </a:t>
            </a:r>
            <a:r>
              <a:rPr lang="en-US" b="0" i="0" err="1">
                <a:solidFill>
                  <a:srgbClr val="DCDDDE"/>
                </a:solidFill>
                <a:effectLst/>
                <a:latin typeface="Whitney"/>
              </a:rPr>
              <a:t>hiện</a:t>
            </a:r>
            <a:r>
              <a:rPr lang="en-US" b="0" i="0">
                <a:solidFill>
                  <a:srgbClr val="DCDDDE"/>
                </a:solidFill>
                <a:effectLst/>
                <a:latin typeface="Whitney"/>
              </a:rPr>
              <a:t> req </a:t>
            </a:r>
            <a:r>
              <a:rPr lang="en-US" b="0" i="0" err="1">
                <a:solidFill>
                  <a:srgbClr val="DCDDDE"/>
                </a:solidFill>
                <a:effectLst/>
                <a:latin typeface="Whitney"/>
              </a:rPr>
              <a:t>ghi</a:t>
            </a:r>
            <a:r>
              <a:rPr lang="en-US" b="0" i="0">
                <a:solidFill>
                  <a:srgbClr val="DCDDDE"/>
                </a:solidFill>
                <a:effectLst/>
                <a:latin typeface="Whitney"/>
              </a:rPr>
              <a:t> </a:t>
            </a:r>
            <a:r>
              <a:rPr lang="en-US" b="0" i="0" err="1">
                <a:solidFill>
                  <a:srgbClr val="DCDDDE"/>
                </a:solidFill>
                <a:effectLst/>
                <a:latin typeface="Whitney"/>
              </a:rPr>
              <a:t>vô</a:t>
            </a:r>
            <a:r>
              <a:rPr lang="en-US" b="0" i="0">
                <a:solidFill>
                  <a:srgbClr val="DCDDDE"/>
                </a:solidFill>
                <a:effectLst/>
                <a:latin typeface="Whitney"/>
              </a:rPr>
              <a:t> master</a:t>
            </a:r>
          </a:p>
          <a:p>
            <a:pPr marL="0" lvl="0" indent="0" algn="l" rtl="0">
              <a:spcBef>
                <a:spcPts val="0"/>
              </a:spcBef>
              <a:spcAft>
                <a:spcPts val="0"/>
              </a:spcAft>
              <a:buNone/>
            </a:pPr>
            <a:r>
              <a:rPr lang="en-US"/>
              <a:t>2.1 Master res “OK” </a:t>
            </a:r>
            <a:r>
              <a:rPr lang="en-US" err="1"/>
              <a:t>tới</a:t>
            </a:r>
            <a:r>
              <a:rPr lang="en-US"/>
              <a:t> client</a:t>
            </a:r>
          </a:p>
          <a:p>
            <a:pPr marL="0" lvl="0" indent="0" algn="l" rtl="0">
              <a:spcBef>
                <a:spcPts val="0"/>
              </a:spcBef>
              <a:spcAft>
                <a:spcPts val="0"/>
              </a:spcAft>
              <a:buNone/>
            </a:pPr>
            <a:r>
              <a:rPr lang="en-US"/>
              <a:t>2.2 Song </a:t>
            </a:r>
            <a:r>
              <a:rPr lang="en-US" err="1"/>
              <a:t>song</a:t>
            </a:r>
            <a:r>
              <a:rPr lang="en-US"/>
              <a:t> </a:t>
            </a:r>
            <a:r>
              <a:rPr lang="en-US" err="1"/>
              <a:t>với</a:t>
            </a:r>
            <a:r>
              <a:rPr lang="en-US"/>
              <a:t> </a:t>
            </a:r>
            <a:r>
              <a:rPr lang="en-US" err="1"/>
              <a:t>vc</a:t>
            </a:r>
            <a:r>
              <a:rPr lang="en-US"/>
              <a:t> </a:t>
            </a:r>
            <a:r>
              <a:rPr lang="en-US" err="1"/>
              <a:t>đó</a:t>
            </a:r>
            <a:r>
              <a:rPr lang="en-US"/>
              <a:t> master </a:t>
            </a:r>
            <a:r>
              <a:rPr lang="en-US" err="1"/>
              <a:t>thực</a:t>
            </a:r>
            <a:r>
              <a:rPr lang="en-US"/>
              <a:t> </a:t>
            </a:r>
            <a:r>
              <a:rPr lang="en-US" err="1"/>
              <a:t>hiện</a:t>
            </a:r>
            <a:r>
              <a:rPr lang="en-US"/>
              <a:t> </a:t>
            </a:r>
            <a:r>
              <a:rPr lang="en-US" err="1"/>
              <a:t>việc</a:t>
            </a:r>
            <a:r>
              <a:rPr lang="en-US"/>
              <a:t> </a:t>
            </a:r>
            <a:r>
              <a:rPr lang="en-US" err="1"/>
              <a:t>ghi</a:t>
            </a:r>
            <a:r>
              <a:rPr lang="en-US"/>
              <a:t> </a:t>
            </a:r>
            <a:r>
              <a:rPr lang="en-US" err="1"/>
              <a:t>dữ</a:t>
            </a:r>
            <a:r>
              <a:rPr lang="en-US"/>
              <a:t> </a:t>
            </a:r>
            <a:r>
              <a:rPr lang="en-US" err="1"/>
              <a:t>liệu</a:t>
            </a:r>
            <a:r>
              <a:rPr lang="en-US"/>
              <a:t> </a:t>
            </a:r>
            <a:r>
              <a:rPr lang="en-US" err="1"/>
              <a:t>vào</a:t>
            </a:r>
            <a:r>
              <a:rPr lang="en-US"/>
              <a:t> </a:t>
            </a:r>
            <a:r>
              <a:rPr lang="en-US" err="1"/>
              <a:t>các</a:t>
            </a:r>
            <a:r>
              <a:rPr lang="en-US"/>
              <a:t> replica</a:t>
            </a:r>
          </a:p>
          <a:p>
            <a:pPr marL="0" lvl="0" indent="0" algn="l" rtl="0">
              <a:spcBef>
                <a:spcPts val="0"/>
              </a:spcBef>
              <a:spcAft>
                <a:spcPts val="0"/>
              </a:spcAft>
              <a:buNone/>
            </a:pPr>
            <a:endParaRPr lang="en-US" b="0" i="0">
              <a:solidFill>
                <a:srgbClr val="DCDDDE"/>
              </a:solidFill>
              <a:effectLst/>
              <a:latin typeface="Whitney"/>
            </a:endParaRPr>
          </a:p>
          <a:p>
            <a:pPr marL="0" lvl="0" indent="0" algn="l" rtl="0">
              <a:spcBef>
                <a:spcPts val="0"/>
              </a:spcBef>
              <a:spcAft>
                <a:spcPts val="0"/>
              </a:spcAft>
              <a:buNone/>
            </a:pPr>
            <a:r>
              <a:rPr lang="en-US" b="0" i="0">
                <a:solidFill>
                  <a:srgbClr val="DCDDDE"/>
                </a:solidFill>
                <a:effectLst/>
                <a:latin typeface="Whitney"/>
              </a:rPr>
              <a:t>S</a:t>
            </a:r>
            <a:r>
              <a:rPr lang="vi-VN" b="0" i="0">
                <a:solidFill>
                  <a:srgbClr val="DCDDDE"/>
                </a:solidFill>
                <a:effectLst/>
                <a:latin typeface="Whitney"/>
              </a:rPr>
              <a:t>ẽ có trường hợp mà network partition xảy ra</a:t>
            </a:r>
            <a:r>
              <a:rPr lang="en-US" b="0" i="0">
                <a:solidFill>
                  <a:srgbClr val="DCDDDE"/>
                </a:solidFill>
                <a:effectLst/>
                <a:latin typeface="Whitney"/>
              </a:rPr>
              <a:t> </a:t>
            </a:r>
            <a:r>
              <a:rPr lang="en-US" b="0" i="0" err="1">
                <a:solidFill>
                  <a:srgbClr val="DCDDDE"/>
                </a:solidFill>
                <a:effectLst/>
                <a:latin typeface="Whitney"/>
              </a:rPr>
              <a:t>cắt</a:t>
            </a:r>
            <a:r>
              <a:rPr lang="en-US" b="0" i="0">
                <a:solidFill>
                  <a:srgbClr val="DCDDDE"/>
                </a:solidFill>
                <a:effectLst/>
                <a:latin typeface="Whitney"/>
              </a:rPr>
              <a:t> </a:t>
            </a:r>
            <a:r>
              <a:rPr lang="en-US" b="0" i="0" err="1">
                <a:solidFill>
                  <a:srgbClr val="DCDDDE"/>
                </a:solidFill>
                <a:effectLst/>
                <a:latin typeface="Whitney"/>
              </a:rPr>
              <a:t>giữa</a:t>
            </a:r>
            <a:r>
              <a:rPr lang="en-US" b="0" i="0">
                <a:solidFill>
                  <a:srgbClr val="DCDDDE"/>
                </a:solidFill>
                <a:effectLst/>
                <a:latin typeface="Whitney"/>
              </a:rPr>
              <a:t> master </a:t>
            </a:r>
            <a:r>
              <a:rPr lang="en-US" b="0" i="0" err="1">
                <a:solidFill>
                  <a:srgbClr val="DCDDDE"/>
                </a:solidFill>
                <a:effectLst/>
                <a:latin typeface="Whitney"/>
              </a:rPr>
              <a:t>với</a:t>
            </a:r>
            <a:r>
              <a:rPr lang="en-US" b="0" i="0">
                <a:solidFill>
                  <a:srgbClr val="DCDDDE"/>
                </a:solidFill>
                <a:effectLst/>
                <a:latin typeface="Whitney"/>
              </a:rPr>
              <a:t> </a:t>
            </a:r>
            <a:r>
              <a:rPr lang="en-US" b="0" i="0" err="1">
                <a:solidFill>
                  <a:srgbClr val="DCDDDE"/>
                </a:solidFill>
                <a:effectLst/>
                <a:latin typeface="Whitney"/>
              </a:rPr>
              <a:t>các</a:t>
            </a:r>
            <a:r>
              <a:rPr lang="en-US" b="0" i="0">
                <a:solidFill>
                  <a:srgbClr val="DCDDDE"/>
                </a:solidFill>
                <a:effectLst/>
                <a:latin typeface="Whitney"/>
              </a:rPr>
              <a:t> replica </a:t>
            </a:r>
            <a:r>
              <a:rPr lang="vi-VN" b="0" i="0">
                <a:solidFill>
                  <a:srgbClr val="DCDDDE"/>
                </a:solidFill>
                <a:effectLst/>
                <a:latin typeface="Whitney"/>
              </a:rPr>
              <a:t>mà lại ngay lúc master mới trả lời "OK" tới client xong mà chưa write vô </a:t>
            </a:r>
            <a:r>
              <a:rPr lang="en-US" b="0" i="0" err="1">
                <a:solidFill>
                  <a:srgbClr val="DCDDDE"/>
                </a:solidFill>
                <a:effectLst/>
                <a:latin typeface="Whitney"/>
              </a:rPr>
              <a:t>các</a:t>
            </a:r>
            <a:r>
              <a:rPr lang="en-US" b="0" i="0">
                <a:solidFill>
                  <a:srgbClr val="DCDDDE"/>
                </a:solidFill>
                <a:effectLst/>
                <a:latin typeface="Whitney"/>
              </a:rPr>
              <a:t> replica. </a:t>
            </a:r>
            <a:r>
              <a:rPr lang="vi-VN" b="0" i="0">
                <a:solidFill>
                  <a:srgbClr val="DCDDDE"/>
                </a:solidFill>
                <a:effectLst/>
                <a:latin typeface="Whitney"/>
              </a:rPr>
              <a:t>Như vậy lúc đó master sẽ giữ 1 bản data khác, mấy thằng rep sẽ giữ 1 bản data khác -&gt; mất </a:t>
            </a:r>
            <a:r>
              <a:rPr lang="en-US" b="0" i="0" err="1">
                <a:solidFill>
                  <a:srgbClr val="DCDDDE"/>
                </a:solidFill>
                <a:effectLst/>
                <a:latin typeface="Whitney"/>
              </a:rPr>
              <a:t>tính</a:t>
            </a:r>
            <a:r>
              <a:rPr lang="en-US" b="0" i="0">
                <a:solidFill>
                  <a:srgbClr val="DCDDDE"/>
                </a:solidFill>
                <a:effectLst/>
                <a:latin typeface="Whitney"/>
              </a:rPr>
              <a:t> </a:t>
            </a:r>
            <a:r>
              <a:rPr lang="vi-VN" b="0" i="0">
                <a:solidFill>
                  <a:srgbClr val="DCDDDE"/>
                </a:solidFill>
                <a:effectLst/>
                <a:latin typeface="Whitney"/>
              </a:rPr>
              <a:t>consistency</a:t>
            </a:r>
            <a:endParaRPr lang="en-US" b="0" i="0">
              <a:solidFill>
                <a:srgbClr val="DCDDDE"/>
              </a:solidFill>
              <a:effectLst/>
              <a:latin typeface="Whitney"/>
            </a:endParaRPr>
          </a:p>
          <a:p>
            <a:pPr marL="0" lvl="0" indent="0" algn="l" rtl="0">
              <a:spcBef>
                <a:spcPts val="0"/>
              </a:spcBef>
              <a:spcAft>
                <a:spcPts val="0"/>
              </a:spcAft>
              <a:buNone/>
            </a:pPr>
            <a:endParaRPr lang="en-US" b="0" i="0">
              <a:solidFill>
                <a:srgbClr val="DCDDDE"/>
              </a:solidFill>
              <a:effectLst/>
              <a:latin typeface="Whitney"/>
            </a:endParaRPr>
          </a:p>
          <a:p>
            <a:pPr marL="0" lvl="0" indent="0" algn="l" rtl="0">
              <a:spcBef>
                <a:spcPts val="0"/>
              </a:spcBef>
              <a:spcAft>
                <a:spcPts val="0"/>
              </a:spcAft>
              <a:buNone/>
            </a:pPr>
            <a:r>
              <a:rPr lang="en-US" b="0" i="0" err="1">
                <a:solidFill>
                  <a:srgbClr val="DCDDDE"/>
                </a:solidFill>
                <a:effectLst/>
                <a:latin typeface="Whitney"/>
              </a:rPr>
              <a:t>Cần</a:t>
            </a:r>
            <a:r>
              <a:rPr lang="en-US" b="0" i="0">
                <a:solidFill>
                  <a:srgbClr val="DCDDDE"/>
                </a:solidFill>
                <a:effectLst/>
                <a:latin typeface="Whitney"/>
              </a:rPr>
              <a:t> 1 </a:t>
            </a:r>
            <a:r>
              <a:rPr lang="en-US" b="0" i="0" err="1">
                <a:solidFill>
                  <a:srgbClr val="DCDDDE"/>
                </a:solidFill>
                <a:effectLst/>
                <a:latin typeface="Whitney"/>
              </a:rPr>
              <a:t>giải</a:t>
            </a:r>
            <a:r>
              <a:rPr lang="en-US" b="0" i="0">
                <a:solidFill>
                  <a:srgbClr val="DCDDDE"/>
                </a:solidFill>
                <a:effectLst/>
                <a:latin typeface="Whitney"/>
              </a:rPr>
              <a:t> </a:t>
            </a:r>
            <a:r>
              <a:rPr lang="en-US" b="0" i="0" err="1">
                <a:solidFill>
                  <a:srgbClr val="DCDDDE"/>
                </a:solidFill>
                <a:effectLst/>
                <a:latin typeface="Whitney"/>
              </a:rPr>
              <a:t>pháp</a:t>
            </a:r>
            <a:r>
              <a:rPr lang="en-US" b="0" i="0">
                <a:solidFill>
                  <a:srgbClr val="DCDDDE"/>
                </a:solidFill>
                <a:effectLst/>
                <a:latin typeface="Whitney"/>
              </a:rPr>
              <a:t> </a:t>
            </a:r>
            <a:r>
              <a:rPr lang="en-US" b="0" i="0" err="1">
                <a:solidFill>
                  <a:srgbClr val="DCDDDE"/>
                </a:solidFill>
                <a:effectLst/>
                <a:latin typeface="Whitney"/>
              </a:rPr>
              <a:t>để</a:t>
            </a:r>
            <a:r>
              <a:rPr lang="en-US" b="0" i="0">
                <a:solidFill>
                  <a:srgbClr val="DCDDDE"/>
                </a:solidFill>
                <a:effectLst/>
                <a:latin typeface="Whitney"/>
              </a:rPr>
              <a:t> </a:t>
            </a:r>
            <a:r>
              <a:rPr lang="en-US" b="0" i="0" err="1">
                <a:solidFill>
                  <a:srgbClr val="DCDDDE"/>
                </a:solidFill>
                <a:effectLst/>
                <a:latin typeface="Whitney"/>
              </a:rPr>
              <a:t>khắc</a:t>
            </a:r>
            <a:r>
              <a:rPr lang="en-US" b="0" i="0">
                <a:solidFill>
                  <a:srgbClr val="DCDDDE"/>
                </a:solidFill>
                <a:effectLst/>
                <a:latin typeface="Whitney"/>
              </a:rPr>
              <a:t> </a:t>
            </a:r>
            <a:r>
              <a:rPr lang="en-US" b="0" i="0" err="1">
                <a:solidFill>
                  <a:srgbClr val="DCDDDE"/>
                </a:solidFill>
                <a:effectLst/>
                <a:latin typeface="Whitney"/>
              </a:rPr>
              <a:t>phục</a:t>
            </a:r>
            <a:r>
              <a:rPr lang="en-US" b="0" i="0">
                <a:solidFill>
                  <a:srgbClr val="DCDDDE"/>
                </a:solidFill>
                <a:effectLst/>
                <a:latin typeface="Whitney"/>
              </a:rPr>
              <a:t> </a:t>
            </a:r>
            <a:r>
              <a:rPr lang="en-US" b="0" i="0" err="1">
                <a:solidFill>
                  <a:srgbClr val="DCDDDE"/>
                </a:solidFill>
                <a:effectLst/>
                <a:latin typeface="Whitney"/>
              </a:rPr>
              <a:t>điều</a:t>
            </a:r>
            <a:r>
              <a:rPr lang="en-US" b="0" i="0">
                <a:solidFill>
                  <a:srgbClr val="DCDDDE"/>
                </a:solidFill>
                <a:effectLst/>
                <a:latin typeface="Whitney"/>
              </a:rPr>
              <a:t> </a:t>
            </a:r>
            <a:r>
              <a:rPr lang="en-US" b="0" i="0" err="1">
                <a:solidFill>
                  <a:srgbClr val="DCDDDE"/>
                </a:solidFill>
                <a:effectLst/>
                <a:latin typeface="Whitney"/>
              </a:rPr>
              <a:t>này</a:t>
            </a:r>
            <a:r>
              <a:rPr lang="en-US" b="0" i="0">
                <a:solidFill>
                  <a:srgbClr val="DCDDDE"/>
                </a:solidFill>
                <a:effectLst/>
                <a:latin typeface="Whitney"/>
              </a:rPr>
              <a:t>, </a:t>
            </a:r>
            <a:r>
              <a:rPr lang="en-US" b="0" i="0" err="1">
                <a:solidFill>
                  <a:srgbClr val="DCDDDE"/>
                </a:solidFill>
                <a:effectLst/>
                <a:latin typeface="Whitney"/>
              </a:rPr>
              <a:t>redis</a:t>
            </a:r>
            <a:r>
              <a:rPr lang="en-US" b="0" i="0">
                <a:solidFill>
                  <a:srgbClr val="DCDDDE"/>
                </a:solidFill>
                <a:effectLst/>
                <a:latin typeface="Whitney"/>
              </a:rPr>
              <a:t> </a:t>
            </a:r>
            <a:r>
              <a:rPr lang="en-US" b="0" i="0" err="1">
                <a:solidFill>
                  <a:srgbClr val="DCDDDE"/>
                </a:solidFill>
                <a:effectLst/>
                <a:latin typeface="Whitney"/>
              </a:rPr>
              <a:t>có</a:t>
            </a:r>
            <a:r>
              <a:rPr lang="en-US" b="0" i="0">
                <a:solidFill>
                  <a:srgbClr val="DCDDDE"/>
                </a:solidFill>
                <a:effectLst/>
                <a:latin typeface="Whitney"/>
              </a:rPr>
              <a:t> </a:t>
            </a:r>
            <a:r>
              <a:rPr lang="en-US" b="0" i="0" err="1">
                <a:solidFill>
                  <a:srgbClr val="DCDDDE"/>
                </a:solidFill>
                <a:effectLst/>
                <a:latin typeface="Whitney"/>
              </a:rPr>
              <a:t>thêm</a:t>
            </a:r>
            <a:r>
              <a:rPr lang="en-US" b="0" i="0">
                <a:solidFill>
                  <a:srgbClr val="DCDDDE"/>
                </a:solidFill>
                <a:effectLst/>
                <a:latin typeface="Whitney"/>
              </a:rPr>
              <a:t> </a:t>
            </a:r>
            <a:r>
              <a:rPr lang="en-US" b="0" i="0" err="1">
                <a:solidFill>
                  <a:srgbClr val="DCDDDE"/>
                </a:solidFill>
                <a:effectLst/>
                <a:latin typeface="Whitney"/>
              </a:rPr>
              <a:t>hàm</a:t>
            </a:r>
            <a:r>
              <a:rPr lang="en-US" b="0" i="0">
                <a:solidFill>
                  <a:srgbClr val="DCDDDE"/>
                </a:solidFill>
                <a:effectLst/>
                <a:latin typeface="Whitney"/>
              </a:rPr>
              <a:t> Wait, </a:t>
            </a:r>
            <a:r>
              <a:rPr lang="en-US" b="0" i="0" err="1">
                <a:solidFill>
                  <a:srgbClr val="DCDDDE"/>
                </a:solidFill>
                <a:effectLst/>
                <a:latin typeface="Whitney"/>
              </a:rPr>
              <a:t>cơ</a:t>
            </a:r>
            <a:r>
              <a:rPr lang="en-US" b="0" i="0">
                <a:solidFill>
                  <a:srgbClr val="DCDDDE"/>
                </a:solidFill>
                <a:effectLst/>
                <a:latin typeface="Whitney"/>
              </a:rPr>
              <a:t> </a:t>
            </a:r>
            <a:r>
              <a:rPr lang="en-US" b="0" i="0" err="1">
                <a:solidFill>
                  <a:srgbClr val="DCDDDE"/>
                </a:solidFill>
                <a:effectLst/>
                <a:latin typeface="Whitney"/>
              </a:rPr>
              <a:t>chế</a:t>
            </a:r>
            <a:r>
              <a:rPr lang="en-US" b="0" i="0">
                <a:solidFill>
                  <a:srgbClr val="DCDDDE"/>
                </a:solidFill>
                <a:effectLst/>
                <a:latin typeface="Whitney"/>
              </a:rPr>
              <a:t> </a:t>
            </a:r>
            <a:r>
              <a:rPr lang="en-US" b="0" i="0" err="1">
                <a:solidFill>
                  <a:srgbClr val="DCDDDE"/>
                </a:solidFill>
                <a:effectLst/>
                <a:latin typeface="Whitney"/>
              </a:rPr>
              <a:t>này</a:t>
            </a:r>
            <a:r>
              <a:rPr lang="en-US" b="0" i="0">
                <a:solidFill>
                  <a:srgbClr val="DCDDDE"/>
                </a:solidFill>
                <a:effectLst/>
                <a:latin typeface="Whitney"/>
              </a:rPr>
              <a:t> </a:t>
            </a:r>
            <a:r>
              <a:rPr lang="en-US" b="0" i="0" err="1">
                <a:solidFill>
                  <a:srgbClr val="DCDDDE"/>
                </a:solidFill>
                <a:effectLst/>
                <a:latin typeface="Whitney"/>
              </a:rPr>
              <a:t>đảm</a:t>
            </a:r>
            <a:r>
              <a:rPr lang="en-US" b="0" i="0">
                <a:solidFill>
                  <a:srgbClr val="DCDDDE"/>
                </a:solidFill>
                <a:effectLst/>
                <a:latin typeface="Whitney"/>
              </a:rPr>
              <a:t> </a:t>
            </a:r>
            <a:r>
              <a:rPr lang="en-US" b="0" i="0" err="1">
                <a:solidFill>
                  <a:srgbClr val="DCDDDE"/>
                </a:solidFill>
                <a:effectLst/>
                <a:latin typeface="Whitney"/>
              </a:rPr>
              <a:t>bảo</a:t>
            </a:r>
            <a:r>
              <a:rPr lang="en-US" b="0" i="0">
                <a:solidFill>
                  <a:srgbClr val="DCDDDE"/>
                </a:solidFill>
                <a:effectLst/>
                <a:latin typeface="Whitney"/>
              </a:rPr>
              <a:t> </a:t>
            </a:r>
            <a:r>
              <a:rPr lang="en-US" b="0" i="0" err="1">
                <a:solidFill>
                  <a:srgbClr val="DCDDDE"/>
                </a:solidFill>
                <a:effectLst/>
                <a:latin typeface="Whitney"/>
              </a:rPr>
              <a:t>một</a:t>
            </a:r>
            <a:r>
              <a:rPr lang="en-US" b="0" i="0">
                <a:solidFill>
                  <a:srgbClr val="DCDDDE"/>
                </a:solidFill>
                <a:effectLst/>
                <a:latin typeface="Whitney"/>
              </a:rPr>
              <a:t> </a:t>
            </a:r>
            <a:r>
              <a:rPr lang="en-US" b="0" i="0" err="1">
                <a:solidFill>
                  <a:srgbClr val="DCDDDE"/>
                </a:solidFill>
                <a:effectLst/>
                <a:latin typeface="Whitney"/>
              </a:rPr>
              <a:t>số</a:t>
            </a:r>
            <a:r>
              <a:rPr lang="en-US" b="0" i="0">
                <a:solidFill>
                  <a:srgbClr val="DCDDDE"/>
                </a:solidFill>
                <a:effectLst/>
                <a:latin typeface="Whitney"/>
              </a:rPr>
              <a:t> </a:t>
            </a:r>
            <a:r>
              <a:rPr lang="en-US" b="0" i="0" err="1">
                <a:solidFill>
                  <a:srgbClr val="DCDDDE"/>
                </a:solidFill>
                <a:effectLst/>
                <a:latin typeface="Whitney"/>
              </a:rPr>
              <a:t>lượng</a:t>
            </a:r>
            <a:r>
              <a:rPr lang="en-US" b="0" i="0">
                <a:solidFill>
                  <a:srgbClr val="DCDDDE"/>
                </a:solidFill>
                <a:effectLst/>
                <a:latin typeface="Whitney"/>
              </a:rPr>
              <a:t> </a:t>
            </a:r>
            <a:r>
              <a:rPr lang="en-US" b="0" i="0" err="1">
                <a:solidFill>
                  <a:srgbClr val="DCDDDE"/>
                </a:solidFill>
                <a:effectLst/>
                <a:latin typeface="Whitney"/>
              </a:rPr>
              <a:t>máy</a:t>
            </a:r>
            <a:r>
              <a:rPr lang="en-US" b="0" i="0">
                <a:solidFill>
                  <a:srgbClr val="DCDDDE"/>
                </a:solidFill>
                <a:effectLst/>
                <a:latin typeface="Whitney"/>
              </a:rPr>
              <a:t> </a:t>
            </a:r>
            <a:r>
              <a:rPr lang="en-US" b="0" i="0" err="1">
                <a:solidFill>
                  <a:srgbClr val="DCDDDE"/>
                </a:solidFill>
                <a:effectLst/>
                <a:latin typeface="Whitney"/>
              </a:rPr>
              <a:t>nhận</a:t>
            </a:r>
            <a:r>
              <a:rPr lang="en-US" b="0" i="0">
                <a:solidFill>
                  <a:srgbClr val="DCDDDE"/>
                </a:solidFill>
                <a:effectLst/>
                <a:latin typeface="Whitney"/>
              </a:rPr>
              <a:t> </a:t>
            </a:r>
            <a:r>
              <a:rPr lang="en-US" b="0" i="0" err="1">
                <a:solidFill>
                  <a:srgbClr val="DCDDDE"/>
                </a:solidFill>
                <a:effectLst/>
                <a:latin typeface="Whitney"/>
              </a:rPr>
              <a:t>được</a:t>
            </a:r>
            <a:r>
              <a:rPr lang="en-US" b="0" i="0">
                <a:solidFill>
                  <a:srgbClr val="DCDDDE"/>
                </a:solidFill>
                <a:effectLst/>
                <a:latin typeface="Whitney"/>
              </a:rPr>
              <a:t> </a:t>
            </a:r>
            <a:r>
              <a:rPr lang="en-US" b="0" i="0" err="1">
                <a:solidFill>
                  <a:srgbClr val="DCDDDE"/>
                </a:solidFill>
                <a:effectLst/>
                <a:latin typeface="Whitney"/>
              </a:rPr>
              <a:t>hết</a:t>
            </a:r>
            <a:r>
              <a:rPr lang="en-US" b="0" i="0">
                <a:solidFill>
                  <a:srgbClr val="DCDDDE"/>
                </a:solidFill>
                <a:effectLst/>
                <a:latin typeface="Whitney"/>
              </a:rPr>
              <a:t> </a:t>
            </a:r>
            <a:r>
              <a:rPr lang="en-US" b="0" i="0" err="1">
                <a:solidFill>
                  <a:srgbClr val="DCDDDE"/>
                </a:solidFill>
                <a:effectLst/>
                <a:latin typeface="Whitney"/>
              </a:rPr>
              <a:t>các</a:t>
            </a:r>
            <a:r>
              <a:rPr lang="en-US" b="0" i="0">
                <a:solidFill>
                  <a:srgbClr val="DCDDDE"/>
                </a:solidFill>
                <a:effectLst/>
                <a:latin typeface="Whitney"/>
              </a:rPr>
              <a:t> </a:t>
            </a:r>
            <a:r>
              <a:rPr lang="en-US" b="0" i="0" err="1">
                <a:solidFill>
                  <a:srgbClr val="DCDDDE"/>
                </a:solidFill>
                <a:effectLst/>
                <a:latin typeface="Whitney"/>
              </a:rPr>
              <a:t>lệnh</a:t>
            </a:r>
            <a:r>
              <a:rPr lang="en-US" b="0" i="0">
                <a:solidFill>
                  <a:srgbClr val="DCDDDE"/>
                </a:solidFill>
                <a:effectLst/>
                <a:latin typeface="Whitney"/>
              </a:rPr>
              <a:t> </a:t>
            </a:r>
            <a:r>
              <a:rPr lang="en-US" b="0" i="0" err="1">
                <a:solidFill>
                  <a:srgbClr val="DCDDDE"/>
                </a:solidFill>
                <a:effectLst/>
                <a:latin typeface="Whitney"/>
              </a:rPr>
              <a:t>ghi</a:t>
            </a:r>
            <a:r>
              <a:rPr lang="en-US" b="0" i="0">
                <a:solidFill>
                  <a:srgbClr val="DCDDDE"/>
                </a:solidFill>
                <a:effectLst/>
                <a:latin typeface="Whitney"/>
              </a:rPr>
              <a:t> </a:t>
            </a:r>
            <a:r>
              <a:rPr lang="en-US" b="0" i="0" err="1">
                <a:solidFill>
                  <a:srgbClr val="DCDDDE"/>
                </a:solidFill>
                <a:effectLst/>
                <a:latin typeface="Whitney"/>
              </a:rPr>
              <a:t>rồi</a:t>
            </a:r>
            <a:r>
              <a:rPr lang="en-US" b="0" i="0">
                <a:solidFill>
                  <a:srgbClr val="DCDDDE"/>
                </a:solidFill>
                <a:effectLst/>
                <a:latin typeface="Whitney"/>
              </a:rPr>
              <a:t> </a:t>
            </a:r>
            <a:r>
              <a:rPr lang="en-US" b="0" i="0" err="1">
                <a:solidFill>
                  <a:srgbClr val="DCDDDE"/>
                </a:solidFill>
                <a:effectLst/>
                <a:latin typeface="Whitney"/>
              </a:rPr>
              <a:t>mới</a:t>
            </a:r>
            <a:r>
              <a:rPr lang="en-US" b="0" i="0">
                <a:solidFill>
                  <a:srgbClr val="DCDDDE"/>
                </a:solidFill>
                <a:effectLst/>
                <a:latin typeface="Whitney"/>
              </a:rPr>
              <a:t> </a:t>
            </a:r>
            <a:r>
              <a:rPr lang="en-US" b="0" i="0" err="1">
                <a:solidFill>
                  <a:srgbClr val="DCDDDE"/>
                </a:solidFill>
                <a:effectLst/>
                <a:latin typeface="Whitney"/>
              </a:rPr>
              <a:t>thực</a:t>
            </a:r>
            <a:r>
              <a:rPr lang="en-US" b="0" i="0">
                <a:solidFill>
                  <a:srgbClr val="DCDDDE"/>
                </a:solidFill>
                <a:effectLst/>
                <a:latin typeface="Whitney"/>
              </a:rPr>
              <a:t> </a:t>
            </a:r>
            <a:r>
              <a:rPr lang="en-US" b="0" i="0" err="1">
                <a:solidFill>
                  <a:srgbClr val="DCDDDE"/>
                </a:solidFill>
                <a:effectLst/>
                <a:latin typeface="Whitney"/>
              </a:rPr>
              <a:t>thi</a:t>
            </a:r>
            <a:r>
              <a:rPr lang="en-US" b="0" i="0">
                <a:solidFill>
                  <a:srgbClr val="DCDDDE"/>
                </a:solidFill>
                <a:effectLst/>
                <a:latin typeface="Whitney"/>
              </a:rPr>
              <a:t>.</a:t>
            </a:r>
          </a:p>
          <a:p>
            <a:pPr marL="0" lvl="0" indent="0" algn="l" rtl="0">
              <a:spcBef>
                <a:spcPts val="0"/>
              </a:spcBef>
              <a:spcAft>
                <a:spcPts val="0"/>
              </a:spcAft>
              <a:buNone/>
            </a:pPr>
            <a:r>
              <a:rPr lang="en-US" b="0" i="0" err="1">
                <a:solidFill>
                  <a:srgbClr val="DCDDDE"/>
                </a:solidFill>
                <a:effectLst/>
                <a:latin typeface="Whitney"/>
              </a:rPr>
              <a:t>Vì</a:t>
            </a:r>
            <a:r>
              <a:rPr lang="en-US" b="0" i="0">
                <a:solidFill>
                  <a:srgbClr val="DCDDDE"/>
                </a:solidFill>
                <a:effectLst/>
                <a:latin typeface="Whitney"/>
              </a:rPr>
              <a:t> </a:t>
            </a:r>
            <a:r>
              <a:rPr lang="en-US" b="0" i="0" err="1">
                <a:solidFill>
                  <a:srgbClr val="DCDDDE"/>
                </a:solidFill>
                <a:effectLst/>
                <a:latin typeface="Whitney"/>
              </a:rPr>
              <a:t>chỉ</a:t>
            </a:r>
            <a:r>
              <a:rPr lang="en-US" b="0" i="0">
                <a:solidFill>
                  <a:srgbClr val="DCDDDE"/>
                </a:solidFill>
                <a:effectLst/>
                <a:latin typeface="Whitney"/>
              </a:rPr>
              <a:t> </a:t>
            </a:r>
            <a:r>
              <a:rPr lang="en-US" b="0" i="0" err="1">
                <a:solidFill>
                  <a:srgbClr val="DCDDDE"/>
                </a:solidFill>
                <a:effectLst/>
                <a:latin typeface="Whitney"/>
              </a:rPr>
              <a:t>đảm</a:t>
            </a:r>
            <a:r>
              <a:rPr lang="en-US" b="0" i="0">
                <a:solidFill>
                  <a:srgbClr val="DCDDDE"/>
                </a:solidFill>
                <a:effectLst/>
                <a:latin typeface="Whitney"/>
              </a:rPr>
              <a:t> </a:t>
            </a:r>
            <a:r>
              <a:rPr lang="en-US" b="0" i="0" err="1">
                <a:solidFill>
                  <a:srgbClr val="DCDDDE"/>
                </a:solidFill>
                <a:effectLst/>
                <a:latin typeface="Whitney"/>
              </a:rPr>
              <a:t>bảo</a:t>
            </a:r>
            <a:r>
              <a:rPr lang="en-US" b="0" i="0">
                <a:solidFill>
                  <a:srgbClr val="DCDDDE"/>
                </a:solidFill>
                <a:effectLst/>
                <a:latin typeface="Whitney"/>
              </a:rPr>
              <a:t> </a:t>
            </a:r>
            <a:r>
              <a:rPr lang="en-US" b="0" i="0" err="1">
                <a:solidFill>
                  <a:srgbClr val="DCDDDE"/>
                </a:solidFill>
                <a:effectLst/>
                <a:latin typeface="Whitney"/>
              </a:rPr>
              <a:t>một</a:t>
            </a:r>
            <a:r>
              <a:rPr lang="en-US" b="0" i="0">
                <a:solidFill>
                  <a:srgbClr val="DCDDDE"/>
                </a:solidFill>
                <a:effectLst/>
                <a:latin typeface="Whitney"/>
              </a:rPr>
              <a:t> </a:t>
            </a:r>
            <a:r>
              <a:rPr lang="en-US" b="0" i="0" err="1">
                <a:solidFill>
                  <a:srgbClr val="DCDDDE"/>
                </a:solidFill>
                <a:effectLst/>
                <a:latin typeface="Whitney"/>
              </a:rPr>
              <a:t>số</a:t>
            </a:r>
            <a:r>
              <a:rPr lang="en-US" b="0" i="0">
                <a:solidFill>
                  <a:srgbClr val="DCDDDE"/>
                </a:solidFill>
                <a:effectLst/>
                <a:latin typeface="Whitney"/>
              </a:rPr>
              <a:t> </a:t>
            </a:r>
            <a:r>
              <a:rPr lang="en-US" b="0" i="0" err="1">
                <a:solidFill>
                  <a:srgbClr val="DCDDDE"/>
                </a:solidFill>
                <a:effectLst/>
                <a:latin typeface="Whitney"/>
              </a:rPr>
              <a:t>lượng</a:t>
            </a:r>
            <a:r>
              <a:rPr lang="en-US" b="0" i="0">
                <a:solidFill>
                  <a:srgbClr val="DCDDDE"/>
                </a:solidFill>
                <a:effectLst/>
                <a:latin typeface="Whitney"/>
              </a:rPr>
              <a:t> </a:t>
            </a:r>
            <a:r>
              <a:rPr lang="en-US" b="0" i="0" err="1">
                <a:solidFill>
                  <a:srgbClr val="DCDDDE"/>
                </a:solidFill>
                <a:effectLst/>
                <a:latin typeface="Whitney"/>
              </a:rPr>
              <a:t>máy</a:t>
            </a:r>
            <a:r>
              <a:rPr lang="en-US" b="0" i="0">
                <a:solidFill>
                  <a:srgbClr val="DCDDDE"/>
                </a:solidFill>
                <a:effectLst/>
                <a:latin typeface="Whitney"/>
              </a:rPr>
              <a:t> </a:t>
            </a:r>
            <a:r>
              <a:rPr lang="en-US" b="0" i="0" err="1">
                <a:solidFill>
                  <a:srgbClr val="DCDDDE"/>
                </a:solidFill>
                <a:effectLst/>
                <a:latin typeface="Whitney"/>
              </a:rPr>
              <a:t>thôi</a:t>
            </a:r>
            <a:r>
              <a:rPr lang="en-US" b="0" i="0">
                <a:solidFill>
                  <a:srgbClr val="DCDDDE"/>
                </a:solidFill>
                <a:effectLst/>
                <a:latin typeface="Whitney"/>
              </a:rPr>
              <a:t> </a:t>
            </a:r>
            <a:r>
              <a:rPr lang="en-US" b="0" i="0" err="1">
                <a:solidFill>
                  <a:srgbClr val="DCDDDE"/>
                </a:solidFill>
                <a:effectLst/>
                <a:latin typeface="Whitney"/>
              </a:rPr>
              <a:t>nên</a:t>
            </a:r>
            <a:r>
              <a:rPr lang="en-US" b="0" i="0">
                <a:solidFill>
                  <a:srgbClr val="DCDDDE"/>
                </a:solidFill>
                <a:effectLst/>
                <a:latin typeface="Whitney"/>
              </a:rPr>
              <a:t> </a:t>
            </a:r>
            <a:r>
              <a:rPr lang="en-US" b="0" i="0" err="1">
                <a:solidFill>
                  <a:srgbClr val="DCDDDE"/>
                </a:solidFill>
                <a:effectLst/>
                <a:latin typeface="Whitney"/>
              </a:rPr>
              <a:t>nếu</a:t>
            </a:r>
            <a:r>
              <a:rPr lang="en-US" b="0" i="0">
                <a:solidFill>
                  <a:srgbClr val="DCDDDE"/>
                </a:solidFill>
                <a:effectLst/>
                <a:latin typeface="Whitney"/>
              </a:rPr>
              <a:t> </a:t>
            </a:r>
            <a:r>
              <a:rPr lang="en-US" b="0" i="0" err="1">
                <a:solidFill>
                  <a:srgbClr val="DCDDDE"/>
                </a:solidFill>
                <a:effectLst/>
                <a:latin typeface="Whitney"/>
              </a:rPr>
              <a:t>giả</a:t>
            </a:r>
            <a:r>
              <a:rPr lang="en-US" b="0" i="0">
                <a:solidFill>
                  <a:srgbClr val="DCDDDE"/>
                </a:solidFill>
                <a:effectLst/>
                <a:latin typeface="Whitney"/>
              </a:rPr>
              <a:t> </a:t>
            </a:r>
            <a:r>
              <a:rPr lang="en-US" b="0" i="0" err="1">
                <a:solidFill>
                  <a:srgbClr val="DCDDDE"/>
                </a:solidFill>
                <a:effectLst/>
                <a:latin typeface="Whitney"/>
              </a:rPr>
              <a:t>sử</a:t>
            </a:r>
            <a:r>
              <a:rPr lang="en-US" b="0" i="0">
                <a:solidFill>
                  <a:srgbClr val="DCDDDE"/>
                </a:solidFill>
                <a:effectLst/>
                <a:latin typeface="Whitney"/>
              </a:rPr>
              <a:t> </a:t>
            </a:r>
            <a:r>
              <a:rPr lang="en-US" b="0" i="0" err="1">
                <a:solidFill>
                  <a:srgbClr val="DCDDDE"/>
                </a:solidFill>
                <a:effectLst/>
                <a:latin typeface="Whitney"/>
              </a:rPr>
              <a:t>có</a:t>
            </a:r>
            <a:r>
              <a:rPr lang="en-US" b="0" i="0">
                <a:solidFill>
                  <a:srgbClr val="DCDDDE"/>
                </a:solidFill>
                <a:effectLst/>
                <a:latin typeface="Whitney"/>
              </a:rPr>
              <a:t> 1 replica k </a:t>
            </a:r>
            <a:r>
              <a:rPr lang="en-US" b="0" i="0" err="1">
                <a:solidFill>
                  <a:srgbClr val="DCDDDE"/>
                </a:solidFill>
                <a:effectLst/>
                <a:latin typeface="Whitney"/>
              </a:rPr>
              <a:t>nhận</a:t>
            </a:r>
            <a:r>
              <a:rPr lang="en-US" b="0" i="0">
                <a:solidFill>
                  <a:srgbClr val="DCDDDE"/>
                </a:solidFill>
                <a:effectLst/>
                <a:latin typeface="Whitney"/>
              </a:rPr>
              <a:t> </a:t>
            </a:r>
            <a:r>
              <a:rPr lang="en-US" b="0" i="0" err="1">
                <a:solidFill>
                  <a:srgbClr val="DCDDDE"/>
                </a:solidFill>
                <a:effectLst/>
                <a:latin typeface="Whitney"/>
              </a:rPr>
              <a:t>được</a:t>
            </a:r>
            <a:r>
              <a:rPr lang="en-US" b="0" i="0">
                <a:solidFill>
                  <a:srgbClr val="DCDDDE"/>
                </a:solidFill>
                <a:effectLst/>
                <a:latin typeface="Whitney"/>
              </a:rPr>
              <a:t> </a:t>
            </a:r>
            <a:r>
              <a:rPr lang="en-US" b="0" i="0" err="1">
                <a:solidFill>
                  <a:srgbClr val="DCDDDE"/>
                </a:solidFill>
                <a:effectLst/>
                <a:latin typeface="Whitney"/>
              </a:rPr>
              <a:t>lệnh</a:t>
            </a:r>
            <a:r>
              <a:rPr lang="en-US" b="0" i="0">
                <a:solidFill>
                  <a:srgbClr val="DCDDDE"/>
                </a:solidFill>
                <a:effectLst/>
                <a:latin typeface="Whitney"/>
              </a:rPr>
              <a:t> </a:t>
            </a:r>
            <a:r>
              <a:rPr lang="en-US" b="0" i="0" err="1">
                <a:solidFill>
                  <a:srgbClr val="DCDDDE"/>
                </a:solidFill>
                <a:effectLst/>
                <a:latin typeface="Whitney"/>
              </a:rPr>
              <a:t>ghi</a:t>
            </a:r>
            <a:r>
              <a:rPr lang="en-US" b="0" i="0">
                <a:solidFill>
                  <a:srgbClr val="DCDDDE"/>
                </a:solidFill>
                <a:effectLst/>
                <a:latin typeface="Whitney"/>
              </a:rPr>
              <a:t> </a:t>
            </a:r>
            <a:r>
              <a:rPr lang="en-US" b="0" i="0" err="1">
                <a:solidFill>
                  <a:srgbClr val="DCDDDE"/>
                </a:solidFill>
                <a:effectLst/>
                <a:latin typeface="Whitney"/>
              </a:rPr>
              <a:t>từ</a:t>
            </a:r>
            <a:r>
              <a:rPr lang="en-US" b="0" i="0">
                <a:solidFill>
                  <a:srgbClr val="DCDDDE"/>
                </a:solidFill>
                <a:effectLst/>
                <a:latin typeface="Whitney"/>
              </a:rPr>
              <a:t> master, </a:t>
            </a:r>
            <a:r>
              <a:rPr lang="en-US" b="0" i="0" err="1">
                <a:solidFill>
                  <a:srgbClr val="DCDDDE"/>
                </a:solidFill>
                <a:effectLst/>
                <a:latin typeface="Whitney"/>
              </a:rPr>
              <a:t>xong</a:t>
            </a:r>
            <a:r>
              <a:rPr lang="en-US" b="0" i="0">
                <a:solidFill>
                  <a:srgbClr val="DCDDDE"/>
                </a:solidFill>
                <a:effectLst/>
                <a:latin typeface="Whitney"/>
              </a:rPr>
              <a:t> master </a:t>
            </a:r>
            <a:r>
              <a:rPr lang="en-US" b="0" i="0" err="1">
                <a:solidFill>
                  <a:srgbClr val="DCDDDE"/>
                </a:solidFill>
                <a:effectLst/>
                <a:latin typeface="Whitney"/>
              </a:rPr>
              <a:t>hư</a:t>
            </a:r>
            <a:r>
              <a:rPr lang="en-US" b="0" i="0">
                <a:solidFill>
                  <a:srgbClr val="DCDDDE"/>
                </a:solidFill>
                <a:effectLst/>
                <a:latin typeface="Whitney"/>
              </a:rPr>
              <a:t>, </a:t>
            </a:r>
            <a:r>
              <a:rPr lang="en-US" b="0" i="0" err="1">
                <a:solidFill>
                  <a:srgbClr val="DCDDDE"/>
                </a:solidFill>
                <a:effectLst/>
                <a:latin typeface="Whitney"/>
              </a:rPr>
              <a:t>máy</a:t>
            </a:r>
            <a:r>
              <a:rPr lang="en-US" b="0" i="0">
                <a:solidFill>
                  <a:srgbClr val="DCDDDE"/>
                </a:solidFill>
                <a:effectLst/>
                <a:latin typeface="Whitney"/>
              </a:rPr>
              <a:t> </a:t>
            </a:r>
            <a:r>
              <a:rPr lang="en-US" b="0" i="0" err="1">
                <a:solidFill>
                  <a:srgbClr val="DCDDDE"/>
                </a:solidFill>
                <a:effectLst/>
                <a:latin typeface="Whitney"/>
              </a:rPr>
              <a:t>đó</a:t>
            </a:r>
            <a:r>
              <a:rPr lang="en-US" b="0" i="0">
                <a:solidFill>
                  <a:srgbClr val="DCDDDE"/>
                </a:solidFill>
                <a:effectLst/>
                <a:latin typeface="Whitney"/>
              </a:rPr>
              <a:t> </a:t>
            </a:r>
            <a:r>
              <a:rPr lang="en-US" b="0" i="0" err="1">
                <a:solidFill>
                  <a:srgbClr val="DCDDDE"/>
                </a:solidFill>
                <a:effectLst/>
                <a:latin typeface="Whitney"/>
              </a:rPr>
              <a:t>bị</a:t>
            </a:r>
            <a:r>
              <a:rPr lang="en-US" b="0" i="0">
                <a:solidFill>
                  <a:srgbClr val="DCDDDE"/>
                </a:solidFill>
                <a:effectLst/>
                <a:latin typeface="Whitney"/>
              </a:rPr>
              <a:t> </a:t>
            </a:r>
            <a:r>
              <a:rPr lang="en-US" b="0" i="0" err="1">
                <a:solidFill>
                  <a:srgbClr val="DCDDDE"/>
                </a:solidFill>
                <a:effectLst/>
                <a:latin typeface="Whitney"/>
              </a:rPr>
              <a:t>chọn</a:t>
            </a:r>
            <a:r>
              <a:rPr lang="en-US" b="0" i="0">
                <a:solidFill>
                  <a:srgbClr val="DCDDDE"/>
                </a:solidFill>
                <a:effectLst/>
                <a:latin typeface="Whitney"/>
              </a:rPr>
              <a:t> </a:t>
            </a:r>
            <a:r>
              <a:rPr lang="en-US" b="0" i="0" err="1">
                <a:solidFill>
                  <a:srgbClr val="DCDDDE"/>
                </a:solidFill>
                <a:effectLst/>
                <a:latin typeface="Whitney"/>
              </a:rPr>
              <a:t>làm</a:t>
            </a:r>
            <a:r>
              <a:rPr lang="en-US" b="0" i="0">
                <a:solidFill>
                  <a:srgbClr val="DCDDDE"/>
                </a:solidFill>
                <a:effectLst/>
                <a:latin typeface="Whitney"/>
              </a:rPr>
              <a:t> master </a:t>
            </a:r>
            <a:r>
              <a:rPr lang="en-US" b="0" i="0" err="1">
                <a:solidFill>
                  <a:srgbClr val="DCDDDE"/>
                </a:solidFill>
                <a:effectLst/>
                <a:latin typeface="Whitney"/>
              </a:rPr>
              <a:t>mới</a:t>
            </a:r>
            <a:r>
              <a:rPr lang="en-US" b="0" i="0">
                <a:solidFill>
                  <a:srgbClr val="DCDDDE"/>
                </a:solidFill>
                <a:effectLst/>
                <a:latin typeface="Whitney"/>
              </a:rPr>
              <a:t> =&gt; </a:t>
            </a:r>
            <a:r>
              <a:rPr lang="en-US" b="0" i="0" err="1">
                <a:solidFill>
                  <a:srgbClr val="DCDDDE"/>
                </a:solidFill>
                <a:effectLst/>
                <a:latin typeface="Whitney"/>
              </a:rPr>
              <a:t>toang</a:t>
            </a:r>
            <a:endParaRPr lang="en-US" b="0" i="0">
              <a:solidFill>
                <a:srgbClr val="DCDDDE"/>
              </a:solidFill>
              <a:effectLst/>
              <a:latin typeface="Whitney"/>
            </a:endParaRPr>
          </a:p>
          <a:p>
            <a:pPr marL="0" lvl="0" indent="0" algn="l" rtl="0">
              <a:spcBef>
                <a:spcPts val="0"/>
              </a:spcBef>
              <a:spcAft>
                <a:spcPts val="0"/>
              </a:spcAft>
              <a:buNone/>
            </a:pPr>
            <a:endParaRPr lang="en-US" b="0" i="0">
              <a:solidFill>
                <a:srgbClr val="DCDDDE"/>
              </a:solidFill>
              <a:effectLst/>
              <a:latin typeface="Whitney"/>
            </a:endParaRPr>
          </a:p>
          <a:p>
            <a:pPr marL="0" lvl="0" indent="0" algn="l" rtl="0">
              <a:spcBef>
                <a:spcPts val="0"/>
              </a:spcBef>
              <a:spcAft>
                <a:spcPts val="0"/>
              </a:spcAft>
              <a:buNone/>
            </a:pPr>
            <a:r>
              <a:rPr lang="en-US" b="0" i="0">
                <a:solidFill>
                  <a:srgbClr val="DCDDDE"/>
                </a:solidFill>
                <a:effectLst/>
                <a:latin typeface="Whitney"/>
              </a:rPr>
              <a:t>=&gt; </a:t>
            </a:r>
            <a:r>
              <a:rPr lang="en-US" b="0" i="0" err="1">
                <a:solidFill>
                  <a:srgbClr val="DCDDDE"/>
                </a:solidFill>
                <a:effectLst/>
                <a:latin typeface="Whitney"/>
              </a:rPr>
              <a:t>Nên</a:t>
            </a:r>
            <a:r>
              <a:rPr lang="en-US" b="0" i="0">
                <a:solidFill>
                  <a:srgbClr val="DCDDDE"/>
                </a:solidFill>
                <a:effectLst/>
                <a:latin typeface="Whitney"/>
              </a:rPr>
              <a:t> </a:t>
            </a:r>
            <a:r>
              <a:rPr lang="en-US" b="0" i="0" err="1">
                <a:solidFill>
                  <a:srgbClr val="DCDDDE"/>
                </a:solidFill>
                <a:effectLst/>
                <a:latin typeface="Whitney"/>
              </a:rPr>
              <a:t>tính</a:t>
            </a:r>
            <a:r>
              <a:rPr lang="en-US" b="0" i="0">
                <a:solidFill>
                  <a:srgbClr val="DCDDDE"/>
                </a:solidFill>
                <a:effectLst/>
                <a:latin typeface="Whitney"/>
              </a:rPr>
              <a:t> consistency </a:t>
            </a:r>
            <a:r>
              <a:rPr lang="en-US" b="0" i="0" err="1">
                <a:solidFill>
                  <a:srgbClr val="DCDDDE"/>
                </a:solidFill>
                <a:effectLst/>
                <a:latin typeface="Whitney"/>
              </a:rPr>
              <a:t>của</a:t>
            </a:r>
            <a:r>
              <a:rPr lang="en-US" b="0" i="0">
                <a:solidFill>
                  <a:srgbClr val="DCDDDE"/>
                </a:solidFill>
                <a:effectLst/>
                <a:latin typeface="Whitney"/>
              </a:rPr>
              <a:t> </a:t>
            </a:r>
            <a:r>
              <a:rPr lang="en-US" b="0" i="0" err="1">
                <a:solidFill>
                  <a:srgbClr val="DCDDDE"/>
                </a:solidFill>
                <a:effectLst/>
                <a:latin typeface="Whitney"/>
              </a:rPr>
              <a:t>redis</a:t>
            </a:r>
            <a:r>
              <a:rPr lang="en-US" b="0" i="0">
                <a:solidFill>
                  <a:srgbClr val="DCDDDE"/>
                </a:solidFill>
                <a:effectLst/>
                <a:latin typeface="Whitney"/>
              </a:rPr>
              <a:t> </a:t>
            </a:r>
            <a:r>
              <a:rPr lang="en-US" b="0" i="0" err="1">
                <a:solidFill>
                  <a:srgbClr val="DCDDDE"/>
                </a:solidFill>
                <a:effectLst/>
                <a:latin typeface="Whitney"/>
              </a:rPr>
              <a:t>yếu</a:t>
            </a:r>
            <a:r>
              <a:rPr lang="en-US" b="0" i="0">
                <a:solidFill>
                  <a:srgbClr val="DCDDDE"/>
                </a:solidFill>
                <a:effectLst/>
                <a:latin typeface="Whitney"/>
              </a:rPr>
              <a:t> </a:t>
            </a:r>
            <a:r>
              <a:rPr lang="en-US" b="0" i="0" err="1">
                <a:solidFill>
                  <a:srgbClr val="DCDDDE"/>
                </a:solidFill>
                <a:effectLst/>
                <a:latin typeface="Whitney"/>
              </a:rPr>
              <a:t>chứ</a:t>
            </a:r>
            <a:r>
              <a:rPr lang="en-US" b="0" i="0">
                <a:solidFill>
                  <a:srgbClr val="DCDDDE"/>
                </a:solidFill>
                <a:effectLst/>
                <a:latin typeface="Whitney"/>
              </a:rPr>
              <a:t> k </a:t>
            </a:r>
            <a:r>
              <a:rPr lang="en-US" b="0" i="0" err="1">
                <a:solidFill>
                  <a:srgbClr val="DCDDDE"/>
                </a:solidFill>
                <a:effectLst/>
                <a:latin typeface="Whitney"/>
              </a:rPr>
              <a:t>mạnh</a:t>
            </a:r>
            <a:endParaRPr lang="en-US" b="0" i="0">
              <a:solidFill>
                <a:srgbClr val="DCDDDE"/>
              </a:solidFill>
              <a:effectLst/>
              <a:latin typeface="Whitney"/>
            </a:endParaRPr>
          </a:p>
        </p:txBody>
      </p:sp>
    </p:spTree>
    <p:extLst>
      <p:ext uri="{BB962C8B-B14F-4D97-AF65-F5344CB8AC3E}">
        <p14:creationId xmlns:p14="http://schemas.microsoft.com/office/powerpoint/2010/main" val="1278167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9491f2141d_3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9491f2141d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lvl="0" indent="0" algn="l" rtl="0">
              <a:spcBef>
                <a:spcPts val="0"/>
              </a:spcBef>
              <a:spcAft>
                <a:spcPts val="0"/>
              </a:spcAft>
              <a:buNone/>
            </a:pPr>
            <a:r>
              <a:rPr lang="en-US"/>
              <a:t>Master </a:t>
            </a:r>
            <a:r>
              <a:rPr lang="en-US" err="1"/>
              <a:t>sẽ</a:t>
            </a:r>
            <a:r>
              <a:rPr lang="en-US"/>
              <a:t> </a:t>
            </a:r>
            <a:r>
              <a:rPr lang="en-US" err="1"/>
              <a:t>nhận</a:t>
            </a:r>
            <a:r>
              <a:rPr lang="en-US"/>
              <a:t> </a:t>
            </a:r>
            <a:r>
              <a:rPr lang="en-US" err="1"/>
              <a:t>và</a:t>
            </a:r>
            <a:r>
              <a:rPr lang="en-US"/>
              <a:t> </a:t>
            </a:r>
            <a:r>
              <a:rPr lang="en-US" err="1"/>
              <a:t>thực</a:t>
            </a:r>
            <a:r>
              <a:rPr lang="en-US"/>
              <a:t> </a:t>
            </a:r>
            <a:r>
              <a:rPr lang="en-US" err="1"/>
              <a:t>hiện</a:t>
            </a:r>
            <a:r>
              <a:rPr lang="en-US"/>
              <a:t> </a:t>
            </a:r>
            <a:r>
              <a:rPr lang="en-US" err="1"/>
              <a:t>lệnh</a:t>
            </a:r>
            <a:r>
              <a:rPr lang="en-US"/>
              <a:t> </a:t>
            </a:r>
            <a:r>
              <a:rPr lang="en-US" err="1"/>
              <a:t>đọc</a:t>
            </a:r>
            <a:r>
              <a:rPr lang="en-US"/>
              <a:t> </a:t>
            </a:r>
            <a:r>
              <a:rPr lang="en-US" err="1"/>
              <a:t>nhưng</a:t>
            </a:r>
            <a:r>
              <a:rPr lang="en-US"/>
              <a:t> n</a:t>
            </a:r>
            <a:r>
              <a:rPr lang="vi-VN"/>
              <a:t>ếu có nhiều lệnh đọc được thực hiện thì master sẽ phân bổ các lệnh đó ra cho các slave làm từ đó sẽ cải thiện giao tác đồng thời</a:t>
            </a:r>
            <a:endParaRPr lang="en-US"/>
          </a:p>
          <a:p>
            <a:pPr marL="0" lvl="0" indent="0" algn="l" rtl="0">
              <a:spcBef>
                <a:spcPts val="0"/>
              </a:spcBef>
              <a:spcAft>
                <a:spcPts val="0"/>
              </a:spcAft>
              <a:buNone/>
            </a:pPr>
            <a:r>
              <a:rPr lang="en-US"/>
              <a:t>Khi </a:t>
            </a:r>
            <a:r>
              <a:rPr lang="en-US" err="1"/>
              <a:t>mà</a:t>
            </a:r>
            <a:r>
              <a:rPr lang="en-US"/>
              <a:t> </a:t>
            </a:r>
            <a:r>
              <a:rPr lang="en-US" err="1"/>
              <a:t>có</a:t>
            </a:r>
            <a:r>
              <a:rPr lang="en-US"/>
              <a:t> </a:t>
            </a:r>
            <a:r>
              <a:rPr lang="en-US" err="1"/>
              <a:t>các</a:t>
            </a:r>
            <a:r>
              <a:rPr lang="en-US"/>
              <a:t> </a:t>
            </a:r>
            <a:r>
              <a:rPr lang="en-US" err="1"/>
              <a:t>lệnh</a:t>
            </a:r>
            <a:r>
              <a:rPr lang="en-US"/>
              <a:t> </a:t>
            </a:r>
            <a:r>
              <a:rPr lang="en-US" err="1"/>
              <a:t>ghi</a:t>
            </a:r>
            <a:r>
              <a:rPr lang="en-US"/>
              <a:t> </a:t>
            </a:r>
            <a:r>
              <a:rPr lang="en-US" err="1"/>
              <a:t>lên</a:t>
            </a:r>
            <a:r>
              <a:rPr lang="en-US"/>
              <a:t> </a:t>
            </a:r>
            <a:r>
              <a:rPr lang="en-US" err="1"/>
              <a:t>dữ</a:t>
            </a:r>
            <a:r>
              <a:rPr lang="en-US"/>
              <a:t> </a:t>
            </a:r>
            <a:r>
              <a:rPr lang="en-US" err="1"/>
              <a:t>liệu</a:t>
            </a:r>
            <a:r>
              <a:rPr lang="en-US"/>
              <a:t> </a:t>
            </a:r>
            <a:r>
              <a:rPr lang="en-US" err="1"/>
              <a:t>xảy</a:t>
            </a:r>
            <a:r>
              <a:rPr lang="en-US"/>
              <a:t> </a:t>
            </a:r>
            <a:r>
              <a:rPr lang="en-US" err="1"/>
              <a:t>ra</a:t>
            </a:r>
            <a:r>
              <a:rPr lang="en-US"/>
              <a:t>, master </a:t>
            </a:r>
            <a:r>
              <a:rPr lang="en-US" err="1"/>
              <a:t>sẽ</a:t>
            </a:r>
            <a:r>
              <a:rPr lang="en-US"/>
              <a:t> </a:t>
            </a:r>
            <a:r>
              <a:rPr lang="en-US" err="1"/>
              <a:t>nhân</a:t>
            </a:r>
            <a:r>
              <a:rPr lang="en-US"/>
              <a:t> </a:t>
            </a:r>
            <a:r>
              <a:rPr lang="en-US" err="1"/>
              <a:t>bản</a:t>
            </a:r>
            <a:r>
              <a:rPr lang="en-US"/>
              <a:t> </a:t>
            </a:r>
            <a:r>
              <a:rPr lang="en-US" err="1"/>
              <a:t>những</a:t>
            </a:r>
            <a:r>
              <a:rPr lang="en-US"/>
              <a:t> </a:t>
            </a:r>
            <a:r>
              <a:rPr lang="en-US" err="1"/>
              <a:t>dòng</a:t>
            </a:r>
            <a:r>
              <a:rPr lang="en-US"/>
              <a:t> </a:t>
            </a:r>
            <a:r>
              <a:rPr lang="en-US" err="1"/>
              <a:t>dữ</a:t>
            </a:r>
            <a:r>
              <a:rPr lang="en-US"/>
              <a:t> </a:t>
            </a:r>
            <a:r>
              <a:rPr lang="en-US" err="1"/>
              <a:t>liệu</a:t>
            </a:r>
            <a:r>
              <a:rPr lang="en-US"/>
              <a:t> </a:t>
            </a:r>
            <a:r>
              <a:rPr lang="en-US" err="1"/>
              <a:t>mới</a:t>
            </a:r>
            <a:r>
              <a:rPr lang="en-US"/>
              <a:t> </a:t>
            </a:r>
            <a:r>
              <a:rPr lang="en-US" err="1"/>
              <a:t>ra</a:t>
            </a:r>
            <a:r>
              <a:rPr lang="en-US"/>
              <a:t> </a:t>
            </a:r>
            <a:r>
              <a:rPr lang="en-US" err="1"/>
              <a:t>cho</a:t>
            </a:r>
            <a:r>
              <a:rPr lang="en-US"/>
              <a:t> </a:t>
            </a:r>
            <a:r>
              <a:rPr lang="en-US" err="1"/>
              <a:t>các</a:t>
            </a:r>
            <a:r>
              <a:rPr lang="en-US"/>
              <a:t> slave</a:t>
            </a:r>
          </a:p>
          <a:p>
            <a:pPr marL="0" lvl="0" indent="0" algn="l" rtl="0">
              <a:spcBef>
                <a:spcPts val="0"/>
              </a:spcBef>
              <a:spcAft>
                <a:spcPts val="0"/>
              </a:spcAft>
              <a:buNone/>
            </a:pPr>
            <a:endParaRPr lang="en-US"/>
          </a:p>
          <a:p>
            <a:pPr marL="0" lvl="0" indent="0" algn="l" rtl="0">
              <a:spcBef>
                <a:spcPts val="0"/>
              </a:spcBef>
              <a:spcAft>
                <a:spcPts val="0"/>
              </a:spcAft>
              <a:buNone/>
            </a:pPr>
            <a:r>
              <a:rPr lang="vi-VN" b="0" i="0">
                <a:solidFill>
                  <a:srgbClr val="DCDDDE"/>
                </a:solidFill>
                <a:effectLst/>
                <a:latin typeface="Whitney"/>
              </a:rPr>
              <a:t>bình thường </a:t>
            </a:r>
            <a:r>
              <a:rPr lang="en-US" b="0" i="0" err="1">
                <a:solidFill>
                  <a:srgbClr val="DCDDDE"/>
                </a:solidFill>
                <a:effectLst/>
                <a:latin typeface="Whitney"/>
              </a:rPr>
              <a:t>redis</a:t>
            </a:r>
            <a:r>
              <a:rPr lang="en-US" b="0" i="0">
                <a:solidFill>
                  <a:srgbClr val="DCDDDE"/>
                </a:solidFill>
                <a:effectLst/>
                <a:latin typeface="Whitney"/>
              </a:rPr>
              <a:t> </a:t>
            </a:r>
            <a:r>
              <a:rPr lang="vi-VN" b="0" i="0">
                <a:solidFill>
                  <a:srgbClr val="DCDDDE"/>
                </a:solidFill>
                <a:effectLst/>
                <a:latin typeface="Whitney"/>
              </a:rPr>
              <a:t>sẽ ko có </a:t>
            </a:r>
            <a:r>
              <a:rPr lang="en-US" b="0" i="0" err="1">
                <a:solidFill>
                  <a:srgbClr val="DCDDDE"/>
                </a:solidFill>
                <a:effectLst/>
                <a:latin typeface="Whitney"/>
              </a:rPr>
              <a:t>tính</a:t>
            </a:r>
            <a:r>
              <a:rPr lang="en-US" b="0" i="0">
                <a:solidFill>
                  <a:srgbClr val="DCDDDE"/>
                </a:solidFill>
                <a:effectLst/>
                <a:latin typeface="Whitney"/>
              </a:rPr>
              <a:t> </a:t>
            </a:r>
            <a:r>
              <a:rPr lang="vi-VN" b="0" i="0">
                <a:solidFill>
                  <a:srgbClr val="DCDDDE"/>
                </a:solidFill>
                <a:effectLst/>
                <a:latin typeface="Whitney"/>
              </a:rPr>
              <a:t>consistency</a:t>
            </a:r>
            <a:r>
              <a:rPr lang="en-US" b="0" i="0">
                <a:solidFill>
                  <a:srgbClr val="DCDDDE"/>
                </a:solidFill>
                <a:effectLst/>
                <a:latin typeface="Whitney"/>
              </a:rPr>
              <a:t> </a:t>
            </a:r>
            <a:r>
              <a:rPr lang="en-US" b="0" i="0" err="1">
                <a:solidFill>
                  <a:srgbClr val="DCDDDE"/>
                </a:solidFill>
                <a:effectLst/>
                <a:latin typeface="Whitney"/>
              </a:rPr>
              <a:t>vì</a:t>
            </a:r>
            <a:r>
              <a:rPr lang="en-US" b="0" i="0">
                <a:solidFill>
                  <a:srgbClr val="DCDDDE"/>
                </a:solidFill>
                <a:effectLst/>
                <a:latin typeface="Whitney"/>
              </a:rPr>
              <a:t> </a:t>
            </a:r>
            <a:r>
              <a:rPr lang="en-US" b="0" i="0" err="1">
                <a:solidFill>
                  <a:srgbClr val="DCDDDE"/>
                </a:solidFill>
                <a:effectLst/>
                <a:latin typeface="Whitney"/>
              </a:rPr>
              <a:t>nó</a:t>
            </a:r>
            <a:r>
              <a:rPr lang="en-US" b="0" i="0">
                <a:solidFill>
                  <a:srgbClr val="DCDDDE"/>
                </a:solidFill>
                <a:effectLst/>
                <a:latin typeface="Whitney"/>
              </a:rPr>
              <a:t> </a:t>
            </a:r>
            <a:r>
              <a:rPr lang="en-US" b="0" i="0" err="1">
                <a:solidFill>
                  <a:srgbClr val="DCDDDE"/>
                </a:solidFill>
                <a:effectLst/>
                <a:latin typeface="Whitney"/>
              </a:rPr>
              <a:t>hoạt</a:t>
            </a:r>
            <a:r>
              <a:rPr lang="en-US" b="0" i="0">
                <a:solidFill>
                  <a:srgbClr val="DCDDDE"/>
                </a:solidFill>
                <a:effectLst/>
                <a:latin typeface="Whitney"/>
              </a:rPr>
              <a:t> </a:t>
            </a:r>
            <a:r>
              <a:rPr lang="en-US" b="0" i="0" err="1">
                <a:solidFill>
                  <a:srgbClr val="DCDDDE"/>
                </a:solidFill>
                <a:effectLst/>
                <a:latin typeface="Whitney"/>
              </a:rPr>
              <a:t>động</a:t>
            </a:r>
            <a:r>
              <a:rPr lang="en-US" b="0" i="0">
                <a:solidFill>
                  <a:srgbClr val="DCDDDE"/>
                </a:solidFill>
                <a:effectLst/>
                <a:latin typeface="Whitney"/>
              </a:rPr>
              <a:t> </a:t>
            </a:r>
            <a:r>
              <a:rPr lang="en-US" b="0" i="0" err="1">
                <a:solidFill>
                  <a:srgbClr val="DCDDDE"/>
                </a:solidFill>
                <a:effectLst/>
                <a:latin typeface="Whitney"/>
              </a:rPr>
              <a:t>như</a:t>
            </a:r>
            <a:r>
              <a:rPr lang="en-US" b="0" i="0">
                <a:solidFill>
                  <a:srgbClr val="DCDDDE"/>
                </a:solidFill>
                <a:effectLst/>
                <a:latin typeface="Whitney"/>
              </a:rPr>
              <a:t> </a:t>
            </a:r>
            <a:r>
              <a:rPr lang="en-US" b="0" i="0" err="1">
                <a:solidFill>
                  <a:srgbClr val="DCDDDE"/>
                </a:solidFill>
                <a:effectLst/>
                <a:latin typeface="Whitney"/>
              </a:rPr>
              <a:t>sau</a:t>
            </a:r>
            <a:r>
              <a:rPr lang="en-US" b="0" i="0">
                <a:solidFill>
                  <a:srgbClr val="DCDDDE"/>
                </a:solidFill>
                <a:effectLst/>
                <a:latin typeface="Whitney"/>
              </a:rPr>
              <a:t>:</a:t>
            </a:r>
          </a:p>
          <a:p>
            <a:pPr marL="0" lvl="0" indent="0" algn="l" rtl="0">
              <a:spcBef>
                <a:spcPts val="0"/>
              </a:spcBef>
              <a:spcAft>
                <a:spcPts val="0"/>
              </a:spcAft>
              <a:buNone/>
            </a:pPr>
            <a:r>
              <a:rPr lang="en-US" b="0" i="0">
                <a:solidFill>
                  <a:srgbClr val="DCDDDE"/>
                </a:solidFill>
                <a:effectLst/>
                <a:latin typeface="Whitney"/>
              </a:rPr>
              <a:t>1. Client </a:t>
            </a:r>
            <a:r>
              <a:rPr lang="en-US" b="0" i="0" err="1">
                <a:solidFill>
                  <a:srgbClr val="DCDDDE"/>
                </a:solidFill>
                <a:effectLst/>
                <a:latin typeface="Whitney"/>
              </a:rPr>
              <a:t>thực</a:t>
            </a:r>
            <a:r>
              <a:rPr lang="en-US" b="0" i="0">
                <a:solidFill>
                  <a:srgbClr val="DCDDDE"/>
                </a:solidFill>
                <a:effectLst/>
                <a:latin typeface="Whitney"/>
              </a:rPr>
              <a:t> </a:t>
            </a:r>
            <a:r>
              <a:rPr lang="en-US" b="0" i="0" err="1">
                <a:solidFill>
                  <a:srgbClr val="DCDDDE"/>
                </a:solidFill>
                <a:effectLst/>
                <a:latin typeface="Whitney"/>
              </a:rPr>
              <a:t>hiện</a:t>
            </a:r>
            <a:r>
              <a:rPr lang="en-US" b="0" i="0">
                <a:solidFill>
                  <a:srgbClr val="DCDDDE"/>
                </a:solidFill>
                <a:effectLst/>
                <a:latin typeface="Whitney"/>
              </a:rPr>
              <a:t> req </a:t>
            </a:r>
            <a:r>
              <a:rPr lang="en-US" b="0" i="0" err="1">
                <a:solidFill>
                  <a:srgbClr val="DCDDDE"/>
                </a:solidFill>
                <a:effectLst/>
                <a:latin typeface="Whitney"/>
              </a:rPr>
              <a:t>ghi</a:t>
            </a:r>
            <a:r>
              <a:rPr lang="en-US" b="0" i="0">
                <a:solidFill>
                  <a:srgbClr val="DCDDDE"/>
                </a:solidFill>
                <a:effectLst/>
                <a:latin typeface="Whitney"/>
              </a:rPr>
              <a:t> </a:t>
            </a:r>
            <a:r>
              <a:rPr lang="en-US" b="0" i="0" err="1">
                <a:solidFill>
                  <a:srgbClr val="DCDDDE"/>
                </a:solidFill>
                <a:effectLst/>
                <a:latin typeface="Whitney"/>
              </a:rPr>
              <a:t>vô</a:t>
            </a:r>
            <a:r>
              <a:rPr lang="en-US" b="0" i="0">
                <a:solidFill>
                  <a:srgbClr val="DCDDDE"/>
                </a:solidFill>
                <a:effectLst/>
                <a:latin typeface="Whitney"/>
              </a:rPr>
              <a:t> master</a:t>
            </a:r>
          </a:p>
          <a:p>
            <a:pPr marL="0" lvl="0" indent="0" algn="l" rtl="0">
              <a:spcBef>
                <a:spcPts val="0"/>
              </a:spcBef>
              <a:spcAft>
                <a:spcPts val="0"/>
              </a:spcAft>
              <a:buNone/>
            </a:pPr>
            <a:r>
              <a:rPr lang="en-US"/>
              <a:t>2.1 Master res “OK” </a:t>
            </a:r>
            <a:r>
              <a:rPr lang="en-US" err="1"/>
              <a:t>tới</a:t>
            </a:r>
            <a:r>
              <a:rPr lang="en-US"/>
              <a:t> client</a:t>
            </a:r>
          </a:p>
          <a:p>
            <a:pPr marL="0" lvl="0" indent="0" algn="l" rtl="0">
              <a:spcBef>
                <a:spcPts val="0"/>
              </a:spcBef>
              <a:spcAft>
                <a:spcPts val="0"/>
              </a:spcAft>
              <a:buNone/>
            </a:pPr>
            <a:r>
              <a:rPr lang="en-US"/>
              <a:t>2.2 Song </a:t>
            </a:r>
            <a:r>
              <a:rPr lang="en-US" err="1"/>
              <a:t>song</a:t>
            </a:r>
            <a:r>
              <a:rPr lang="en-US"/>
              <a:t> </a:t>
            </a:r>
            <a:r>
              <a:rPr lang="en-US" err="1"/>
              <a:t>với</a:t>
            </a:r>
            <a:r>
              <a:rPr lang="en-US"/>
              <a:t> </a:t>
            </a:r>
            <a:r>
              <a:rPr lang="en-US" err="1"/>
              <a:t>vc</a:t>
            </a:r>
            <a:r>
              <a:rPr lang="en-US"/>
              <a:t> </a:t>
            </a:r>
            <a:r>
              <a:rPr lang="en-US" err="1"/>
              <a:t>đó</a:t>
            </a:r>
            <a:r>
              <a:rPr lang="en-US"/>
              <a:t> master </a:t>
            </a:r>
            <a:r>
              <a:rPr lang="en-US" err="1"/>
              <a:t>thực</a:t>
            </a:r>
            <a:r>
              <a:rPr lang="en-US"/>
              <a:t> </a:t>
            </a:r>
            <a:r>
              <a:rPr lang="en-US" err="1"/>
              <a:t>hiện</a:t>
            </a:r>
            <a:r>
              <a:rPr lang="en-US"/>
              <a:t> </a:t>
            </a:r>
            <a:r>
              <a:rPr lang="en-US" err="1"/>
              <a:t>việc</a:t>
            </a:r>
            <a:r>
              <a:rPr lang="en-US"/>
              <a:t> </a:t>
            </a:r>
            <a:r>
              <a:rPr lang="en-US" err="1"/>
              <a:t>ghi</a:t>
            </a:r>
            <a:r>
              <a:rPr lang="en-US"/>
              <a:t> </a:t>
            </a:r>
            <a:r>
              <a:rPr lang="en-US" err="1"/>
              <a:t>dữ</a:t>
            </a:r>
            <a:r>
              <a:rPr lang="en-US"/>
              <a:t> </a:t>
            </a:r>
            <a:r>
              <a:rPr lang="en-US" err="1"/>
              <a:t>liệu</a:t>
            </a:r>
            <a:r>
              <a:rPr lang="en-US"/>
              <a:t> </a:t>
            </a:r>
            <a:r>
              <a:rPr lang="en-US" err="1"/>
              <a:t>vào</a:t>
            </a:r>
            <a:r>
              <a:rPr lang="en-US"/>
              <a:t> </a:t>
            </a:r>
            <a:r>
              <a:rPr lang="en-US" err="1"/>
              <a:t>các</a:t>
            </a:r>
            <a:r>
              <a:rPr lang="en-US"/>
              <a:t> replica</a:t>
            </a:r>
          </a:p>
          <a:p>
            <a:pPr marL="0" lvl="0" indent="0" algn="l" rtl="0">
              <a:spcBef>
                <a:spcPts val="0"/>
              </a:spcBef>
              <a:spcAft>
                <a:spcPts val="0"/>
              </a:spcAft>
              <a:buNone/>
            </a:pPr>
            <a:endParaRPr lang="en-US" b="0" i="0">
              <a:solidFill>
                <a:srgbClr val="DCDDDE"/>
              </a:solidFill>
              <a:effectLst/>
              <a:latin typeface="Whitney"/>
            </a:endParaRPr>
          </a:p>
          <a:p>
            <a:pPr marL="0" lvl="0" indent="0" algn="l" rtl="0">
              <a:spcBef>
                <a:spcPts val="0"/>
              </a:spcBef>
              <a:spcAft>
                <a:spcPts val="0"/>
              </a:spcAft>
              <a:buNone/>
            </a:pPr>
            <a:r>
              <a:rPr lang="en-US" b="0" i="0">
                <a:solidFill>
                  <a:srgbClr val="DCDDDE"/>
                </a:solidFill>
                <a:effectLst/>
                <a:latin typeface="Whitney"/>
              </a:rPr>
              <a:t>S</a:t>
            </a:r>
            <a:r>
              <a:rPr lang="vi-VN" b="0" i="0">
                <a:solidFill>
                  <a:srgbClr val="DCDDDE"/>
                </a:solidFill>
                <a:effectLst/>
                <a:latin typeface="Whitney"/>
              </a:rPr>
              <a:t>ẽ có trường hợp mà network partition xảy ra</a:t>
            </a:r>
            <a:r>
              <a:rPr lang="en-US" b="0" i="0">
                <a:solidFill>
                  <a:srgbClr val="DCDDDE"/>
                </a:solidFill>
                <a:effectLst/>
                <a:latin typeface="Whitney"/>
              </a:rPr>
              <a:t> </a:t>
            </a:r>
            <a:r>
              <a:rPr lang="en-US" b="0" i="0" err="1">
                <a:solidFill>
                  <a:srgbClr val="DCDDDE"/>
                </a:solidFill>
                <a:effectLst/>
                <a:latin typeface="Whitney"/>
              </a:rPr>
              <a:t>cắt</a:t>
            </a:r>
            <a:r>
              <a:rPr lang="en-US" b="0" i="0">
                <a:solidFill>
                  <a:srgbClr val="DCDDDE"/>
                </a:solidFill>
                <a:effectLst/>
                <a:latin typeface="Whitney"/>
              </a:rPr>
              <a:t> </a:t>
            </a:r>
            <a:r>
              <a:rPr lang="en-US" b="0" i="0" err="1">
                <a:solidFill>
                  <a:srgbClr val="DCDDDE"/>
                </a:solidFill>
                <a:effectLst/>
                <a:latin typeface="Whitney"/>
              </a:rPr>
              <a:t>giữa</a:t>
            </a:r>
            <a:r>
              <a:rPr lang="en-US" b="0" i="0">
                <a:solidFill>
                  <a:srgbClr val="DCDDDE"/>
                </a:solidFill>
                <a:effectLst/>
                <a:latin typeface="Whitney"/>
              </a:rPr>
              <a:t> master </a:t>
            </a:r>
            <a:r>
              <a:rPr lang="en-US" b="0" i="0" err="1">
                <a:solidFill>
                  <a:srgbClr val="DCDDDE"/>
                </a:solidFill>
                <a:effectLst/>
                <a:latin typeface="Whitney"/>
              </a:rPr>
              <a:t>với</a:t>
            </a:r>
            <a:r>
              <a:rPr lang="en-US" b="0" i="0">
                <a:solidFill>
                  <a:srgbClr val="DCDDDE"/>
                </a:solidFill>
                <a:effectLst/>
                <a:latin typeface="Whitney"/>
              </a:rPr>
              <a:t> </a:t>
            </a:r>
            <a:r>
              <a:rPr lang="en-US" b="0" i="0" err="1">
                <a:solidFill>
                  <a:srgbClr val="DCDDDE"/>
                </a:solidFill>
                <a:effectLst/>
                <a:latin typeface="Whitney"/>
              </a:rPr>
              <a:t>các</a:t>
            </a:r>
            <a:r>
              <a:rPr lang="en-US" b="0" i="0">
                <a:solidFill>
                  <a:srgbClr val="DCDDDE"/>
                </a:solidFill>
                <a:effectLst/>
                <a:latin typeface="Whitney"/>
              </a:rPr>
              <a:t> replica </a:t>
            </a:r>
            <a:r>
              <a:rPr lang="vi-VN" b="0" i="0">
                <a:solidFill>
                  <a:srgbClr val="DCDDDE"/>
                </a:solidFill>
                <a:effectLst/>
                <a:latin typeface="Whitney"/>
              </a:rPr>
              <a:t>mà lại ngay lúc master mới trả lời "OK" tới client xong mà chưa write vô </a:t>
            </a:r>
            <a:r>
              <a:rPr lang="en-US" b="0" i="0" err="1">
                <a:solidFill>
                  <a:srgbClr val="DCDDDE"/>
                </a:solidFill>
                <a:effectLst/>
                <a:latin typeface="Whitney"/>
              </a:rPr>
              <a:t>các</a:t>
            </a:r>
            <a:r>
              <a:rPr lang="en-US" b="0" i="0">
                <a:solidFill>
                  <a:srgbClr val="DCDDDE"/>
                </a:solidFill>
                <a:effectLst/>
                <a:latin typeface="Whitney"/>
              </a:rPr>
              <a:t> replica. </a:t>
            </a:r>
            <a:r>
              <a:rPr lang="vi-VN" b="0" i="0">
                <a:solidFill>
                  <a:srgbClr val="DCDDDE"/>
                </a:solidFill>
                <a:effectLst/>
                <a:latin typeface="Whitney"/>
              </a:rPr>
              <a:t>Như vậy lúc đó master sẽ giữ 1 bản data khác, mấy thằng rep sẽ giữ 1 bản data khác -&gt; mất </a:t>
            </a:r>
            <a:r>
              <a:rPr lang="en-US" b="0" i="0" err="1">
                <a:solidFill>
                  <a:srgbClr val="DCDDDE"/>
                </a:solidFill>
                <a:effectLst/>
                <a:latin typeface="Whitney"/>
              </a:rPr>
              <a:t>tính</a:t>
            </a:r>
            <a:r>
              <a:rPr lang="en-US" b="0" i="0">
                <a:solidFill>
                  <a:srgbClr val="DCDDDE"/>
                </a:solidFill>
                <a:effectLst/>
                <a:latin typeface="Whitney"/>
              </a:rPr>
              <a:t> </a:t>
            </a:r>
            <a:r>
              <a:rPr lang="vi-VN" b="0" i="0">
                <a:solidFill>
                  <a:srgbClr val="DCDDDE"/>
                </a:solidFill>
                <a:effectLst/>
                <a:latin typeface="Whitney"/>
              </a:rPr>
              <a:t>consistency</a:t>
            </a:r>
            <a:endParaRPr lang="en-US" b="0" i="0">
              <a:solidFill>
                <a:srgbClr val="DCDDDE"/>
              </a:solidFill>
              <a:effectLst/>
              <a:latin typeface="Whitney"/>
            </a:endParaRPr>
          </a:p>
          <a:p>
            <a:pPr marL="0" lvl="0" indent="0" algn="l" rtl="0">
              <a:spcBef>
                <a:spcPts val="0"/>
              </a:spcBef>
              <a:spcAft>
                <a:spcPts val="0"/>
              </a:spcAft>
              <a:buNone/>
            </a:pPr>
            <a:endParaRPr lang="en-US" b="0" i="0">
              <a:solidFill>
                <a:srgbClr val="DCDDDE"/>
              </a:solidFill>
              <a:effectLst/>
              <a:latin typeface="Whitney"/>
            </a:endParaRPr>
          </a:p>
          <a:p>
            <a:pPr marL="0" lvl="0" indent="0" algn="l" rtl="0">
              <a:spcBef>
                <a:spcPts val="0"/>
              </a:spcBef>
              <a:spcAft>
                <a:spcPts val="0"/>
              </a:spcAft>
              <a:buNone/>
            </a:pPr>
            <a:r>
              <a:rPr lang="en-US" b="0" i="0" err="1">
                <a:solidFill>
                  <a:srgbClr val="DCDDDE"/>
                </a:solidFill>
                <a:effectLst/>
                <a:latin typeface="Whitney"/>
              </a:rPr>
              <a:t>Cần</a:t>
            </a:r>
            <a:r>
              <a:rPr lang="en-US" b="0" i="0">
                <a:solidFill>
                  <a:srgbClr val="DCDDDE"/>
                </a:solidFill>
                <a:effectLst/>
                <a:latin typeface="Whitney"/>
              </a:rPr>
              <a:t> 1 </a:t>
            </a:r>
            <a:r>
              <a:rPr lang="en-US" b="0" i="0" err="1">
                <a:solidFill>
                  <a:srgbClr val="DCDDDE"/>
                </a:solidFill>
                <a:effectLst/>
                <a:latin typeface="Whitney"/>
              </a:rPr>
              <a:t>giải</a:t>
            </a:r>
            <a:r>
              <a:rPr lang="en-US" b="0" i="0">
                <a:solidFill>
                  <a:srgbClr val="DCDDDE"/>
                </a:solidFill>
                <a:effectLst/>
                <a:latin typeface="Whitney"/>
              </a:rPr>
              <a:t> </a:t>
            </a:r>
            <a:r>
              <a:rPr lang="en-US" b="0" i="0" err="1">
                <a:solidFill>
                  <a:srgbClr val="DCDDDE"/>
                </a:solidFill>
                <a:effectLst/>
                <a:latin typeface="Whitney"/>
              </a:rPr>
              <a:t>pháp</a:t>
            </a:r>
            <a:r>
              <a:rPr lang="en-US" b="0" i="0">
                <a:solidFill>
                  <a:srgbClr val="DCDDDE"/>
                </a:solidFill>
                <a:effectLst/>
                <a:latin typeface="Whitney"/>
              </a:rPr>
              <a:t> </a:t>
            </a:r>
            <a:r>
              <a:rPr lang="en-US" b="0" i="0" err="1">
                <a:solidFill>
                  <a:srgbClr val="DCDDDE"/>
                </a:solidFill>
                <a:effectLst/>
                <a:latin typeface="Whitney"/>
              </a:rPr>
              <a:t>để</a:t>
            </a:r>
            <a:r>
              <a:rPr lang="en-US" b="0" i="0">
                <a:solidFill>
                  <a:srgbClr val="DCDDDE"/>
                </a:solidFill>
                <a:effectLst/>
                <a:latin typeface="Whitney"/>
              </a:rPr>
              <a:t> </a:t>
            </a:r>
            <a:r>
              <a:rPr lang="en-US" b="0" i="0" err="1">
                <a:solidFill>
                  <a:srgbClr val="DCDDDE"/>
                </a:solidFill>
                <a:effectLst/>
                <a:latin typeface="Whitney"/>
              </a:rPr>
              <a:t>khắc</a:t>
            </a:r>
            <a:r>
              <a:rPr lang="en-US" b="0" i="0">
                <a:solidFill>
                  <a:srgbClr val="DCDDDE"/>
                </a:solidFill>
                <a:effectLst/>
                <a:latin typeface="Whitney"/>
              </a:rPr>
              <a:t> </a:t>
            </a:r>
            <a:r>
              <a:rPr lang="en-US" b="0" i="0" err="1">
                <a:solidFill>
                  <a:srgbClr val="DCDDDE"/>
                </a:solidFill>
                <a:effectLst/>
                <a:latin typeface="Whitney"/>
              </a:rPr>
              <a:t>phục</a:t>
            </a:r>
            <a:r>
              <a:rPr lang="en-US" b="0" i="0">
                <a:solidFill>
                  <a:srgbClr val="DCDDDE"/>
                </a:solidFill>
                <a:effectLst/>
                <a:latin typeface="Whitney"/>
              </a:rPr>
              <a:t> </a:t>
            </a:r>
            <a:r>
              <a:rPr lang="en-US" b="0" i="0" err="1">
                <a:solidFill>
                  <a:srgbClr val="DCDDDE"/>
                </a:solidFill>
                <a:effectLst/>
                <a:latin typeface="Whitney"/>
              </a:rPr>
              <a:t>điều</a:t>
            </a:r>
            <a:r>
              <a:rPr lang="en-US" b="0" i="0">
                <a:solidFill>
                  <a:srgbClr val="DCDDDE"/>
                </a:solidFill>
                <a:effectLst/>
                <a:latin typeface="Whitney"/>
              </a:rPr>
              <a:t> </a:t>
            </a:r>
            <a:r>
              <a:rPr lang="en-US" b="0" i="0" err="1">
                <a:solidFill>
                  <a:srgbClr val="DCDDDE"/>
                </a:solidFill>
                <a:effectLst/>
                <a:latin typeface="Whitney"/>
              </a:rPr>
              <a:t>này</a:t>
            </a:r>
            <a:r>
              <a:rPr lang="en-US" b="0" i="0">
                <a:solidFill>
                  <a:srgbClr val="DCDDDE"/>
                </a:solidFill>
                <a:effectLst/>
                <a:latin typeface="Whitney"/>
              </a:rPr>
              <a:t>, </a:t>
            </a:r>
            <a:r>
              <a:rPr lang="en-US" b="0" i="0" err="1">
                <a:solidFill>
                  <a:srgbClr val="DCDDDE"/>
                </a:solidFill>
                <a:effectLst/>
                <a:latin typeface="Whitney"/>
              </a:rPr>
              <a:t>redis</a:t>
            </a:r>
            <a:r>
              <a:rPr lang="en-US" b="0" i="0">
                <a:solidFill>
                  <a:srgbClr val="DCDDDE"/>
                </a:solidFill>
                <a:effectLst/>
                <a:latin typeface="Whitney"/>
              </a:rPr>
              <a:t> </a:t>
            </a:r>
            <a:r>
              <a:rPr lang="en-US" b="0" i="0" err="1">
                <a:solidFill>
                  <a:srgbClr val="DCDDDE"/>
                </a:solidFill>
                <a:effectLst/>
                <a:latin typeface="Whitney"/>
              </a:rPr>
              <a:t>có</a:t>
            </a:r>
            <a:r>
              <a:rPr lang="en-US" b="0" i="0">
                <a:solidFill>
                  <a:srgbClr val="DCDDDE"/>
                </a:solidFill>
                <a:effectLst/>
                <a:latin typeface="Whitney"/>
              </a:rPr>
              <a:t> </a:t>
            </a:r>
            <a:r>
              <a:rPr lang="en-US" b="0" i="0" err="1">
                <a:solidFill>
                  <a:srgbClr val="DCDDDE"/>
                </a:solidFill>
                <a:effectLst/>
                <a:latin typeface="Whitney"/>
              </a:rPr>
              <a:t>thêm</a:t>
            </a:r>
            <a:r>
              <a:rPr lang="en-US" b="0" i="0">
                <a:solidFill>
                  <a:srgbClr val="DCDDDE"/>
                </a:solidFill>
                <a:effectLst/>
                <a:latin typeface="Whitney"/>
              </a:rPr>
              <a:t> </a:t>
            </a:r>
            <a:r>
              <a:rPr lang="en-US" b="0" i="0" err="1">
                <a:solidFill>
                  <a:srgbClr val="DCDDDE"/>
                </a:solidFill>
                <a:effectLst/>
                <a:latin typeface="Whitney"/>
              </a:rPr>
              <a:t>hàm</a:t>
            </a:r>
            <a:r>
              <a:rPr lang="en-US" b="0" i="0">
                <a:solidFill>
                  <a:srgbClr val="DCDDDE"/>
                </a:solidFill>
                <a:effectLst/>
                <a:latin typeface="Whitney"/>
              </a:rPr>
              <a:t> Wait, </a:t>
            </a:r>
            <a:r>
              <a:rPr lang="en-US" b="0" i="0" err="1">
                <a:solidFill>
                  <a:srgbClr val="DCDDDE"/>
                </a:solidFill>
                <a:effectLst/>
                <a:latin typeface="Whitney"/>
              </a:rPr>
              <a:t>cơ</a:t>
            </a:r>
            <a:r>
              <a:rPr lang="en-US" b="0" i="0">
                <a:solidFill>
                  <a:srgbClr val="DCDDDE"/>
                </a:solidFill>
                <a:effectLst/>
                <a:latin typeface="Whitney"/>
              </a:rPr>
              <a:t> </a:t>
            </a:r>
            <a:r>
              <a:rPr lang="en-US" b="0" i="0" err="1">
                <a:solidFill>
                  <a:srgbClr val="DCDDDE"/>
                </a:solidFill>
                <a:effectLst/>
                <a:latin typeface="Whitney"/>
              </a:rPr>
              <a:t>chế</a:t>
            </a:r>
            <a:r>
              <a:rPr lang="en-US" b="0" i="0">
                <a:solidFill>
                  <a:srgbClr val="DCDDDE"/>
                </a:solidFill>
                <a:effectLst/>
                <a:latin typeface="Whitney"/>
              </a:rPr>
              <a:t> </a:t>
            </a:r>
            <a:r>
              <a:rPr lang="en-US" b="0" i="0" err="1">
                <a:solidFill>
                  <a:srgbClr val="DCDDDE"/>
                </a:solidFill>
                <a:effectLst/>
                <a:latin typeface="Whitney"/>
              </a:rPr>
              <a:t>này</a:t>
            </a:r>
            <a:r>
              <a:rPr lang="en-US" b="0" i="0">
                <a:solidFill>
                  <a:srgbClr val="DCDDDE"/>
                </a:solidFill>
                <a:effectLst/>
                <a:latin typeface="Whitney"/>
              </a:rPr>
              <a:t> </a:t>
            </a:r>
            <a:r>
              <a:rPr lang="en-US" b="0" i="0" err="1">
                <a:solidFill>
                  <a:srgbClr val="DCDDDE"/>
                </a:solidFill>
                <a:effectLst/>
                <a:latin typeface="Whitney"/>
              </a:rPr>
              <a:t>đảm</a:t>
            </a:r>
            <a:r>
              <a:rPr lang="en-US" b="0" i="0">
                <a:solidFill>
                  <a:srgbClr val="DCDDDE"/>
                </a:solidFill>
                <a:effectLst/>
                <a:latin typeface="Whitney"/>
              </a:rPr>
              <a:t> </a:t>
            </a:r>
            <a:r>
              <a:rPr lang="en-US" b="0" i="0" err="1">
                <a:solidFill>
                  <a:srgbClr val="DCDDDE"/>
                </a:solidFill>
                <a:effectLst/>
                <a:latin typeface="Whitney"/>
              </a:rPr>
              <a:t>bảo</a:t>
            </a:r>
            <a:r>
              <a:rPr lang="en-US" b="0" i="0">
                <a:solidFill>
                  <a:srgbClr val="DCDDDE"/>
                </a:solidFill>
                <a:effectLst/>
                <a:latin typeface="Whitney"/>
              </a:rPr>
              <a:t> </a:t>
            </a:r>
            <a:r>
              <a:rPr lang="en-US" b="0" i="0" err="1">
                <a:solidFill>
                  <a:srgbClr val="DCDDDE"/>
                </a:solidFill>
                <a:effectLst/>
                <a:latin typeface="Whitney"/>
              </a:rPr>
              <a:t>một</a:t>
            </a:r>
            <a:r>
              <a:rPr lang="en-US" b="0" i="0">
                <a:solidFill>
                  <a:srgbClr val="DCDDDE"/>
                </a:solidFill>
                <a:effectLst/>
                <a:latin typeface="Whitney"/>
              </a:rPr>
              <a:t> </a:t>
            </a:r>
            <a:r>
              <a:rPr lang="en-US" b="0" i="0" err="1">
                <a:solidFill>
                  <a:srgbClr val="DCDDDE"/>
                </a:solidFill>
                <a:effectLst/>
                <a:latin typeface="Whitney"/>
              </a:rPr>
              <a:t>số</a:t>
            </a:r>
            <a:r>
              <a:rPr lang="en-US" b="0" i="0">
                <a:solidFill>
                  <a:srgbClr val="DCDDDE"/>
                </a:solidFill>
                <a:effectLst/>
                <a:latin typeface="Whitney"/>
              </a:rPr>
              <a:t> </a:t>
            </a:r>
            <a:r>
              <a:rPr lang="en-US" b="0" i="0" err="1">
                <a:solidFill>
                  <a:srgbClr val="DCDDDE"/>
                </a:solidFill>
                <a:effectLst/>
                <a:latin typeface="Whitney"/>
              </a:rPr>
              <a:t>lượng</a:t>
            </a:r>
            <a:r>
              <a:rPr lang="en-US" b="0" i="0">
                <a:solidFill>
                  <a:srgbClr val="DCDDDE"/>
                </a:solidFill>
                <a:effectLst/>
                <a:latin typeface="Whitney"/>
              </a:rPr>
              <a:t> </a:t>
            </a:r>
            <a:r>
              <a:rPr lang="en-US" b="0" i="0" err="1">
                <a:solidFill>
                  <a:srgbClr val="DCDDDE"/>
                </a:solidFill>
                <a:effectLst/>
                <a:latin typeface="Whitney"/>
              </a:rPr>
              <a:t>máy</a:t>
            </a:r>
            <a:r>
              <a:rPr lang="en-US" b="0" i="0">
                <a:solidFill>
                  <a:srgbClr val="DCDDDE"/>
                </a:solidFill>
                <a:effectLst/>
                <a:latin typeface="Whitney"/>
              </a:rPr>
              <a:t> </a:t>
            </a:r>
            <a:r>
              <a:rPr lang="en-US" b="0" i="0" err="1">
                <a:solidFill>
                  <a:srgbClr val="DCDDDE"/>
                </a:solidFill>
                <a:effectLst/>
                <a:latin typeface="Whitney"/>
              </a:rPr>
              <a:t>nhận</a:t>
            </a:r>
            <a:r>
              <a:rPr lang="en-US" b="0" i="0">
                <a:solidFill>
                  <a:srgbClr val="DCDDDE"/>
                </a:solidFill>
                <a:effectLst/>
                <a:latin typeface="Whitney"/>
              </a:rPr>
              <a:t> </a:t>
            </a:r>
            <a:r>
              <a:rPr lang="en-US" b="0" i="0" err="1">
                <a:solidFill>
                  <a:srgbClr val="DCDDDE"/>
                </a:solidFill>
                <a:effectLst/>
                <a:latin typeface="Whitney"/>
              </a:rPr>
              <a:t>được</a:t>
            </a:r>
            <a:r>
              <a:rPr lang="en-US" b="0" i="0">
                <a:solidFill>
                  <a:srgbClr val="DCDDDE"/>
                </a:solidFill>
                <a:effectLst/>
                <a:latin typeface="Whitney"/>
              </a:rPr>
              <a:t> </a:t>
            </a:r>
            <a:r>
              <a:rPr lang="en-US" b="0" i="0" err="1">
                <a:solidFill>
                  <a:srgbClr val="DCDDDE"/>
                </a:solidFill>
                <a:effectLst/>
                <a:latin typeface="Whitney"/>
              </a:rPr>
              <a:t>hết</a:t>
            </a:r>
            <a:r>
              <a:rPr lang="en-US" b="0" i="0">
                <a:solidFill>
                  <a:srgbClr val="DCDDDE"/>
                </a:solidFill>
                <a:effectLst/>
                <a:latin typeface="Whitney"/>
              </a:rPr>
              <a:t> </a:t>
            </a:r>
            <a:r>
              <a:rPr lang="en-US" b="0" i="0" err="1">
                <a:solidFill>
                  <a:srgbClr val="DCDDDE"/>
                </a:solidFill>
                <a:effectLst/>
                <a:latin typeface="Whitney"/>
              </a:rPr>
              <a:t>các</a:t>
            </a:r>
            <a:r>
              <a:rPr lang="en-US" b="0" i="0">
                <a:solidFill>
                  <a:srgbClr val="DCDDDE"/>
                </a:solidFill>
                <a:effectLst/>
                <a:latin typeface="Whitney"/>
              </a:rPr>
              <a:t> </a:t>
            </a:r>
            <a:r>
              <a:rPr lang="en-US" b="0" i="0" err="1">
                <a:solidFill>
                  <a:srgbClr val="DCDDDE"/>
                </a:solidFill>
                <a:effectLst/>
                <a:latin typeface="Whitney"/>
              </a:rPr>
              <a:t>lệnh</a:t>
            </a:r>
            <a:r>
              <a:rPr lang="en-US" b="0" i="0">
                <a:solidFill>
                  <a:srgbClr val="DCDDDE"/>
                </a:solidFill>
                <a:effectLst/>
                <a:latin typeface="Whitney"/>
              </a:rPr>
              <a:t> </a:t>
            </a:r>
            <a:r>
              <a:rPr lang="en-US" b="0" i="0" err="1">
                <a:solidFill>
                  <a:srgbClr val="DCDDDE"/>
                </a:solidFill>
                <a:effectLst/>
                <a:latin typeface="Whitney"/>
              </a:rPr>
              <a:t>ghi</a:t>
            </a:r>
            <a:r>
              <a:rPr lang="en-US" b="0" i="0">
                <a:solidFill>
                  <a:srgbClr val="DCDDDE"/>
                </a:solidFill>
                <a:effectLst/>
                <a:latin typeface="Whitney"/>
              </a:rPr>
              <a:t> </a:t>
            </a:r>
            <a:r>
              <a:rPr lang="en-US" b="0" i="0" err="1">
                <a:solidFill>
                  <a:srgbClr val="DCDDDE"/>
                </a:solidFill>
                <a:effectLst/>
                <a:latin typeface="Whitney"/>
              </a:rPr>
              <a:t>rồi</a:t>
            </a:r>
            <a:r>
              <a:rPr lang="en-US" b="0" i="0">
                <a:solidFill>
                  <a:srgbClr val="DCDDDE"/>
                </a:solidFill>
                <a:effectLst/>
                <a:latin typeface="Whitney"/>
              </a:rPr>
              <a:t> </a:t>
            </a:r>
            <a:r>
              <a:rPr lang="en-US" b="0" i="0" err="1">
                <a:solidFill>
                  <a:srgbClr val="DCDDDE"/>
                </a:solidFill>
                <a:effectLst/>
                <a:latin typeface="Whitney"/>
              </a:rPr>
              <a:t>mới</a:t>
            </a:r>
            <a:r>
              <a:rPr lang="en-US" b="0" i="0">
                <a:solidFill>
                  <a:srgbClr val="DCDDDE"/>
                </a:solidFill>
                <a:effectLst/>
                <a:latin typeface="Whitney"/>
              </a:rPr>
              <a:t> </a:t>
            </a:r>
            <a:r>
              <a:rPr lang="en-US" b="0" i="0" err="1">
                <a:solidFill>
                  <a:srgbClr val="DCDDDE"/>
                </a:solidFill>
                <a:effectLst/>
                <a:latin typeface="Whitney"/>
              </a:rPr>
              <a:t>thực</a:t>
            </a:r>
            <a:r>
              <a:rPr lang="en-US" b="0" i="0">
                <a:solidFill>
                  <a:srgbClr val="DCDDDE"/>
                </a:solidFill>
                <a:effectLst/>
                <a:latin typeface="Whitney"/>
              </a:rPr>
              <a:t> </a:t>
            </a:r>
            <a:r>
              <a:rPr lang="en-US" b="0" i="0" err="1">
                <a:solidFill>
                  <a:srgbClr val="DCDDDE"/>
                </a:solidFill>
                <a:effectLst/>
                <a:latin typeface="Whitney"/>
              </a:rPr>
              <a:t>thi</a:t>
            </a:r>
            <a:r>
              <a:rPr lang="en-US" b="0" i="0">
                <a:solidFill>
                  <a:srgbClr val="DCDDDE"/>
                </a:solidFill>
                <a:effectLst/>
                <a:latin typeface="Whitney"/>
              </a:rPr>
              <a:t>. =&gt; </a:t>
            </a:r>
            <a:r>
              <a:rPr lang="en-US" b="0" i="0" err="1">
                <a:solidFill>
                  <a:srgbClr val="DCDDDE"/>
                </a:solidFill>
                <a:effectLst/>
                <a:latin typeface="Whitney"/>
              </a:rPr>
              <a:t>toang</a:t>
            </a:r>
            <a:endParaRPr lang="en-US" b="0" i="0">
              <a:solidFill>
                <a:srgbClr val="DCDDDE"/>
              </a:solidFill>
              <a:effectLst/>
              <a:latin typeface="Whitney"/>
            </a:endParaRPr>
          </a:p>
          <a:p>
            <a:pPr marL="0" lvl="0" indent="0" algn="l" rtl="0">
              <a:spcBef>
                <a:spcPts val="0"/>
              </a:spcBef>
              <a:spcAft>
                <a:spcPts val="0"/>
              </a:spcAft>
              <a:buNone/>
            </a:pPr>
            <a:endParaRPr lang="en-US" b="0" i="0">
              <a:solidFill>
                <a:srgbClr val="DCDDDE"/>
              </a:solidFill>
              <a:effectLst/>
              <a:latin typeface="Whitney"/>
            </a:endParaRPr>
          </a:p>
          <a:p>
            <a:pPr marL="0" lvl="0" indent="0" algn="l" rtl="0">
              <a:spcBef>
                <a:spcPts val="0"/>
              </a:spcBef>
              <a:spcAft>
                <a:spcPts val="0"/>
              </a:spcAft>
              <a:buNone/>
            </a:pPr>
            <a:r>
              <a:rPr lang="en-US" b="0" i="0">
                <a:solidFill>
                  <a:srgbClr val="DCDDDE"/>
                </a:solidFill>
                <a:effectLst/>
                <a:latin typeface="Whitney"/>
              </a:rPr>
              <a:t>=&gt; </a:t>
            </a:r>
            <a:r>
              <a:rPr lang="en-US" b="0" i="0" err="1">
                <a:solidFill>
                  <a:srgbClr val="DCDDDE"/>
                </a:solidFill>
                <a:effectLst/>
                <a:latin typeface="Whitney"/>
              </a:rPr>
              <a:t>Nên</a:t>
            </a:r>
            <a:r>
              <a:rPr lang="en-US" b="0" i="0">
                <a:solidFill>
                  <a:srgbClr val="DCDDDE"/>
                </a:solidFill>
                <a:effectLst/>
                <a:latin typeface="Whitney"/>
              </a:rPr>
              <a:t> </a:t>
            </a:r>
            <a:r>
              <a:rPr lang="en-US" b="0" i="0" err="1">
                <a:solidFill>
                  <a:srgbClr val="DCDDDE"/>
                </a:solidFill>
                <a:effectLst/>
                <a:latin typeface="Whitney"/>
              </a:rPr>
              <a:t>tính</a:t>
            </a:r>
            <a:r>
              <a:rPr lang="en-US" b="0" i="0">
                <a:solidFill>
                  <a:srgbClr val="DCDDDE"/>
                </a:solidFill>
                <a:effectLst/>
                <a:latin typeface="Whitney"/>
              </a:rPr>
              <a:t> consistency </a:t>
            </a:r>
            <a:r>
              <a:rPr lang="en-US" b="0" i="0" err="1">
                <a:solidFill>
                  <a:srgbClr val="DCDDDE"/>
                </a:solidFill>
                <a:effectLst/>
                <a:latin typeface="Whitney"/>
              </a:rPr>
              <a:t>của</a:t>
            </a:r>
            <a:r>
              <a:rPr lang="en-US" b="0" i="0">
                <a:solidFill>
                  <a:srgbClr val="DCDDDE"/>
                </a:solidFill>
                <a:effectLst/>
                <a:latin typeface="Whitney"/>
              </a:rPr>
              <a:t> </a:t>
            </a:r>
            <a:r>
              <a:rPr lang="en-US" b="0" i="0" err="1">
                <a:solidFill>
                  <a:srgbClr val="DCDDDE"/>
                </a:solidFill>
                <a:effectLst/>
                <a:latin typeface="Whitney"/>
              </a:rPr>
              <a:t>redis</a:t>
            </a:r>
            <a:r>
              <a:rPr lang="en-US" b="0" i="0">
                <a:solidFill>
                  <a:srgbClr val="DCDDDE"/>
                </a:solidFill>
                <a:effectLst/>
                <a:latin typeface="Whitney"/>
              </a:rPr>
              <a:t> </a:t>
            </a:r>
            <a:r>
              <a:rPr lang="en-US" b="0" i="0" err="1">
                <a:solidFill>
                  <a:srgbClr val="DCDDDE"/>
                </a:solidFill>
                <a:effectLst/>
                <a:latin typeface="Whitney"/>
              </a:rPr>
              <a:t>yếu</a:t>
            </a:r>
            <a:r>
              <a:rPr lang="en-US" b="0" i="0">
                <a:solidFill>
                  <a:srgbClr val="DCDDDE"/>
                </a:solidFill>
                <a:effectLst/>
                <a:latin typeface="Whitney"/>
              </a:rPr>
              <a:t> </a:t>
            </a:r>
            <a:r>
              <a:rPr lang="en-US" b="0" i="0" err="1">
                <a:solidFill>
                  <a:srgbClr val="DCDDDE"/>
                </a:solidFill>
                <a:effectLst/>
                <a:latin typeface="Whitney"/>
              </a:rPr>
              <a:t>chứ</a:t>
            </a:r>
            <a:r>
              <a:rPr lang="en-US" b="0" i="0">
                <a:solidFill>
                  <a:srgbClr val="DCDDDE"/>
                </a:solidFill>
                <a:effectLst/>
                <a:latin typeface="Whitney"/>
              </a:rPr>
              <a:t> k </a:t>
            </a:r>
            <a:r>
              <a:rPr lang="en-US" b="0" i="0" err="1">
                <a:solidFill>
                  <a:srgbClr val="DCDDDE"/>
                </a:solidFill>
                <a:effectLst/>
                <a:latin typeface="Whitney"/>
              </a:rPr>
              <a:t>mạnh</a:t>
            </a:r>
            <a:endParaRPr lang="en-US" b="0" i="0">
              <a:solidFill>
                <a:srgbClr val="DCDDDE"/>
              </a:solidFill>
              <a:effectLst/>
              <a:latin typeface="Whitney"/>
            </a:endParaRPr>
          </a:p>
        </p:txBody>
      </p:sp>
    </p:spTree>
    <p:extLst>
      <p:ext uri="{BB962C8B-B14F-4D97-AF65-F5344CB8AC3E}">
        <p14:creationId xmlns:p14="http://schemas.microsoft.com/office/powerpoint/2010/main" val="379577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9491f2141d_3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9491f2141d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lvl="0" indent="0" algn="l" rtl="0">
              <a:spcBef>
                <a:spcPts val="0"/>
              </a:spcBef>
              <a:spcAft>
                <a:spcPts val="0"/>
              </a:spcAft>
              <a:buNone/>
            </a:pPr>
            <a:r>
              <a:rPr lang="en-US"/>
              <a:t>Master </a:t>
            </a:r>
            <a:r>
              <a:rPr lang="en-US" err="1"/>
              <a:t>sẽ</a:t>
            </a:r>
            <a:r>
              <a:rPr lang="en-US"/>
              <a:t> </a:t>
            </a:r>
            <a:r>
              <a:rPr lang="en-US" err="1"/>
              <a:t>nhận</a:t>
            </a:r>
            <a:r>
              <a:rPr lang="en-US"/>
              <a:t> </a:t>
            </a:r>
            <a:r>
              <a:rPr lang="en-US" err="1"/>
              <a:t>và</a:t>
            </a:r>
            <a:r>
              <a:rPr lang="en-US"/>
              <a:t> </a:t>
            </a:r>
            <a:r>
              <a:rPr lang="en-US" err="1"/>
              <a:t>thực</a:t>
            </a:r>
            <a:r>
              <a:rPr lang="en-US"/>
              <a:t> </a:t>
            </a:r>
            <a:r>
              <a:rPr lang="en-US" err="1"/>
              <a:t>hiện</a:t>
            </a:r>
            <a:r>
              <a:rPr lang="en-US"/>
              <a:t> </a:t>
            </a:r>
            <a:r>
              <a:rPr lang="en-US" err="1"/>
              <a:t>lệnh</a:t>
            </a:r>
            <a:r>
              <a:rPr lang="en-US"/>
              <a:t> </a:t>
            </a:r>
            <a:r>
              <a:rPr lang="en-US" err="1"/>
              <a:t>đọc</a:t>
            </a:r>
            <a:r>
              <a:rPr lang="en-US"/>
              <a:t> </a:t>
            </a:r>
            <a:r>
              <a:rPr lang="en-US" err="1"/>
              <a:t>nhưng</a:t>
            </a:r>
            <a:r>
              <a:rPr lang="en-US"/>
              <a:t> n</a:t>
            </a:r>
            <a:r>
              <a:rPr lang="vi-VN"/>
              <a:t>ếu có nhiều lệnh đọc được thực hiện thì master sẽ phân bổ các lệnh đó ra cho các slave làm từ đó sẽ cải thiện giao tác đồng thời</a:t>
            </a:r>
            <a:endParaRPr lang="en-US"/>
          </a:p>
          <a:p>
            <a:pPr marL="0" lvl="0" indent="0" algn="l" rtl="0">
              <a:spcBef>
                <a:spcPts val="0"/>
              </a:spcBef>
              <a:spcAft>
                <a:spcPts val="0"/>
              </a:spcAft>
              <a:buNone/>
            </a:pPr>
            <a:r>
              <a:rPr lang="en-US"/>
              <a:t>Khi </a:t>
            </a:r>
            <a:r>
              <a:rPr lang="en-US" err="1"/>
              <a:t>mà</a:t>
            </a:r>
            <a:r>
              <a:rPr lang="en-US"/>
              <a:t> </a:t>
            </a:r>
            <a:r>
              <a:rPr lang="en-US" err="1"/>
              <a:t>có</a:t>
            </a:r>
            <a:r>
              <a:rPr lang="en-US"/>
              <a:t> </a:t>
            </a:r>
            <a:r>
              <a:rPr lang="en-US" err="1"/>
              <a:t>các</a:t>
            </a:r>
            <a:r>
              <a:rPr lang="en-US"/>
              <a:t> </a:t>
            </a:r>
            <a:r>
              <a:rPr lang="en-US" err="1"/>
              <a:t>lệnh</a:t>
            </a:r>
            <a:r>
              <a:rPr lang="en-US"/>
              <a:t> </a:t>
            </a:r>
            <a:r>
              <a:rPr lang="en-US" err="1"/>
              <a:t>ghi</a:t>
            </a:r>
            <a:r>
              <a:rPr lang="en-US"/>
              <a:t> </a:t>
            </a:r>
            <a:r>
              <a:rPr lang="en-US" err="1"/>
              <a:t>lên</a:t>
            </a:r>
            <a:r>
              <a:rPr lang="en-US"/>
              <a:t> </a:t>
            </a:r>
            <a:r>
              <a:rPr lang="en-US" err="1"/>
              <a:t>dữ</a:t>
            </a:r>
            <a:r>
              <a:rPr lang="en-US"/>
              <a:t> </a:t>
            </a:r>
            <a:r>
              <a:rPr lang="en-US" err="1"/>
              <a:t>liệu</a:t>
            </a:r>
            <a:r>
              <a:rPr lang="en-US"/>
              <a:t> </a:t>
            </a:r>
            <a:r>
              <a:rPr lang="en-US" err="1"/>
              <a:t>xảy</a:t>
            </a:r>
            <a:r>
              <a:rPr lang="en-US"/>
              <a:t> </a:t>
            </a:r>
            <a:r>
              <a:rPr lang="en-US" err="1"/>
              <a:t>ra</a:t>
            </a:r>
            <a:r>
              <a:rPr lang="en-US"/>
              <a:t>, master </a:t>
            </a:r>
            <a:r>
              <a:rPr lang="en-US" err="1"/>
              <a:t>sẽ</a:t>
            </a:r>
            <a:r>
              <a:rPr lang="en-US"/>
              <a:t> </a:t>
            </a:r>
            <a:r>
              <a:rPr lang="en-US" err="1"/>
              <a:t>nhân</a:t>
            </a:r>
            <a:r>
              <a:rPr lang="en-US"/>
              <a:t> </a:t>
            </a:r>
            <a:r>
              <a:rPr lang="en-US" err="1"/>
              <a:t>bản</a:t>
            </a:r>
            <a:r>
              <a:rPr lang="en-US"/>
              <a:t> </a:t>
            </a:r>
            <a:r>
              <a:rPr lang="en-US" err="1"/>
              <a:t>những</a:t>
            </a:r>
            <a:r>
              <a:rPr lang="en-US"/>
              <a:t> </a:t>
            </a:r>
            <a:r>
              <a:rPr lang="en-US" err="1"/>
              <a:t>dòng</a:t>
            </a:r>
            <a:r>
              <a:rPr lang="en-US"/>
              <a:t> </a:t>
            </a:r>
            <a:r>
              <a:rPr lang="en-US" err="1"/>
              <a:t>dữ</a:t>
            </a:r>
            <a:r>
              <a:rPr lang="en-US"/>
              <a:t> </a:t>
            </a:r>
            <a:r>
              <a:rPr lang="en-US" err="1"/>
              <a:t>liệu</a:t>
            </a:r>
            <a:r>
              <a:rPr lang="en-US"/>
              <a:t> </a:t>
            </a:r>
            <a:r>
              <a:rPr lang="en-US" err="1"/>
              <a:t>mới</a:t>
            </a:r>
            <a:r>
              <a:rPr lang="en-US"/>
              <a:t> </a:t>
            </a:r>
            <a:r>
              <a:rPr lang="en-US" err="1"/>
              <a:t>ra</a:t>
            </a:r>
            <a:r>
              <a:rPr lang="en-US"/>
              <a:t> </a:t>
            </a:r>
            <a:r>
              <a:rPr lang="en-US" err="1"/>
              <a:t>cho</a:t>
            </a:r>
            <a:r>
              <a:rPr lang="en-US"/>
              <a:t> </a:t>
            </a:r>
            <a:r>
              <a:rPr lang="en-US" err="1"/>
              <a:t>các</a:t>
            </a:r>
            <a:r>
              <a:rPr lang="en-US"/>
              <a:t> slave</a:t>
            </a:r>
          </a:p>
          <a:p>
            <a:pPr marL="0" lvl="0" indent="0" algn="l" rtl="0">
              <a:spcBef>
                <a:spcPts val="0"/>
              </a:spcBef>
              <a:spcAft>
                <a:spcPts val="0"/>
              </a:spcAft>
              <a:buNone/>
            </a:pPr>
            <a:endParaRPr lang="en-US"/>
          </a:p>
          <a:p>
            <a:pPr marL="0" lvl="0" indent="0" algn="l" rtl="0">
              <a:spcBef>
                <a:spcPts val="0"/>
              </a:spcBef>
              <a:spcAft>
                <a:spcPts val="0"/>
              </a:spcAft>
              <a:buNone/>
            </a:pPr>
            <a:r>
              <a:rPr lang="vi-VN" b="0" i="0">
                <a:solidFill>
                  <a:srgbClr val="DCDDDE"/>
                </a:solidFill>
                <a:effectLst/>
                <a:latin typeface="Whitney"/>
              </a:rPr>
              <a:t>bình thường </a:t>
            </a:r>
            <a:r>
              <a:rPr lang="en-US" b="0" i="0" err="1">
                <a:solidFill>
                  <a:srgbClr val="DCDDDE"/>
                </a:solidFill>
                <a:effectLst/>
                <a:latin typeface="Whitney"/>
              </a:rPr>
              <a:t>redis</a:t>
            </a:r>
            <a:r>
              <a:rPr lang="en-US" b="0" i="0">
                <a:solidFill>
                  <a:srgbClr val="DCDDDE"/>
                </a:solidFill>
                <a:effectLst/>
                <a:latin typeface="Whitney"/>
              </a:rPr>
              <a:t> </a:t>
            </a:r>
            <a:r>
              <a:rPr lang="vi-VN" b="0" i="0">
                <a:solidFill>
                  <a:srgbClr val="DCDDDE"/>
                </a:solidFill>
                <a:effectLst/>
                <a:latin typeface="Whitney"/>
              </a:rPr>
              <a:t>sẽ ko có </a:t>
            </a:r>
            <a:r>
              <a:rPr lang="en-US" b="0" i="0" err="1">
                <a:solidFill>
                  <a:srgbClr val="DCDDDE"/>
                </a:solidFill>
                <a:effectLst/>
                <a:latin typeface="Whitney"/>
              </a:rPr>
              <a:t>tính</a:t>
            </a:r>
            <a:r>
              <a:rPr lang="en-US" b="0" i="0">
                <a:solidFill>
                  <a:srgbClr val="DCDDDE"/>
                </a:solidFill>
                <a:effectLst/>
                <a:latin typeface="Whitney"/>
              </a:rPr>
              <a:t> </a:t>
            </a:r>
            <a:r>
              <a:rPr lang="vi-VN" b="0" i="0">
                <a:solidFill>
                  <a:srgbClr val="DCDDDE"/>
                </a:solidFill>
                <a:effectLst/>
                <a:latin typeface="Whitney"/>
              </a:rPr>
              <a:t>consistency</a:t>
            </a:r>
            <a:r>
              <a:rPr lang="en-US" b="0" i="0">
                <a:solidFill>
                  <a:srgbClr val="DCDDDE"/>
                </a:solidFill>
                <a:effectLst/>
                <a:latin typeface="Whitney"/>
              </a:rPr>
              <a:t> </a:t>
            </a:r>
            <a:r>
              <a:rPr lang="en-US" b="0" i="0" err="1">
                <a:solidFill>
                  <a:srgbClr val="DCDDDE"/>
                </a:solidFill>
                <a:effectLst/>
                <a:latin typeface="Whitney"/>
              </a:rPr>
              <a:t>vì</a:t>
            </a:r>
            <a:r>
              <a:rPr lang="en-US" b="0" i="0">
                <a:solidFill>
                  <a:srgbClr val="DCDDDE"/>
                </a:solidFill>
                <a:effectLst/>
                <a:latin typeface="Whitney"/>
              </a:rPr>
              <a:t> </a:t>
            </a:r>
            <a:r>
              <a:rPr lang="en-US" b="0" i="0" err="1">
                <a:solidFill>
                  <a:srgbClr val="DCDDDE"/>
                </a:solidFill>
                <a:effectLst/>
                <a:latin typeface="Whitney"/>
              </a:rPr>
              <a:t>nó</a:t>
            </a:r>
            <a:r>
              <a:rPr lang="en-US" b="0" i="0">
                <a:solidFill>
                  <a:srgbClr val="DCDDDE"/>
                </a:solidFill>
                <a:effectLst/>
                <a:latin typeface="Whitney"/>
              </a:rPr>
              <a:t> </a:t>
            </a:r>
            <a:r>
              <a:rPr lang="en-US" b="0" i="0" err="1">
                <a:solidFill>
                  <a:srgbClr val="DCDDDE"/>
                </a:solidFill>
                <a:effectLst/>
                <a:latin typeface="Whitney"/>
              </a:rPr>
              <a:t>hoạt</a:t>
            </a:r>
            <a:r>
              <a:rPr lang="en-US" b="0" i="0">
                <a:solidFill>
                  <a:srgbClr val="DCDDDE"/>
                </a:solidFill>
                <a:effectLst/>
                <a:latin typeface="Whitney"/>
              </a:rPr>
              <a:t> </a:t>
            </a:r>
            <a:r>
              <a:rPr lang="en-US" b="0" i="0" err="1">
                <a:solidFill>
                  <a:srgbClr val="DCDDDE"/>
                </a:solidFill>
                <a:effectLst/>
                <a:latin typeface="Whitney"/>
              </a:rPr>
              <a:t>động</a:t>
            </a:r>
            <a:r>
              <a:rPr lang="en-US" b="0" i="0">
                <a:solidFill>
                  <a:srgbClr val="DCDDDE"/>
                </a:solidFill>
                <a:effectLst/>
                <a:latin typeface="Whitney"/>
              </a:rPr>
              <a:t> </a:t>
            </a:r>
            <a:r>
              <a:rPr lang="en-US" b="0" i="0" err="1">
                <a:solidFill>
                  <a:srgbClr val="DCDDDE"/>
                </a:solidFill>
                <a:effectLst/>
                <a:latin typeface="Whitney"/>
              </a:rPr>
              <a:t>như</a:t>
            </a:r>
            <a:r>
              <a:rPr lang="en-US" b="0" i="0">
                <a:solidFill>
                  <a:srgbClr val="DCDDDE"/>
                </a:solidFill>
                <a:effectLst/>
                <a:latin typeface="Whitney"/>
              </a:rPr>
              <a:t> </a:t>
            </a:r>
            <a:r>
              <a:rPr lang="en-US" b="0" i="0" err="1">
                <a:solidFill>
                  <a:srgbClr val="DCDDDE"/>
                </a:solidFill>
                <a:effectLst/>
                <a:latin typeface="Whitney"/>
              </a:rPr>
              <a:t>sau</a:t>
            </a:r>
            <a:r>
              <a:rPr lang="en-US" b="0" i="0">
                <a:solidFill>
                  <a:srgbClr val="DCDDDE"/>
                </a:solidFill>
                <a:effectLst/>
                <a:latin typeface="Whitney"/>
              </a:rPr>
              <a:t>:</a:t>
            </a:r>
          </a:p>
          <a:p>
            <a:pPr marL="0" lvl="0" indent="0" algn="l" rtl="0">
              <a:spcBef>
                <a:spcPts val="0"/>
              </a:spcBef>
              <a:spcAft>
                <a:spcPts val="0"/>
              </a:spcAft>
              <a:buNone/>
            </a:pPr>
            <a:r>
              <a:rPr lang="en-US" b="0" i="0">
                <a:solidFill>
                  <a:srgbClr val="DCDDDE"/>
                </a:solidFill>
                <a:effectLst/>
                <a:latin typeface="Whitney"/>
              </a:rPr>
              <a:t>1. Client </a:t>
            </a:r>
            <a:r>
              <a:rPr lang="en-US" b="0" i="0" err="1">
                <a:solidFill>
                  <a:srgbClr val="DCDDDE"/>
                </a:solidFill>
                <a:effectLst/>
                <a:latin typeface="Whitney"/>
              </a:rPr>
              <a:t>thực</a:t>
            </a:r>
            <a:r>
              <a:rPr lang="en-US" b="0" i="0">
                <a:solidFill>
                  <a:srgbClr val="DCDDDE"/>
                </a:solidFill>
                <a:effectLst/>
                <a:latin typeface="Whitney"/>
              </a:rPr>
              <a:t> </a:t>
            </a:r>
            <a:r>
              <a:rPr lang="en-US" b="0" i="0" err="1">
                <a:solidFill>
                  <a:srgbClr val="DCDDDE"/>
                </a:solidFill>
                <a:effectLst/>
                <a:latin typeface="Whitney"/>
              </a:rPr>
              <a:t>hiện</a:t>
            </a:r>
            <a:r>
              <a:rPr lang="en-US" b="0" i="0">
                <a:solidFill>
                  <a:srgbClr val="DCDDDE"/>
                </a:solidFill>
                <a:effectLst/>
                <a:latin typeface="Whitney"/>
              </a:rPr>
              <a:t> req </a:t>
            </a:r>
            <a:r>
              <a:rPr lang="en-US" b="0" i="0" err="1">
                <a:solidFill>
                  <a:srgbClr val="DCDDDE"/>
                </a:solidFill>
                <a:effectLst/>
                <a:latin typeface="Whitney"/>
              </a:rPr>
              <a:t>ghi</a:t>
            </a:r>
            <a:r>
              <a:rPr lang="en-US" b="0" i="0">
                <a:solidFill>
                  <a:srgbClr val="DCDDDE"/>
                </a:solidFill>
                <a:effectLst/>
                <a:latin typeface="Whitney"/>
              </a:rPr>
              <a:t> </a:t>
            </a:r>
            <a:r>
              <a:rPr lang="en-US" b="0" i="0" err="1">
                <a:solidFill>
                  <a:srgbClr val="DCDDDE"/>
                </a:solidFill>
                <a:effectLst/>
                <a:latin typeface="Whitney"/>
              </a:rPr>
              <a:t>vô</a:t>
            </a:r>
            <a:r>
              <a:rPr lang="en-US" b="0" i="0">
                <a:solidFill>
                  <a:srgbClr val="DCDDDE"/>
                </a:solidFill>
                <a:effectLst/>
                <a:latin typeface="Whitney"/>
              </a:rPr>
              <a:t> master</a:t>
            </a:r>
          </a:p>
          <a:p>
            <a:pPr marL="0" lvl="0" indent="0" algn="l" rtl="0">
              <a:spcBef>
                <a:spcPts val="0"/>
              </a:spcBef>
              <a:spcAft>
                <a:spcPts val="0"/>
              </a:spcAft>
              <a:buNone/>
            </a:pPr>
            <a:r>
              <a:rPr lang="en-US"/>
              <a:t>2.1 Master res “OK” </a:t>
            </a:r>
            <a:r>
              <a:rPr lang="en-US" err="1"/>
              <a:t>tới</a:t>
            </a:r>
            <a:r>
              <a:rPr lang="en-US"/>
              <a:t> client</a:t>
            </a:r>
          </a:p>
          <a:p>
            <a:pPr marL="0" lvl="0" indent="0" algn="l" rtl="0">
              <a:spcBef>
                <a:spcPts val="0"/>
              </a:spcBef>
              <a:spcAft>
                <a:spcPts val="0"/>
              </a:spcAft>
              <a:buNone/>
            </a:pPr>
            <a:r>
              <a:rPr lang="en-US"/>
              <a:t>2.2 Song </a:t>
            </a:r>
            <a:r>
              <a:rPr lang="en-US" err="1"/>
              <a:t>song</a:t>
            </a:r>
            <a:r>
              <a:rPr lang="en-US"/>
              <a:t> </a:t>
            </a:r>
            <a:r>
              <a:rPr lang="en-US" err="1"/>
              <a:t>với</a:t>
            </a:r>
            <a:r>
              <a:rPr lang="en-US"/>
              <a:t> </a:t>
            </a:r>
            <a:r>
              <a:rPr lang="en-US" err="1"/>
              <a:t>vc</a:t>
            </a:r>
            <a:r>
              <a:rPr lang="en-US"/>
              <a:t> </a:t>
            </a:r>
            <a:r>
              <a:rPr lang="en-US" err="1"/>
              <a:t>đó</a:t>
            </a:r>
            <a:r>
              <a:rPr lang="en-US"/>
              <a:t> master </a:t>
            </a:r>
            <a:r>
              <a:rPr lang="en-US" err="1"/>
              <a:t>thực</a:t>
            </a:r>
            <a:r>
              <a:rPr lang="en-US"/>
              <a:t> </a:t>
            </a:r>
            <a:r>
              <a:rPr lang="en-US" err="1"/>
              <a:t>hiện</a:t>
            </a:r>
            <a:r>
              <a:rPr lang="en-US"/>
              <a:t> </a:t>
            </a:r>
            <a:r>
              <a:rPr lang="en-US" err="1"/>
              <a:t>việc</a:t>
            </a:r>
            <a:r>
              <a:rPr lang="en-US"/>
              <a:t> </a:t>
            </a:r>
            <a:r>
              <a:rPr lang="en-US" err="1"/>
              <a:t>ghi</a:t>
            </a:r>
            <a:r>
              <a:rPr lang="en-US"/>
              <a:t> </a:t>
            </a:r>
            <a:r>
              <a:rPr lang="en-US" err="1"/>
              <a:t>dữ</a:t>
            </a:r>
            <a:r>
              <a:rPr lang="en-US"/>
              <a:t> </a:t>
            </a:r>
            <a:r>
              <a:rPr lang="en-US" err="1"/>
              <a:t>liệu</a:t>
            </a:r>
            <a:r>
              <a:rPr lang="en-US"/>
              <a:t> </a:t>
            </a:r>
            <a:r>
              <a:rPr lang="en-US" err="1"/>
              <a:t>vào</a:t>
            </a:r>
            <a:r>
              <a:rPr lang="en-US"/>
              <a:t> </a:t>
            </a:r>
            <a:r>
              <a:rPr lang="en-US" err="1"/>
              <a:t>các</a:t>
            </a:r>
            <a:r>
              <a:rPr lang="en-US"/>
              <a:t> replica</a:t>
            </a:r>
          </a:p>
          <a:p>
            <a:pPr marL="0" lvl="0" indent="0" algn="l" rtl="0">
              <a:spcBef>
                <a:spcPts val="0"/>
              </a:spcBef>
              <a:spcAft>
                <a:spcPts val="0"/>
              </a:spcAft>
              <a:buNone/>
            </a:pPr>
            <a:endParaRPr lang="en-US" b="0" i="0">
              <a:solidFill>
                <a:srgbClr val="DCDDDE"/>
              </a:solidFill>
              <a:effectLst/>
              <a:latin typeface="Whitney"/>
            </a:endParaRPr>
          </a:p>
          <a:p>
            <a:pPr marL="0" lvl="0" indent="0" algn="l" rtl="0">
              <a:spcBef>
                <a:spcPts val="0"/>
              </a:spcBef>
              <a:spcAft>
                <a:spcPts val="0"/>
              </a:spcAft>
              <a:buNone/>
            </a:pPr>
            <a:r>
              <a:rPr lang="en-US" b="0" i="0">
                <a:solidFill>
                  <a:srgbClr val="DCDDDE"/>
                </a:solidFill>
                <a:effectLst/>
                <a:latin typeface="Whitney"/>
              </a:rPr>
              <a:t>S</a:t>
            </a:r>
            <a:r>
              <a:rPr lang="vi-VN" b="0" i="0">
                <a:solidFill>
                  <a:srgbClr val="DCDDDE"/>
                </a:solidFill>
                <a:effectLst/>
                <a:latin typeface="Whitney"/>
              </a:rPr>
              <a:t>ẽ có trường hợp mà network partition xảy ra</a:t>
            </a:r>
            <a:r>
              <a:rPr lang="en-US" b="0" i="0">
                <a:solidFill>
                  <a:srgbClr val="DCDDDE"/>
                </a:solidFill>
                <a:effectLst/>
                <a:latin typeface="Whitney"/>
              </a:rPr>
              <a:t> </a:t>
            </a:r>
            <a:r>
              <a:rPr lang="en-US" b="0" i="0" err="1">
                <a:solidFill>
                  <a:srgbClr val="DCDDDE"/>
                </a:solidFill>
                <a:effectLst/>
                <a:latin typeface="Whitney"/>
              </a:rPr>
              <a:t>cắt</a:t>
            </a:r>
            <a:r>
              <a:rPr lang="en-US" b="0" i="0">
                <a:solidFill>
                  <a:srgbClr val="DCDDDE"/>
                </a:solidFill>
                <a:effectLst/>
                <a:latin typeface="Whitney"/>
              </a:rPr>
              <a:t> </a:t>
            </a:r>
            <a:r>
              <a:rPr lang="en-US" b="0" i="0" err="1">
                <a:solidFill>
                  <a:srgbClr val="DCDDDE"/>
                </a:solidFill>
                <a:effectLst/>
                <a:latin typeface="Whitney"/>
              </a:rPr>
              <a:t>giữa</a:t>
            </a:r>
            <a:r>
              <a:rPr lang="en-US" b="0" i="0">
                <a:solidFill>
                  <a:srgbClr val="DCDDDE"/>
                </a:solidFill>
                <a:effectLst/>
                <a:latin typeface="Whitney"/>
              </a:rPr>
              <a:t> master </a:t>
            </a:r>
            <a:r>
              <a:rPr lang="en-US" b="0" i="0" err="1">
                <a:solidFill>
                  <a:srgbClr val="DCDDDE"/>
                </a:solidFill>
                <a:effectLst/>
                <a:latin typeface="Whitney"/>
              </a:rPr>
              <a:t>với</a:t>
            </a:r>
            <a:r>
              <a:rPr lang="en-US" b="0" i="0">
                <a:solidFill>
                  <a:srgbClr val="DCDDDE"/>
                </a:solidFill>
                <a:effectLst/>
                <a:latin typeface="Whitney"/>
              </a:rPr>
              <a:t> </a:t>
            </a:r>
            <a:r>
              <a:rPr lang="en-US" b="0" i="0" err="1">
                <a:solidFill>
                  <a:srgbClr val="DCDDDE"/>
                </a:solidFill>
                <a:effectLst/>
                <a:latin typeface="Whitney"/>
              </a:rPr>
              <a:t>các</a:t>
            </a:r>
            <a:r>
              <a:rPr lang="en-US" b="0" i="0">
                <a:solidFill>
                  <a:srgbClr val="DCDDDE"/>
                </a:solidFill>
                <a:effectLst/>
                <a:latin typeface="Whitney"/>
              </a:rPr>
              <a:t> replica </a:t>
            </a:r>
            <a:r>
              <a:rPr lang="vi-VN" b="0" i="0">
                <a:solidFill>
                  <a:srgbClr val="DCDDDE"/>
                </a:solidFill>
                <a:effectLst/>
                <a:latin typeface="Whitney"/>
              </a:rPr>
              <a:t>mà lại ngay lúc master mới trả lời "OK" tới client xong mà chưa write vô </a:t>
            </a:r>
            <a:r>
              <a:rPr lang="en-US" b="0" i="0" err="1">
                <a:solidFill>
                  <a:srgbClr val="DCDDDE"/>
                </a:solidFill>
                <a:effectLst/>
                <a:latin typeface="Whitney"/>
              </a:rPr>
              <a:t>các</a:t>
            </a:r>
            <a:r>
              <a:rPr lang="en-US" b="0" i="0">
                <a:solidFill>
                  <a:srgbClr val="DCDDDE"/>
                </a:solidFill>
                <a:effectLst/>
                <a:latin typeface="Whitney"/>
              </a:rPr>
              <a:t> replica. </a:t>
            </a:r>
            <a:r>
              <a:rPr lang="vi-VN" b="0" i="0">
                <a:solidFill>
                  <a:srgbClr val="DCDDDE"/>
                </a:solidFill>
                <a:effectLst/>
                <a:latin typeface="Whitney"/>
              </a:rPr>
              <a:t>Như vậy lúc đó master sẽ giữ 1 bản data khác, mấy thằng rep sẽ giữ 1 bản data khác -&gt; mất </a:t>
            </a:r>
            <a:r>
              <a:rPr lang="en-US" b="0" i="0" err="1">
                <a:solidFill>
                  <a:srgbClr val="DCDDDE"/>
                </a:solidFill>
                <a:effectLst/>
                <a:latin typeface="Whitney"/>
              </a:rPr>
              <a:t>tính</a:t>
            </a:r>
            <a:r>
              <a:rPr lang="en-US" b="0" i="0">
                <a:solidFill>
                  <a:srgbClr val="DCDDDE"/>
                </a:solidFill>
                <a:effectLst/>
                <a:latin typeface="Whitney"/>
              </a:rPr>
              <a:t> </a:t>
            </a:r>
            <a:r>
              <a:rPr lang="vi-VN" b="0" i="0">
                <a:solidFill>
                  <a:srgbClr val="DCDDDE"/>
                </a:solidFill>
                <a:effectLst/>
                <a:latin typeface="Whitney"/>
              </a:rPr>
              <a:t>consistency</a:t>
            </a:r>
            <a:endParaRPr lang="en-US" b="0" i="0">
              <a:solidFill>
                <a:srgbClr val="DCDDDE"/>
              </a:solidFill>
              <a:effectLst/>
              <a:latin typeface="Whitney"/>
            </a:endParaRPr>
          </a:p>
          <a:p>
            <a:pPr marL="0" lvl="0" indent="0" algn="l" rtl="0">
              <a:spcBef>
                <a:spcPts val="0"/>
              </a:spcBef>
              <a:spcAft>
                <a:spcPts val="0"/>
              </a:spcAft>
              <a:buNone/>
            </a:pPr>
            <a:endParaRPr lang="en-US" b="0" i="0">
              <a:solidFill>
                <a:srgbClr val="DCDDDE"/>
              </a:solidFill>
              <a:effectLst/>
              <a:latin typeface="Whitney"/>
            </a:endParaRPr>
          </a:p>
          <a:p>
            <a:pPr marL="0" lvl="0" indent="0" algn="l" rtl="0">
              <a:spcBef>
                <a:spcPts val="0"/>
              </a:spcBef>
              <a:spcAft>
                <a:spcPts val="0"/>
              </a:spcAft>
              <a:buNone/>
            </a:pPr>
            <a:r>
              <a:rPr lang="en-US" b="0" i="0" err="1">
                <a:solidFill>
                  <a:srgbClr val="DCDDDE"/>
                </a:solidFill>
                <a:effectLst/>
                <a:latin typeface="Whitney"/>
              </a:rPr>
              <a:t>Cần</a:t>
            </a:r>
            <a:r>
              <a:rPr lang="en-US" b="0" i="0">
                <a:solidFill>
                  <a:srgbClr val="DCDDDE"/>
                </a:solidFill>
                <a:effectLst/>
                <a:latin typeface="Whitney"/>
              </a:rPr>
              <a:t> 1 </a:t>
            </a:r>
            <a:r>
              <a:rPr lang="en-US" b="0" i="0" err="1">
                <a:solidFill>
                  <a:srgbClr val="DCDDDE"/>
                </a:solidFill>
                <a:effectLst/>
                <a:latin typeface="Whitney"/>
              </a:rPr>
              <a:t>giải</a:t>
            </a:r>
            <a:r>
              <a:rPr lang="en-US" b="0" i="0">
                <a:solidFill>
                  <a:srgbClr val="DCDDDE"/>
                </a:solidFill>
                <a:effectLst/>
                <a:latin typeface="Whitney"/>
              </a:rPr>
              <a:t> </a:t>
            </a:r>
            <a:r>
              <a:rPr lang="en-US" b="0" i="0" err="1">
                <a:solidFill>
                  <a:srgbClr val="DCDDDE"/>
                </a:solidFill>
                <a:effectLst/>
                <a:latin typeface="Whitney"/>
              </a:rPr>
              <a:t>pháp</a:t>
            </a:r>
            <a:r>
              <a:rPr lang="en-US" b="0" i="0">
                <a:solidFill>
                  <a:srgbClr val="DCDDDE"/>
                </a:solidFill>
                <a:effectLst/>
                <a:latin typeface="Whitney"/>
              </a:rPr>
              <a:t> </a:t>
            </a:r>
            <a:r>
              <a:rPr lang="en-US" b="0" i="0" err="1">
                <a:solidFill>
                  <a:srgbClr val="DCDDDE"/>
                </a:solidFill>
                <a:effectLst/>
                <a:latin typeface="Whitney"/>
              </a:rPr>
              <a:t>để</a:t>
            </a:r>
            <a:r>
              <a:rPr lang="en-US" b="0" i="0">
                <a:solidFill>
                  <a:srgbClr val="DCDDDE"/>
                </a:solidFill>
                <a:effectLst/>
                <a:latin typeface="Whitney"/>
              </a:rPr>
              <a:t> </a:t>
            </a:r>
            <a:r>
              <a:rPr lang="en-US" b="0" i="0" err="1">
                <a:solidFill>
                  <a:srgbClr val="DCDDDE"/>
                </a:solidFill>
                <a:effectLst/>
                <a:latin typeface="Whitney"/>
              </a:rPr>
              <a:t>khắc</a:t>
            </a:r>
            <a:r>
              <a:rPr lang="en-US" b="0" i="0">
                <a:solidFill>
                  <a:srgbClr val="DCDDDE"/>
                </a:solidFill>
                <a:effectLst/>
                <a:latin typeface="Whitney"/>
              </a:rPr>
              <a:t> </a:t>
            </a:r>
            <a:r>
              <a:rPr lang="en-US" b="0" i="0" err="1">
                <a:solidFill>
                  <a:srgbClr val="DCDDDE"/>
                </a:solidFill>
                <a:effectLst/>
                <a:latin typeface="Whitney"/>
              </a:rPr>
              <a:t>phục</a:t>
            </a:r>
            <a:r>
              <a:rPr lang="en-US" b="0" i="0">
                <a:solidFill>
                  <a:srgbClr val="DCDDDE"/>
                </a:solidFill>
                <a:effectLst/>
                <a:latin typeface="Whitney"/>
              </a:rPr>
              <a:t> </a:t>
            </a:r>
            <a:r>
              <a:rPr lang="en-US" b="0" i="0" err="1">
                <a:solidFill>
                  <a:srgbClr val="DCDDDE"/>
                </a:solidFill>
                <a:effectLst/>
                <a:latin typeface="Whitney"/>
              </a:rPr>
              <a:t>điều</a:t>
            </a:r>
            <a:r>
              <a:rPr lang="en-US" b="0" i="0">
                <a:solidFill>
                  <a:srgbClr val="DCDDDE"/>
                </a:solidFill>
                <a:effectLst/>
                <a:latin typeface="Whitney"/>
              </a:rPr>
              <a:t> </a:t>
            </a:r>
            <a:r>
              <a:rPr lang="en-US" b="0" i="0" err="1">
                <a:solidFill>
                  <a:srgbClr val="DCDDDE"/>
                </a:solidFill>
                <a:effectLst/>
                <a:latin typeface="Whitney"/>
              </a:rPr>
              <a:t>này</a:t>
            </a:r>
            <a:r>
              <a:rPr lang="en-US" b="0" i="0">
                <a:solidFill>
                  <a:srgbClr val="DCDDDE"/>
                </a:solidFill>
                <a:effectLst/>
                <a:latin typeface="Whitney"/>
              </a:rPr>
              <a:t>, </a:t>
            </a:r>
            <a:r>
              <a:rPr lang="en-US" b="0" i="0" err="1">
                <a:solidFill>
                  <a:srgbClr val="DCDDDE"/>
                </a:solidFill>
                <a:effectLst/>
                <a:latin typeface="Whitney"/>
              </a:rPr>
              <a:t>redis</a:t>
            </a:r>
            <a:r>
              <a:rPr lang="en-US" b="0" i="0">
                <a:solidFill>
                  <a:srgbClr val="DCDDDE"/>
                </a:solidFill>
                <a:effectLst/>
                <a:latin typeface="Whitney"/>
              </a:rPr>
              <a:t> </a:t>
            </a:r>
            <a:r>
              <a:rPr lang="en-US" b="0" i="0" err="1">
                <a:solidFill>
                  <a:srgbClr val="DCDDDE"/>
                </a:solidFill>
                <a:effectLst/>
                <a:latin typeface="Whitney"/>
              </a:rPr>
              <a:t>có</a:t>
            </a:r>
            <a:r>
              <a:rPr lang="en-US" b="0" i="0">
                <a:solidFill>
                  <a:srgbClr val="DCDDDE"/>
                </a:solidFill>
                <a:effectLst/>
                <a:latin typeface="Whitney"/>
              </a:rPr>
              <a:t> </a:t>
            </a:r>
            <a:r>
              <a:rPr lang="en-US" b="0" i="0" err="1">
                <a:solidFill>
                  <a:srgbClr val="DCDDDE"/>
                </a:solidFill>
                <a:effectLst/>
                <a:latin typeface="Whitney"/>
              </a:rPr>
              <a:t>thêm</a:t>
            </a:r>
            <a:r>
              <a:rPr lang="en-US" b="0" i="0">
                <a:solidFill>
                  <a:srgbClr val="DCDDDE"/>
                </a:solidFill>
                <a:effectLst/>
                <a:latin typeface="Whitney"/>
              </a:rPr>
              <a:t> </a:t>
            </a:r>
            <a:r>
              <a:rPr lang="en-US" b="0" i="0" err="1">
                <a:solidFill>
                  <a:srgbClr val="DCDDDE"/>
                </a:solidFill>
                <a:effectLst/>
                <a:latin typeface="Whitney"/>
              </a:rPr>
              <a:t>hàm</a:t>
            </a:r>
            <a:r>
              <a:rPr lang="en-US" b="0" i="0">
                <a:solidFill>
                  <a:srgbClr val="DCDDDE"/>
                </a:solidFill>
                <a:effectLst/>
                <a:latin typeface="Whitney"/>
              </a:rPr>
              <a:t> Wait, </a:t>
            </a:r>
            <a:r>
              <a:rPr lang="en-US" b="0" i="0" err="1">
                <a:solidFill>
                  <a:srgbClr val="DCDDDE"/>
                </a:solidFill>
                <a:effectLst/>
                <a:latin typeface="Whitney"/>
              </a:rPr>
              <a:t>cơ</a:t>
            </a:r>
            <a:r>
              <a:rPr lang="en-US" b="0" i="0">
                <a:solidFill>
                  <a:srgbClr val="DCDDDE"/>
                </a:solidFill>
                <a:effectLst/>
                <a:latin typeface="Whitney"/>
              </a:rPr>
              <a:t> </a:t>
            </a:r>
            <a:r>
              <a:rPr lang="en-US" b="0" i="0" err="1">
                <a:solidFill>
                  <a:srgbClr val="DCDDDE"/>
                </a:solidFill>
                <a:effectLst/>
                <a:latin typeface="Whitney"/>
              </a:rPr>
              <a:t>chế</a:t>
            </a:r>
            <a:r>
              <a:rPr lang="en-US" b="0" i="0">
                <a:solidFill>
                  <a:srgbClr val="DCDDDE"/>
                </a:solidFill>
                <a:effectLst/>
                <a:latin typeface="Whitney"/>
              </a:rPr>
              <a:t> </a:t>
            </a:r>
            <a:r>
              <a:rPr lang="en-US" b="0" i="0" err="1">
                <a:solidFill>
                  <a:srgbClr val="DCDDDE"/>
                </a:solidFill>
                <a:effectLst/>
                <a:latin typeface="Whitney"/>
              </a:rPr>
              <a:t>này</a:t>
            </a:r>
            <a:r>
              <a:rPr lang="en-US" b="0" i="0">
                <a:solidFill>
                  <a:srgbClr val="DCDDDE"/>
                </a:solidFill>
                <a:effectLst/>
                <a:latin typeface="Whitney"/>
              </a:rPr>
              <a:t> </a:t>
            </a:r>
            <a:r>
              <a:rPr lang="en-US" b="0" i="0" err="1">
                <a:solidFill>
                  <a:srgbClr val="DCDDDE"/>
                </a:solidFill>
                <a:effectLst/>
                <a:latin typeface="Whitney"/>
              </a:rPr>
              <a:t>đảm</a:t>
            </a:r>
            <a:r>
              <a:rPr lang="en-US" b="0" i="0">
                <a:solidFill>
                  <a:srgbClr val="DCDDDE"/>
                </a:solidFill>
                <a:effectLst/>
                <a:latin typeface="Whitney"/>
              </a:rPr>
              <a:t> </a:t>
            </a:r>
            <a:r>
              <a:rPr lang="en-US" b="0" i="0" err="1">
                <a:solidFill>
                  <a:srgbClr val="DCDDDE"/>
                </a:solidFill>
                <a:effectLst/>
                <a:latin typeface="Whitney"/>
              </a:rPr>
              <a:t>bảo</a:t>
            </a:r>
            <a:r>
              <a:rPr lang="en-US" b="0" i="0">
                <a:solidFill>
                  <a:srgbClr val="DCDDDE"/>
                </a:solidFill>
                <a:effectLst/>
                <a:latin typeface="Whitney"/>
              </a:rPr>
              <a:t> </a:t>
            </a:r>
            <a:r>
              <a:rPr lang="en-US" b="0" i="0" err="1">
                <a:solidFill>
                  <a:srgbClr val="DCDDDE"/>
                </a:solidFill>
                <a:effectLst/>
                <a:latin typeface="Whitney"/>
              </a:rPr>
              <a:t>một</a:t>
            </a:r>
            <a:r>
              <a:rPr lang="en-US" b="0" i="0">
                <a:solidFill>
                  <a:srgbClr val="DCDDDE"/>
                </a:solidFill>
                <a:effectLst/>
                <a:latin typeface="Whitney"/>
              </a:rPr>
              <a:t> </a:t>
            </a:r>
            <a:r>
              <a:rPr lang="en-US" b="0" i="0" err="1">
                <a:solidFill>
                  <a:srgbClr val="DCDDDE"/>
                </a:solidFill>
                <a:effectLst/>
                <a:latin typeface="Whitney"/>
              </a:rPr>
              <a:t>số</a:t>
            </a:r>
            <a:r>
              <a:rPr lang="en-US" b="0" i="0">
                <a:solidFill>
                  <a:srgbClr val="DCDDDE"/>
                </a:solidFill>
                <a:effectLst/>
                <a:latin typeface="Whitney"/>
              </a:rPr>
              <a:t> </a:t>
            </a:r>
            <a:r>
              <a:rPr lang="en-US" b="0" i="0" err="1">
                <a:solidFill>
                  <a:srgbClr val="DCDDDE"/>
                </a:solidFill>
                <a:effectLst/>
                <a:latin typeface="Whitney"/>
              </a:rPr>
              <a:t>lượng</a:t>
            </a:r>
            <a:r>
              <a:rPr lang="en-US" b="0" i="0">
                <a:solidFill>
                  <a:srgbClr val="DCDDDE"/>
                </a:solidFill>
                <a:effectLst/>
                <a:latin typeface="Whitney"/>
              </a:rPr>
              <a:t> </a:t>
            </a:r>
            <a:r>
              <a:rPr lang="en-US" b="0" i="0" err="1">
                <a:solidFill>
                  <a:srgbClr val="DCDDDE"/>
                </a:solidFill>
                <a:effectLst/>
                <a:latin typeface="Whitney"/>
              </a:rPr>
              <a:t>máy</a:t>
            </a:r>
            <a:r>
              <a:rPr lang="en-US" b="0" i="0">
                <a:solidFill>
                  <a:srgbClr val="DCDDDE"/>
                </a:solidFill>
                <a:effectLst/>
                <a:latin typeface="Whitney"/>
              </a:rPr>
              <a:t> </a:t>
            </a:r>
            <a:r>
              <a:rPr lang="en-US" b="0" i="0" err="1">
                <a:solidFill>
                  <a:srgbClr val="DCDDDE"/>
                </a:solidFill>
                <a:effectLst/>
                <a:latin typeface="Whitney"/>
              </a:rPr>
              <a:t>nhận</a:t>
            </a:r>
            <a:r>
              <a:rPr lang="en-US" b="0" i="0">
                <a:solidFill>
                  <a:srgbClr val="DCDDDE"/>
                </a:solidFill>
                <a:effectLst/>
                <a:latin typeface="Whitney"/>
              </a:rPr>
              <a:t> </a:t>
            </a:r>
            <a:r>
              <a:rPr lang="en-US" b="0" i="0" err="1">
                <a:solidFill>
                  <a:srgbClr val="DCDDDE"/>
                </a:solidFill>
                <a:effectLst/>
                <a:latin typeface="Whitney"/>
              </a:rPr>
              <a:t>được</a:t>
            </a:r>
            <a:r>
              <a:rPr lang="en-US" b="0" i="0">
                <a:solidFill>
                  <a:srgbClr val="DCDDDE"/>
                </a:solidFill>
                <a:effectLst/>
                <a:latin typeface="Whitney"/>
              </a:rPr>
              <a:t> </a:t>
            </a:r>
            <a:r>
              <a:rPr lang="en-US" b="0" i="0" err="1">
                <a:solidFill>
                  <a:srgbClr val="DCDDDE"/>
                </a:solidFill>
                <a:effectLst/>
                <a:latin typeface="Whitney"/>
              </a:rPr>
              <a:t>hết</a:t>
            </a:r>
            <a:r>
              <a:rPr lang="en-US" b="0" i="0">
                <a:solidFill>
                  <a:srgbClr val="DCDDDE"/>
                </a:solidFill>
                <a:effectLst/>
                <a:latin typeface="Whitney"/>
              </a:rPr>
              <a:t> </a:t>
            </a:r>
            <a:r>
              <a:rPr lang="en-US" b="0" i="0" err="1">
                <a:solidFill>
                  <a:srgbClr val="DCDDDE"/>
                </a:solidFill>
                <a:effectLst/>
                <a:latin typeface="Whitney"/>
              </a:rPr>
              <a:t>các</a:t>
            </a:r>
            <a:r>
              <a:rPr lang="en-US" b="0" i="0">
                <a:solidFill>
                  <a:srgbClr val="DCDDDE"/>
                </a:solidFill>
                <a:effectLst/>
                <a:latin typeface="Whitney"/>
              </a:rPr>
              <a:t> </a:t>
            </a:r>
            <a:r>
              <a:rPr lang="en-US" b="0" i="0" err="1">
                <a:solidFill>
                  <a:srgbClr val="DCDDDE"/>
                </a:solidFill>
                <a:effectLst/>
                <a:latin typeface="Whitney"/>
              </a:rPr>
              <a:t>lệnh</a:t>
            </a:r>
            <a:r>
              <a:rPr lang="en-US" b="0" i="0">
                <a:solidFill>
                  <a:srgbClr val="DCDDDE"/>
                </a:solidFill>
                <a:effectLst/>
                <a:latin typeface="Whitney"/>
              </a:rPr>
              <a:t> </a:t>
            </a:r>
            <a:r>
              <a:rPr lang="en-US" b="0" i="0" err="1">
                <a:solidFill>
                  <a:srgbClr val="DCDDDE"/>
                </a:solidFill>
                <a:effectLst/>
                <a:latin typeface="Whitney"/>
              </a:rPr>
              <a:t>ghi</a:t>
            </a:r>
            <a:r>
              <a:rPr lang="en-US" b="0" i="0">
                <a:solidFill>
                  <a:srgbClr val="DCDDDE"/>
                </a:solidFill>
                <a:effectLst/>
                <a:latin typeface="Whitney"/>
              </a:rPr>
              <a:t> </a:t>
            </a:r>
            <a:r>
              <a:rPr lang="en-US" b="0" i="0" err="1">
                <a:solidFill>
                  <a:srgbClr val="DCDDDE"/>
                </a:solidFill>
                <a:effectLst/>
                <a:latin typeface="Whitney"/>
              </a:rPr>
              <a:t>rồi</a:t>
            </a:r>
            <a:r>
              <a:rPr lang="en-US" b="0" i="0">
                <a:solidFill>
                  <a:srgbClr val="DCDDDE"/>
                </a:solidFill>
                <a:effectLst/>
                <a:latin typeface="Whitney"/>
              </a:rPr>
              <a:t> </a:t>
            </a:r>
            <a:r>
              <a:rPr lang="en-US" b="0" i="0" err="1">
                <a:solidFill>
                  <a:srgbClr val="DCDDDE"/>
                </a:solidFill>
                <a:effectLst/>
                <a:latin typeface="Whitney"/>
              </a:rPr>
              <a:t>mới</a:t>
            </a:r>
            <a:r>
              <a:rPr lang="en-US" b="0" i="0">
                <a:solidFill>
                  <a:srgbClr val="DCDDDE"/>
                </a:solidFill>
                <a:effectLst/>
                <a:latin typeface="Whitney"/>
              </a:rPr>
              <a:t> </a:t>
            </a:r>
            <a:r>
              <a:rPr lang="en-US" b="0" i="0" err="1">
                <a:solidFill>
                  <a:srgbClr val="DCDDDE"/>
                </a:solidFill>
                <a:effectLst/>
                <a:latin typeface="Whitney"/>
              </a:rPr>
              <a:t>thực</a:t>
            </a:r>
            <a:r>
              <a:rPr lang="en-US" b="0" i="0">
                <a:solidFill>
                  <a:srgbClr val="DCDDDE"/>
                </a:solidFill>
                <a:effectLst/>
                <a:latin typeface="Whitney"/>
              </a:rPr>
              <a:t> </a:t>
            </a:r>
            <a:r>
              <a:rPr lang="en-US" b="0" i="0" err="1">
                <a:solidFill>
                  <a:srgbClr val="DCDDDE"/>
                </a:solidFill>
                <a:effectLst/>
                <a:latin typeface="Whitney"/>
              </a:rPr>
              <a:t>thi</a:t>
            </a:r>
            <a:r>
              <a:rPr lang="en-US" b="0" i="0">
                <a:solidFill>
                  <a:srgbClr val="DCDDDE"/>
                </a:solidFill>
                <a:effectLst/>
                <a:latin typeface="Whitney"/>
              </a:rPr>
              <a:t>. =&gt; </a:t>
            </a:r>
            <a:r>
              <a:rPr lang="en-US" b="0" i="0" err="1">
                <a:solidFill>
                  <a:srgbClr val="DCDDDE"/>
                </a:solidFill>
                <a:effectLst/>
                <a:latin typeface="Whitney"/>
              </a:rPr>
              <a:t>toang</a:t>
            </a:r>
            <a:endParaRPr lang="en-US" b="0" i="0">
              <a:solidFill>
                <a:srgbClr val="DCDDDE"/>
              </a:solidFill>
              <a:effectLst/>
              <a:latin typeface="Whitney"/>
            </a:endParaRPr>
          </a:p>
          <a:p>
            <a:pPr marL="0" lvl="0" indent="0" algn="l" rtl="0">
              <a:spcBef>
                <a:spcPts val="0"/>
              </a:spcBef>
              <a:spcAft>
                <a:spcPts val="0"/>
              </a:spcAft>
              <a:buNone/>
            </a:pPr>
            <a:endParaRPr lang="en-US" b="0" i="0">
              <a:solidFill>
                <a:srgbClr val="DCDDDE"/>
              </a:solidFill>
              <a:effectLst/>
              <a:latin typeface="Whitney"/>
            </a:endParaRPr>
          </a:p>
          <a:p>
            <a:pPr marL="0" lvl="0" indent="0" algn="l" rtl="0">
              <a:spcBef>
                <a:spcPts val="0"/>
              </a:spcBef>
              <a:spcAft>
                <a:spcPts val="0"/>
              </a:spcAft>
              <a:buNone/>
            </a:pPr>
            <a:r>
              <a:rPr lang="en-US" b="0" i="0">
                <a:solidFill>
                  <a:srgbClr val="DCDDDE"/>
                </a:solidFill>
                <a:effectLst/>
                <a:latin typeface="Whitney"/>
              </a:rPr>
              <a:t>=&gt; </a:t>
            </a:r>
            <a:r>
              <a:rPr lang="en-US" b="0" i="0" err="1">
                <a:solidFill>
                  <a:srgbClr val="DCDDDE"/>
                </a:solidFill>
                <a:effectLst/>
                <a:latin typeface="Whitney"/>
              </a:rPr>
              <a:t>Nên</a:t>
            </a:r>
            <a:r>
              <a:rPr lang="en-US" b="0" i="0">
                <a:solidFill>
                  <a:srgbClr val="DCDDDE"/>
                </a:solidFill>
                <a:effectLst/>
                <a:latin typeface="Whitney"/>
              </a:rPr>
              <a:t> </a:t>
            </a:r>
            <a:r>
              <a:rPr lang="en-US" b="0" i="0" err="1">
                <a:solidFill>
                  <a:srgbClr val="DCDDDE"/>
                </a:solidFill>
                <a:effectLst/>
                <a:latin typeface="Whitney"/>
              </a:rPr>
              <a:t>tính</a:t>
            </a:r>
            <a:r>
              <a:rPr lang="en-US" b="0" i="0">
                <a:solidFill>
                  <a:srgbClr val="DCDDDE"/>
                </a:solidFill>
                <a:effectLst/>
                <a:latin typeface="Whitney"/>
              </a:rPr>
              <a:t> consistency </a:t>
            </a:r>
            <a:r>
              <a:rPr lang="en-US" b="0" i="0" err="1">
                <a:solidFill>
                  <a:srgbClr val="DCDDDE"/>
                </a:solidFill>
                <a:effectLst/>
                <a:latin typeface="Whitney"/>
              </a:rPr>
              <a:t>của</a:t>
            </a:r>
            <a:r>
              <a:rPr lang="en-US" b="0" i="0">
                <a:solidFill>
                  <a:srgbClr val="DCDDDE"/>
                </a:solidFill>
                <a:effectLst/>
                <a:latin typeface="Whitney"/>
              </a:rPr>
              <a:t> </a:t>
            </a:r>
            <a:r>
              <a:rPr lang="en-US" b="0" i="0" err="1">
                <a:solidFill>
                  <a:srgbClr val="DCDDDE"/>
                </a:solidFill>
                <a:effectLst/>
                <a:latin typeface="Whitney"/>
              </a:rPr>
              <a:t>redis</a:t>
            </a:r>
            <a:r>
              <a:rPr lang="en-US" b="0" i="0">
                <a:solidFill>
                  <a:srgbClr val="DCDDDE"/>
                </a:solidFill>
                <a:effectLst/>
                <a:latin typeface="Whitney"/>
              </a:rPr>
              <a:t> </a:t>
            </a:r>
            <a:r>
              <a:rPr lang="en-US" b="0" i="0" err="1">
                <a:solidFill>
                  <a:srgbClr val="DCDDDE"/>
                </a:solidFill>
                <a:effectLst/>
                <a:latin typeface="Whitney"/>
              </a:rPr>
              <a:t>yếu</a:t>
            </a:r>
            <a:r>
              <a:rPr lang="en-US" b="0" i="0">
                <a:solidFill>
                  <a:srgbClr val="DCDDDE"/>
                </a:solidFill>
                <a:effectLst/>
                <a:latin typeface="Whitney"/>
              </a:rPr>
              <a:t> </a:t>
            </a:r>
            <a:r>
              <a:rPr lang="en-US" b="0" i="0" err="1">
                <a:solidFill>
                  <a:srgbClr val="DCDDDE"/>
                </a:solidFill>
                <a:effectLst/>
                <a:latin typeface="Whitney"/>
              </a:rPr>
              <a:t>chứ</a:t>
            </a:r>
            <a:r>
              <a:rPr lang="en-US" b="0" i="0">
                <a:solidFill>
                  <a:srgbClr val="DCDDDE"/>
                </a:solidFill>
                <a:effectLst/>
                <a:latin typeface="Whitney"/>
              </a:rPr>
              <a:t> k </a:t>
            </a:r>
            <a:r>
              <a:rPr lang="en-US" b="0" i="0" err="1">
                <a:solidFill>
                  <a:srgbClr val="DCDDDE"/>
                </a:solidFill>
                <a:effectLst/>
                <a:latin typeface="Whitney"/>
              </a:rPr>
              <a:t>mạnh</a:t>
            </a:r>
            <a:endParaRPr lang="en-US" b="0" i="0">
              <a:solidFill>
                <a:srgbClr val="DCDDDE"/>
              </a:solidFill>
              <a:effectLst/>
              <a:latin typeface="Whitney"/>
            </a:endParaRPr>
          </a:p>
        </p:txBody>
      </p:sp>
    </p:spTree>
    <p:extLst>
      <p:ext uri="{BB962C8B-B14F-4D97-AF65-F5344CB8AC3E}">
        <p14:creationId xmlns:p14="http://schemas.microsoft.com/office/powerpoint/2010/main" val="2558158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9491f2141d_3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9491f2141d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lvl="0" indent="0" algn="l" rtl="0">
              <a:spcBef>
                <a:spcPts val="0"/>
              </a:spcBef>
              <a:spcAft>
                <a:spcPts val="0"/>
              </a:spcAft>
              <a:buNone/>
            </a:pPr>
            <a:r>
              <a:rPr lang="en-US"/>
              <a:t>Master </a:t>
            </a:r>
            <a:r>
              <a:rPr lang="en-US" err="1"/>
              <a:t>sẽ</a:t>
            </a:r>
            <a:r>
              <a:rPr lang="en-US"/>
              <a:t> </a:t>
            </a:r>
            <a:r>
              <a:rPr lang="en-US" err="1"/>
              <a:t>nhận</a:t>
            </a:r>
            <a:r>
              <a:rPr lang="en-US"/>
              <a:t> </a:t>
            </a:r>
            <a:r>
              <a:rPr lang="en-US" err="1"/>
              <a:t>và</a:t>
            </a:r>
            <a:r>
              <a:rPr lang="en-US"/>
              <a:t> </a:t>
            </a:r>
            <a:r>
              <a:rPr lang="en-US" err="1"/>
              <a:t>thực</a:t>
            </a:r>
            <a:r>
              <a:rPr lang="en-US"/>
              <a:t> </a:t>
            </a:r>
            <a:r>
              <a:rPr lang="en-US" err="1"/>
              <a:t>hiện</a:t>
            </a:r>
            <a:r>
              <a:rPr lang="en-US"/>
              <a:t> </a:t>
            </a:r>
            <a:r>
              <a:rPr lang="en-US" err="1"/>
              <a:t>lệnh</a:t>
            </a:r>
            <a:r>
              <a:rPr lang="en-US"/>
              <a:t> </a:t>
            </a:r>
            <a:r>
              <a:rPr lang="en-US" err="1"/>
              <a:t>đọc</a:t>
            </a:r>
            <a:r>
              <a:rPr lang="en-US"/>
              <a:t> </a:t>
            </a:r>
            <a:r>
              <a:rPr lang="en-US" err="1"/>
              <a:t>nhưng</a:t>
            </a:r>
            <a:r>
              <a:rPr lang="en-US"/>
              <a:t> n</a:t>
            </a:r>
            <a:r>
              <a:rPr lang="vi-VN"/>
              <a:t>ếu có nhiều lệnh đọc được thực hiện thì master sẽ phân bổ các lệnh đó ra cho các slave làm từ đó sẽ cải thiện giao tác đồng thời</a:t>
            </a:r>
            <a:endParaRPr lang="en-US"/>
          </a:p>
          <a:p>
            <a:pPr marL="0" lvl="0" indent="0" algn="l" rtl="0">
              <a:spcBef>
                <a:spcPts val="0"/>
              </a:spcBef>
              <a:spcAft>
                <a:spcPts val="0"/>
              </a:spcAft>
              <a:buNone/>
            </a:pPr>
            <a:r>
              <a:rPr lang="en-US"/>
              <a:t>Khi </a:t>
            </a:r>
            <a:r>
              <a:rPr lang="en-US" err="1"/>
              <a:t>mà</a:t>
            </a:r>
            <a:r>
              <a:rPr lang="en-US"/>
              <a:t> </a:t>
            </a:r>
            <a:r>
              <a:rPr lang="en-US" err="1"/>
              <a:t>có</a:t>
            </a:r>
            <a:r>
              <a:rPr lang="en-US"/>
              <a:t> </a:t>
            </a:r>
            <a:r>
              <a:rPr lang="en-US" err="1"/>
              <a:t>các</a:t>
            </a:r>
            <a:r>
              <a:rPr lang="en-US"/>
              <a:t> </a:t>
            </a:r>
            <a:r>
              <a:rPr lang="en-US" err="1"/>
              <a:t>lệnh</a:t>
            </a:r>
            <a:r>
              <a:rPr lang="en-US"/>
              <a:t> </a:t>
            </a:r>
            <a:r>
              <a:rPr lang="en-US" err="1"/>
              <a:t>ghi</a:t>
            </a:r>
            <a:r>
              <a:rPr lang="en-US"/>
              <a:t> </a:t>
            </a:r>
            <a:r>
              <a:rPr lang="en-US" err="1"/>
              <a:t>lên</a:t>
            </a:r>
            <a:r>
              <a:rPr lang="en-US"/>
              <a:t> </a:t>
            </a:r>
            <a:r>
              <a:rPr lang="en-US" err="1"/>
              <a:t>dữ</a:t>
            </a:r>
            <a:r>
              <a:rPr lang="en-US"/>
              <a:t> </a:t>
            </a:r>
            <a:r>
              <a:rPr lang="en-US" err="1"/>
              <a:t>liệu</a:t>
            </a:r>
            <a:r>
              <a:rPr lang="en-US"/>
              <a:t> </a:t>
            </a:r>
            <a:r>
              <a:rPr lang="en-US" err="1"/>
              <a:t>xảy</a:t>
            </a:r>
            <a:r>
              <a:rPr lang="en-US"/>
              <a:t> </a:t>
            </a:r>
            <a:r>
              <a:rPr lang="en-US" err="1"/>
              <a:t>ra</a:t>
            </a:r>
            <a:r>
              <a:rPr lang="en-US"/>
              <a:t>, master </a:t>
            </a:r>
            <a:r>
              <a:rPr lang="en-US" err="1"/>
              <a:t>sẽ</a:t>
            </a:r>
            <a:r>
              <a:rPr lang="en-US"/>
              <a:t> </a:t>
            </a:r>
            <a:r>
              <a:rPr lang="en-US" err="1"/>
              <a:t>nhân</a:t>
            </a:r>
            <a:r>
              <a:rPr lang="en-US"/>
              <a:t> </a:t>
            </a:r>
            <a:r>
              <a:rPr lang="en-US" err="1"/>
              <a:t>bản</a:t>
            </a:r>
            <a:r>
              <a:rPr lang="en-US"/>
              <a:t> </a:t>
            </a:r>
            <a:r>
              <a:rPr lang="en-US" err="1"/>
              <a:t>những</a:t>
            </a:r>
            <a:r>
              <a:rPr lang="en-US"/>
              <a:t> </a:t>
            </a:r>
            <a:r>
              <a:rPr lang="en-US" err="1"/>
              <a:t>dòng</a:t>
            </a:r>
            <a:r>
              <a:rPr lang="en-US"/>
              <a:t> </a:t>
            </a:r>
            <a:r>
              <a:rPr lang="en-US" err="1"/>
              <a:t>dữ</a:t>
            </a:r>
            <a:r>
              <a:rPr lang="en-US"/>
              <a:t> </a:t>
            </a:r>
            <a:r>
              <a:rPr lang="en-US" err="1"/>
              <a:t>liệu</a:t>
            </a:r>
            <a:r>
              <a:rPr lang="en-US"/>
              <a:t> </a:t>
            </a:r>
            <a:r>
              <a:rPr lang="en-US" err="1"/>
              <a:t>mới</a:t>
            </a:r>
            <a:r>
              <a:rPr lang="en-US"/>
              <a:t> </a:t>
            </a:r>
            <a:r>
              <a:rPr lang="en-US" err="1"/>
              <a:t>ra</a:t>
            </a:r>
            <a:r>
              <a:rPr lang="en-US"/>
              <a:t> </a:t>
            </a:r>
            <a:r>
              <a:rPr lang="en-US" err="1"/>
              <a:t>cho</a:t>
            </a:r>
            <a:r>
              <a:rPr lang="en-US"/>
              <a:t> </a:t>
            </a:r>
            <a:r>
              <a:rPr lang="en-US" err="1"/>
              <a:t>các</a:t>
            </a:r>
            <a:r>
              <a:rPr lang="en-US"/>
              <a:t> slave</a:t>
            </a:r>
          </a:p>
          <a:p>
            <a:pPr marL="0" lvl="0" indent="0" algn="l" rtl="0">
              <a:spcBef>
                <a:spcPts val="0"/>
              </a:spcBef>
              <a:spcAft>
                <a:spcPts val="0"/>
              </a:spcAft>
              <a:buNone/>
            </a:pPr>
            <a:endParaRPr lang="en-US"/>
          </a:p>
          <a:p>
            <a:pPr marL="0" lvl="0" indent="0" algn="l" rtl="0">
              <a:spcBef>
                <a:spcPts val="0"/>
              </a:spcBef>
              <a:spcAft>
                <a:spcPts val="0"/>
              </a:spcAft>
              <a:buNone/>
            </a:pPr>
            <a:r>
              <a:rPr lang="vi-VN" b="0" i="0">
                <a:solidFill>
                  <a:srgbClr val="DCDDDE"/>
                </a:solidFill>
                <a:effectLst/>
                <a:latin typeface="Whitney"/>
              </a:rPr>
              <a:t>bình thường </a:t>
            </a:r>
            <a:r>
              <a:rPr lang="en-US" b="0" i="0" err="1">
                <a:solidFill>
                  <a:srgbClr val="DCDDDE"/>
                </a:solidFill>
                <a:effectLst/>
                <a:latin typeface="Whitney"/>
              </a:rPr>
              <a:t>redis</a:t>
            </a:r>
            <a:r>
              <a:rPr lang="en-US" b="0" i="0">
                <a:solidFill>
                  <a:srgbClr val="DCDDDE"/>
                </a:solidFill>
                <a:effectLst/>
                <a:latin typeface="Whitney"/>
              </a:rPr>
              <a:t> </a:t>
            </a:r>
            <a:r>
              <a:rPr lang="vi-VN" b="0" i="0">
                <a:solidFill>
                  <a:srgbClr val="DCDDDE"/>
                </a:solidFill>
                <a:effectLst/>
                <a:latin typeface="Whitney"/>
              </a:rPr>
              <a:t>sẽ ko có </a:t>
            </a:r>
            <a:r>
              <a:rPr lang="en-US" b="0" i="0" err="1">
                <a:solidFill>
                  <a:srgbClr val="DCDDDE"/>
                </a:solidFill>
                <a:effectLst/>
                <a:latin typeface="Whitney"/>
              </a:rPr>
              <a:t>tính</a:t>
            </a:r>
            <a:r>
              <a:rPr lang="en-US" b="0" i="0">
                <a:solidFill>
                  <a:srgbClr val="DCDDDE"/>
                </a:solidFill>
                <a:effectLst/>
                <a:latin typeface="Whitney"/>
              </a:rPr>
              <a:t> </a:t>
            </a:r>
            <a:r>
              <a:rPr lang="vi-VN" b="0" i="0">
                <a:solidFill>
                  <a:srgbClr val="DCDDDE"/>
                </a:solidFill>
                <a:effectLst/>
                <a:latin typeface="Whitney"/>
              </a:rPr>
              <a:t>consistency</a:t>
            </a:r>
            <a:r>
              <a:rPr lang="en-US" b="0" i="0">
                <a:solidFill>
                  <a:srgbClr val="DCDDDE"/>
                </a:solidFill>
                <a:effectLst/>
                <a:latin typeface="Whitney"/>
              </a:rPr>
              <a:t> </a:t>
            </a:r>
            <a:r>
              <a:rPr lang="en-US" b="0" i="0" err="1">
                <a:solidFill>
                  <a:srgbClr val="DCDDDE"/>
                </a:solidFill>
                <a:effectLst/>
                <a:latin typeface="Whitney"/>
              </a:rPr>
              <a:t>vì</a:t>
            </a:r>
            <a:r>
              <a:rPr lang="en-US" b="0" i="0">
                <a:solidFill>
                  <a:srgbClr val="DCDDDE"/>
                </a:solidFill>
                <a:effectLst/>
                <a:latin typeface="Whitney"/>
              </a:rPr>
              <a:t> </a:t>
            </a:r>
            <a:r>
              <a:rPr lang="en-US" b="0" i="0" err="1">
                <a:solidFill>
                  <a:srgbClr val="DCDDDE"/>
                </a:solidFill>
                <a:effectLst/>
                <a:latin typeface="Whitney"/>
              </a:rPr>
              <a:t>nó</a:t>
            </a:r>
            <a:r>
              <a:rPr lang="en-US" b="0" i="0">
                <a:solidFill>
                  <a:srgbClr val="DCDDDE"/>
                </a:solidFill>
                <a:effectLst/>
                <a:latin typeface="Whitney"/>
              </a:rPr>
              <a:t> </a:t>
            </a:r>
            <a:r>
              <a:rPr lang="en-US" b="0" i="0" err="1">
                <a:solidFill>
                  <a:srgbClr val="DCDDDE"/>
                </a:solidFill>
                <a:effectLst/>
                <a:latin typeface="Whitney"/>
              </a:rPr>
              <a:t>hoạt</a:t>
            </a:r>
            <a:r>
              <a:rPr lang="en-US" b="0" i="0">
                <a:solidFill>
                  <a:srgbClr val="DCDDDE"/>
                </a:solidFill>
                <a:effectLst/>
                <a:latin typeface="Whitney"/>
              </a:rPr>
              <a:t> </a:t>
            </a:r>
            <a:r>
              <a:rPr lang="en-US" b="0" i="0" err="1">
                <a:solidFill>
                  <a:srgbClr val="DCDDDE"/>
                </a:solidFill>
                <a:effectLst/>
                <a:latin typeface="Whitney"/>
              </a:rPr>
              <a:t>động</a:t>
            </a:r>
            <a:r>
              <a:rPr lang="en-US" b="0" i="0">
                <a:solidFill>
                  <a:srgbClr val="DCDDDE"/>
                </a:solidFill>
                <a:effectLst/>
                <a:latin typeface="Whitney"/>
              </a:rPr>
              <a:t> </a:t>
            </a:r>
            <a:r>
              <a:rPr lang="en-US" b="0" i="0" err="1">
                <a:solidFill>
                  <a:srgbClr val="DCDDDE"/>
                </a:solidFill>
                <a:effectLst/>
                <a:latin typeface="Whitney"/>
              </a:rPr>
              <a:t>như</a:t>
            </a:r>
            <a:r>
              <a:rPr lang="en-US" b="0" i="0">
                <a:solidFill>
                  <a:srgbClr val="DCDDDE"/>
                </a:solidFill>
                <a:effectLst/>
                <a:latin typeface="Whitney"/>
              </a:rPr>
              <a:t> </a:t>
            </a:r>
            <a:r>
              <a:rPr lang="en-US" b="0" i="0" err="1">
                <a:solidFill>
                  <a:srgbClr val="DCDDDE"/>
                </a:solidFill>
                <a:effectLst/>
                <a:latin typeface="Whitney"/>
              </a:rPr>
              <a:t>sau</a:t>
            </a:r>
            <a:r>
              <a:rPr lang="en-US" b="0" i="0">
                <a:solidFill>
                  <a:srgbClr val="DCDDDE"/>
                </a:solidFill>
                <a:effectLst/>
                <a:latin typeface="Whitney"/>
              </a:rPr>
              <a:t>:</a:t>
            </a:r>
          </a:p>
          <a:p>
            <a:pPr marL="0" lvl="0" indent="0" algn="l" rtl="0">
              <a:spcBef>
                <a:spcPts val="0"/>
              </a:spcBef>
              <a:spcAft>
                <a:spcPts val="0"/>
              </a:spcAft>
              <a:buNone/>
            </a:pPr>
            <a:r>
              <a:rPr lang="en-US" b="0" i="0">
                <a:solidFill>
                  <a:srgbClr val="DCDDDE"/>
                </a:solidFill>
                <a:effectLst/>
                <a:latin typeface="Whitney"/>
              </a:rPr>
              <a:t>1. Client </a:t>
            </a:r>
            <a:r>
              <a:rPr lang="en-US" b="0" i="0" err="1">
                <a:solidFill>
                  <a:srgbClr val="DCDDDE"/>
                </a:solidFill>
                <a:effectLst/>
                <a:latin typeface="Whitney"/>
              </a:rPr>
              <a:t>thực</a:t>
            </a:r>
            <a:r>
              <a:rPr lang="en-US" b="0" i="0">
                <a:solidFill>
                  <a:srgbClr val="DCDDDE"/>
                </a:solidFill>
                <a:effectLst/>
                <a:latin typeface="Whitney"/>
              </a:rPr>
              <a:t> </a:t>
            </a:r>
            <a:r>
              <a:rPr lang="en-US" b="0" i="0" err="1">
                <a:solidFill>
                  <a:srgbClr val="DCDDDE"/>
                </a:solidFill>
                <a:effectLst/>
                <a:latin typeface="Whitney"/>
              </a:rPr>
              <a:t>hiện</a:t>
            </a:r>
            <a:r>
              <a:rPr lang="en-US" b="0" i="0">
                <a:solidFill>
                  <a:srgbClr val="DCDDDE"/>
                </a:solidFill>
                <a:effectLst/>
                <a:latin typeface="Whitney"/>
              </a:rPr>
              <a:t> req </a:t>
            </a:r>
            <a:r>
              <a:rPr lang="en-US" b="0" i="0" err="1">
                <a:solidFill>
                  <a:srgbClr val="DCDDDE"/>
                </a:solidFill>
                <a:effectLst/>
                <a:latin typeface="Whitney"/>
              </a:rPr>
              <a:t>ghi</a:t>
            </a:r>
            <a:r>
              <a:rPr lang="en-US" b="0" i="0">
                <a:solidFill>
                  <a:srgbClr val="DCDDDE"/>
                </a:solidFill>
                <a:effectLst/>
                <a:latin typeface="Whitney"/>
              </a:rPr>
              <a:t> </a:t>
            </a:r>
            <a:r>
              <a:rPr lang="en-US" b="0" i="0" err="1">
                <a:solidFill>
                  <a:srgbClr val="DCDDDE"/>
                </a:solidFill>
                <a:effectLst/>
                <a:latin typeface="Whitney"/>
              </a:rPr>
              <a:t>vô</a:t>
            </a:r>
            <a:r>
              <a:rPr lang="en-US" b="0" i="0">
                <a:solidFill>
                  <a:srgbClr val="DCDDDE"/>
                </a:solidFill>
                <a:effectLst/>
                <a:latin typeface="Whitney"/>
              </a:rPr>
              <a:t> master</a:t>
            </a:r>
          </a:p>
          <a:p>
            <a:pPr marL="0" lvl="0" indent="0" algn="l" rtl="0">
              <a:spcBef>
                <a:spcPts val="0"/>
              </a:spcBef>
              <a:spcAft>
                <a:spcPts val="0"/>
              </a:spcAft>
              <a:buNone/>
            </a:pPr>
            <a:r>
              <a:rPr lang="en-US"/>
              <a:t>2.1 Master res “OK” </a:t>
            </a:r>
            <a:r>
              <a:rPr lang="en-US" err="1"/>
              <a:t>tới</a:t>
            </a:r>
            <a:r>
              <a:rPr lang="en-US"/>
              <a:t> client</a:t>
            </a:r>
          </a:p>
          <a:p>
            <a:pPr marL="0" lvl="0" indent="0" algn="l" rtl="0">
              <a:spcBef>
                <a:spcPts val="0"/>
              </a:spcBef>
              <a:spcAft>
                <a:spcPts val="0"/>
              </a:spcAft>
              <a:buNone/>
            </a:pPr>
            <a:r>
              <a:rPr lang="en-US"/>
              <a:t>2.2 Song </a:t>
            </a:r>
            <a:r>
              <a:rPr lang="en-US" err="1"/>
              <a:t>song</a:t>
            </a:r>
            <a:r>
              <a:rPr lang="en-US"/>
              <a:t> </a:t>
            </a:r>
            <a:r>
              <a:rPr lang="en-US" err="1"/>
              <a:t>với</a:t>
            </a:r>
            <a:r>
              <a:rPr lang="en-US"/>
              <a:t> </a:t>
            </a:r>
            <a:r>
              <a:rPr lang="en-US" err="1"/>
              <a:t>vc</a:t>
            </a:r>
            <a:r>
              <a:rPr lang="en-US"/>
              <a:t> </a:t>
            </a:r>
            <a:r>
              <a:rPr lang="en-US" err="1"/>
              <a:t>đó</a:t>
            </a:r>
            <a:r>
              <a:rPr lang="en-US"/>
              <a:t> master </a:t>
            </a:r>
            <a:r>
              <a:rPr lang="en-US" err="1"/>
              <a:t>thực</a:t>
            </a:r>
            <a:r>
              <a:rPr lang="en-US"/>
              <a:t> </a:t>
            </a:r>
            <a:r>
              <a:rPr lang="en-US" err="1"/>
              <a:t>hiện</a:t>
            </a:r>
            <a:r>
              <a:rPr lang="en-US"/>
              <a:t> </a:t>
            </a:r>
            <a:r>
              <a:rPr lang="en-US" err="1"/>
              <a:t>việc</a:t>
            </a:r>
            <a:r>
              <a:rPr lang="en-US"/>
              <a:t> </a:t>
            </a:r>
            <a:r>
              <a:rPr lang="en-US" err="1"/>
              <a:t>ghi</a:t>
            </a:r>
            <a:r>
              <a:rPr lang="en-US"/>
              <a:t> </a:t>
            </a:r>
            <a:r>
              <a:rPr lang="en-US" err="1"/>
              <a:t>dữ</a:t>
            </a:r>
            <a:r>
              <a:rPr lang="en-US"/>
              <a:t> </a:t>
            </a:r>
            <a:r>
              <a:rPr lang="en-US" err="1"/>
              <a:t>liệu</a:t>
            </a:r>
            <a:r>
              <a:rPr lang="en-US"/>
              <a:t> </a:t>
            </a:r>
            <a:r>
              <a:rPr lang="en-US" err="1"/>
              <a:t>vào</a:t>
            </a:r>
            <a:r>
              <a:rPr lang="en-US"/>
              <a:t> </a:t>
            </a:r>
            <a:r>
              <a:rPr lang="en-US" err="1"/>
              <a:t>các</a:t>
            </a:r>
            <a:r>
              <a:rPr lang="en-US"/>
              <a:t> replica</a:t>
            </a:r>
          </a:p>
          <a:p>
            <a:pPr marL="0" lvl="0" indent="0" algn="l" rtl="0">
              <a:spcBef>
                <a:spcPts val="0"/>
              </a:spcBef>
              <a:spcAft>
                <a:spcPts val="0"/>
              </a:spcAft>
              <a:buNone/>
            </a:pPr>
            <a:endParaRPr lang="en-US" b="0" i="0">
              <a:solidFill>
                <a:srgbClr val="DCDDDE"/>
              </a:solidFill>
              <a:effectLst/>
              <a:latin typeface="Whitney"/>
            </a:endParaRPr>
          </a:p>
          <a:p>
            <a:pPr marL="0" lvl="0" indent="0" algn="l" rtl="0">
              <a:spcBef>
                <a:spcPts val="0"/>
              </a:spcBef>
              <a:spcAft>
                <a:spcPts val="0"/>
              </a:spcAft>
              <a:buNone/>
            </a:pPr>
            <a:r>
              <a:rPr lang="en-US" b="0" i="0">
                <a:solidFill>
                  <a:srgbClr val="DCDDDE"/>
                </a:solidFill>
                <a:effectLst/>
                <a:latin typeface="Whitney"/>
              </a:rPr>
              <a:t>S</a:t>
            </a:r>
            <a:r>
              <a:rPr lang="vi-VN" b="0" i="0">
                <a:solidFill>
                  <a:srgbClr val="DCDDDE"/>
                </a:solidFill>
                <a:effectLst/>
                <a:latin typeface="Whitney"/>
              </a:rPr>
              <a:t>ẽ có trường hợp mà network partition xảy ra</a:t>
            </a:r>
            <a:r>
              <a:rPr lang="en-US" b="0" i="0">
                <a:solidFill>
                  <a:srgbClr val="DCDDDE"/>
                </a:solidFill>
                <a:effectLst/>
                <a:latin typeface="Whitney"/>
              </a:rPr>
              <a:t> </a:t>
            </a:r>
            <a:r>
              <a:rPr lang="en-US" b="0" i="0" err="1">
                <a:solidFill>
                  <a:srgbClr val="DCDDDE"/>
                </a:solidFill>
                <a:effectLst/>
                <a:latin typeface="Whitney"/>
              </a:rPr>
              <a:t>cắt</a:t>
            </a:r>
            <a:r>
              <a:rPr lang="en-US" b="0" i="0">
                <a:solidFill>
                  <a:srgbClr val="DCDDDE"/>
                </a:solidFill>
                <a:effectLst/>
                <a:latin typeface="Whitney"/>
              </a:rPr>
              <a:t> </a:t>
            </a:r>
            <a:r>
              <a:rPr lang="en-US" b="0" i="0" err="1">
                <a:solidFill>
                  <a:srgbClr val="DCDDDE"/>
                </a:solidFill>
                <a:effectLst/>
                <a:latin typeface="Whitney"/>
              </a:rPr>
              <a:t>giữa</a:t>
            </a:r>
            <a:r>
              <a:rPr lang="en-US" b="0" i="0">
                <a:solidFill>
                  <a:srgbClr val="DCDDDE"/>
                </a:solidFill>
                <a:effectLst/>
                <a:latin typeface="Whitney"/>
              </a:rPr>
              <a:t> master </a:t>
            </a:r>
            <a:r>
              <a:rPr lang="en-US" b="0" i="0" err="1">
                <a:solidFill>
                  <a:srgbClr val="DCDDDE"/>
                </a:solidFill>
                <a:effectLst/>
                <a:latin typeface="Whitney"/>
              </a:rPr>
              <a:t>với</a:t>
            </a:r>
            <a:r>
              <a:rPr lang="en-US" b="0" i="0">
                <a:solidFill>
                  <a:srgbClr val="DCDDDE"/>
                </a:solidFill>
                <a:effectLst/>
                <a:latin typeface="Whitney"/>
              </a:rPr>
              <a:t> </a:t>
            </a:r>
            <a:r>
              <a:rPr lang="en-US" b="0" i="0" err="1">
                <a:solidFill>
                  <a:srgbClr val="DCDDDE"/>
                </a:solidFill>
                <a:effectLst/>
                <a:latin typeface="Whitney"/>
              </a:rPr>
              <a:t>các</a:t>
            </a:r>
            <a:r>
              <a:rPr lang="en-US" b="0" i="0">
                <a:solidFill>
                  <a:srgbClr val="DCDDDE"/>
                </a:solidFill>
                <a:effectLst/>
                <a:latin typeface="Whitney"/>
              </a:rPr>
              <a:t> replica </a:t>
            </a:r>
            <a:r>
              <a:rPr lang="vi-VN" b="0" i="0">
                <a:solidFill>
                  <a:srgbClr val="DCDDDE"/>
                </a:solidFill>
                <a:effectLst/>
                <a:latin typeface="Whitney"/>
              </a:rPr>
              <a:t>mà lại ngay lúc master mới trả lời "OK" tới client xong mà chưa write vô </a:t>
            </a:r>
            <a:r>
              <a:rPr lang="en-US" b="0" i="0" err="1">
                <a:solidFill>
                  <a:srgbClr val="DCDDDE"/>
                </a:solidFill>
                <a:effectLst/>
                <a:latin typeface="Whitney"/>
              </a:rPr>
              <a:t>các</a:t>
            </a:r>
            <a:r>
              <a:rPr lang="en-US" b="0" i="0">
                <a:solidFill>
                  <a:srgbClr val="DCDDDE"/>
                </a:solidFill>
                <a:effectLst/>
                <a:latin typeface="Whitney"/>
              </a:rPr>
              <a:t> replica. </a:t>
            </a:r>
            <a:r>
              <a:rPr lang="vi-VN" b="0" i="0">
                <a:solidFill>
                  <a:srgbClr val="DCDDDE"/>
                </a:solidFill>
                <a:effectLst/>
                <a:latin typeface="Whitney"/>
              </a:rPr>
              <a:t>Như vậy lúc đó master sẽ giữ 1 bản data khác, mấy thằng rep sẽ giữ 1 bản data khác -&gt; mất </a:t>
            </a:r>
            <a:r>
              <a:rPr lang="en-US" b="0" i="0" err="1">
                <a:solidFill>
                  <a:srgbClr val="DCDDDE"/>
                </a:solidFill>
                <a:effectLst/>
                <a:latin typeface="Whitney"/>
              </a:rPr>
              <a:t>tính</a:t>
            </a:r>
            <a:r>
              <a:rPr lang="en-US" b="0" i="0">
                <a:solidFill>
                  <a:srgbClr val="DCDDDE"/>
                </a:solidFill>
                <a:effectLst/>
                <a:latin typeface="Whitney"/>
              </a:rPr>
              <a:t> </a:t>
            </a:r>
            <a:r>
              <a:rPr lang="vi-VN" b="0" i="0">
                <a:solidFill>
                  <a:srgbClr val="DCDDDE"/>
                </a:solidFill>
                <a:effectLst/>
                <a:latin typeface="Whitney"/>
              </a:rPr>
              <a:t>consistency</a:t>
            </a:r>
            <a:endParaRPr lang="en-US" b="0" i="0">
              <a:solidFill>
                <a:srgbClr val="DCDDDE"/>
              </a:solidFill>
              <a:effectLst/>
              <a:latin typeface="Whitney"/>
            </a:endParaRPr>
          </a:p>
          <a:p>
            <a:pPr marL="0" lvl="0" indent="0" algn="l" rtl="0">
              <a:spcBef>
                <a:spcPts val="0"/>
              </a:spcBef>
              <a:spcAft>
                <a:spcPts val="0"/>
              </a:spcAft>
              <a:buNone/>
            </a:pPr>
            <a:endParaRPr lang="en-US" b="0" i="0">
              <a:solidFill>
                <a:srgbClr val="DCDDDE"/>
              </a:solidFill>
              <a:effectLst/>
              <a:latin typeface="Whitney"/>
            </a:endParaRPr>
          </a:p>
          <a:p>
            <a:pPr marL="0" lvl="0" indent="0" algn="l" rtl="0">
              <a:spcBef>
                <a:spcPts val="0"/>
              </a:spcBef>
              <a:spcAft>
                <a:spcPts val="0"/>
              </a:spcAft>
              <a:buNone/>
            </a:pPr>
            <a:r>
              <a:rPr lang="en-US" b="0" i="0" err="1">
                <a:solidFill>
                  <a:srgbClr val="DCDDDE"/>
                </a:solidFill>
                <a:effectLst/>
                <a:latin typeface="Whitney"/>
              </a:rPr>
              <a:t>Cần</a:t>
            </a:r>
            <a:r>
              <a:rPr lang="en-US" b="0" i="0">
                <a:solidFill>
                  <a:srgbClr val="DCDDDE"/>
                </a:solidFill>
                <a:effectLst/>
                <a:latin typeface="Whitney"/>
              </a:rPr>
              <a:t> 1 </a:t>
            </a:r>
            <a:r>
              <a:rPr lang="en-US" b="0" i="0" err="1">
                <a:solidFill>
                  <a:srgbClr val="DCDDDE"/>
                </a:solidFill>
                <a:effectLst/>
                <a:latin typeface="Whitney"/>
              </a:rPr>
              <a:t>giải</a:t>
            </a:r>
            <a:r>
              <a:rPr lang="en-US" b="0" i="0">
                <a:solidFill>
                  <a:srgbClr val="DCDDDE"/>
                </a:solidFill>
                <a:effectLst/>
                <a:latin typeface="Whitney"/>
              </a:rPr>
              <a:t> </a:t>
            </a:r>
            <a:r>
              <a:rPr lang="en-US" b="0" i="0" err="1">
                <a:solidFill>
                  <a:srgbClr val="DCDDDE"/>
                </a:solidFill>
                <a:effectLst/>
                <a:latin typeface="Whitney"/>
              </a:rPr>
              <a:t>pháp</a:t>
            </a:r>
            <a:r>
              <a:rPr lang="en-US" b="0" i="0">
                <a:solidFill>
                  <a:srgbClr val="DCDDDE"/>
                </a:solidFill>
                <a:effectLst/>
                <a:latin typeface="Whitney"/>
              </a:rPr>
              <a:t> </a:t>
            </a:r>
            <a:r>
              <a:rPr lang="en-US" b="0" i="0" err="1">
                <a:solidFill>
                  <a:srgbClr val="DCDDDE"/>
                </a:solidFill>
                <a:effectLst/>
                <a:latin typeface="Whitney"/>
              </a:rPr>
              <a:t>để</a:t>
            </a:r>
            <a:r>
              <a:rPr lang="en-US" b="0" i="0">
                <a:solidFill>
                  <a:srgbClr val="DCDDDE"/>
                </a:solidFill>
                <a:effectLst/>
                <a:latin typeface="Whitney"/>
              </a:rPr>
              <a:t> </a:t>
            </a:r>
            <a:r>
              <a:rPr lang="en-US" b="0" i="0" err="1">
                <a:solidFill>
                  <a:srgbClr val="DCDDDE"/>
                </a:solidFill>
                <a:effectLst/>
                <a:latin typeface="Whitney"/>
              </a:rPr>
              <a:t>khắc</a:t>
            </a:r>
            <a:r>
              <a:rPr lang="en-US" b="0" i="0">
                <a:solidFill>
                  <a:srgbClr val="DCDDDE"/>
                </a:solidFill>
                <a:effectLst/>
                <a:latin typeface="Whitney"/>
              </a:rPr>
              <a:t> </a:t>
            </a:r>
            <a:r>
              <a:rPr lang="en-US" b="0" i="0" err="1">
                <a:solidFill>
                  <a:srgbClr val="DCDDDE"/>
                </a:solidFill>
                <a:effectLst/>
                <a:latin typeface="Whitney"/>
              </a:rPr>
              <a:t>phục</a:t>
            </a:r>
            <a:r>
              <a:rPr lang="en-US" b="0" i="0">
                <a:solidFill>
                  <a:srgbClr val="DCDDDE"/>
                </a:solidFill>
                <a:effectLst/>
                <a:latin typeface="Whitney"/>
              </a:rPr>
              <a:t> </a:t>
            </a:r>
            <a:r>
              <a:rPr lang="en-US" b="0" i="0" err="1">
                <a:solidFill>
                  <a:srgbClr val="DCDDDE"/>
                </a:solidFill>
                <a:effectLst/>
                <a:latin typeface="Whitney"/>
              </a:rPr>
              <a:t>điều</a:t>
            </a:r>
            <a:r>
              <a:rPr lang="en-US" b="0" i="0">
                <a:solidFill>
                  <a:srgbClr val="DCDDDE"/>
                </a:solidFill>
                <a:effectLst/>
                <a:latin typeface="Whitney"/>
              </a:rPr>
              <a:t> </a:t>
            </a:r>
            <a:r>
              <a:rPr lang="en-US" b="0" i="0" err="1">
                <a:solidFill>
                  <a:srgbClr val="DCDDDE"/>
                </a:solidFill>
                <a:effectLst/>
                <a:latin typeface="Whitney"/>
              </a:rPr>
              <a:t>này</a:t>
            </a:r>
            <a:r>
              <a:rPr lang="en-US" b="0" i="0">
                <a:solidFill>
                  <a:srgbClr val="DCDDDE"/>
                </a:solidFill>
                <a:effectLst/>
                <a:latin typeface="Whitney"/>
              </a:rPr>
              <a:t>, </a:t>
            </a:r>
            <a:r>
              <a:rPr lang="en-US" b="0" i="0" err="1">
                <a:solidFill>
                  <a:srgbClr val="DCDDDE"/>
                </a:solidFill>
                <a:effectLst/>
                <a:latin typeface="Whitney"/>
              </a:rPr>
              <a:t>redis</a:t>
            </a:r>
            <a:r>
              <a:rPr lang="en-US" b="0" i="0">
                <a:solidFill>
                  <a:srgbClr val="DCDDDE"/>
                </a:solidFill>
                <a:effectLst/>
                <a:latin typeface="Whitney"/>
              </a:rPr>
              <a:t> </a:t>
            </a:r>
            <a:r>
              <a:rPr lang="en-US" b="0" i="0" err="1">
                <a:solidFill>
                  <a:srgbClr val="DCDDDE"/>
                </a:solidFill>
                <a:effectLst/>
                <a:latin typeface="Whitney"/>
              </a:rPr>
              <a:t>có</a:t>
            </a:r>
            <a:r>
              <a:rPr lang="en-US" b="0" i="0">
                <a:solidFill>
                  <a:srgbClr val="DCDDDE"/>
                </a:solidFill>
                <a:effectLst/>
                <a:latin typeface="Whitney"/>
              </a:rPr>
              <a:t> </a:t>
            </a:r>
            <a:r>
              <a:rPr lang="en-US" b="0" i="0" err="1">
                <a:solidFill>
                  <a:srgbClr val="DCDDDE"/>
                </a:solidFill>
                <a:effectLst/>
                <a:latin typeface="Whitney"/>
              </a:rPr>
              <a:t>thêm</a:t>
            </a:r>
            <a:r>
              <a:rPr lang="en-US" b="0" i="0">
                <a:solidFill>
                  <a:srgbClr val="DCDDDE"/>
                </a:solidFill>
                <a:effectLst/>
                <a:latin typeface="Whitney"/>
              </a:rPr>
              <a:t> </a:t>
            </a:r>
            <a:r>
              <a:rPr lang="en-US" b="0" i="0" err="1">
                <a:solidFill>
                  <a:srgbClr val="DCDDDE"/>
                </a:solidFill>
                <a:effectLst/>
                <a:latin typeface="Whitney"/>
              </a:rPr>
              <a:t>hàm</a:t>
            </a:r>
            <a:r>
              <a:rPr lang="en-US" b="0" i="0">
                <a:solidFill>
                  <a:srgbClr val="DCDDDE"/>
                </a:solidFill>
                <a:effectLst/>
                <a:latin typeface="Whitney"/>
              </a:rPr>
              <a:t> Wait, </a:t>
            </a:r>
            <a:r>
              <a:rPr lang="en-US" b="0" i="0" err="1">
                <a:solidFill>
                  <a:srgbClr val="DCDDDE"/>
                </a:solidFill>
                <a:effectLst/>
                <a:latin typeface="Whitney"/>
              </a:rPr>
              <a:t>cơ</a:t>
            </a:r>
            <a:r>
              <a:rPr lang="en-US" b="0" i="0">
                <a:solidFill>
                  <a:srgbClr val="DCDDDE"/>
                </a:solidFill>
                <a:effectLst/>
                <a:latin typeface="Whitney"/>
              </a:rPr>
              <a:t> </a:t>
            </a:r>
            <a:r>
              <a:rPr lang="en-US" b="0" i="0" err="1">
                <a:solidFill>
                  <a:srgbClr val="DCDDDE"/>
                </a:solidFill>
                <a:effectLst/>
                <a:latin typeface="Whitney"/>
              </a:rPr>
              <a:t>chế</a:t>
            </a:r>
            <a:r>
              <a:rPr lang="en-US" b="0" i="0">
                <a:solidFill>
                  <a:srgbClr val="DCDDDE"/>
                </a:solidFill>
                <a:effectLst/>
                <a:latin typeface="Whitney"/>
              </a:rPr>
              <a:t> </a:t>
            </a:r>
            <a:r>
              <a:rPr lang="en-US" b="0" i="0" err="1">
                <a:solidFill>
                  <a:srgbClr val="DCDDDE"/>
                </a:solidFill>
                <a:effectLst/>
                <a:latin typeface="Whitney"/>
              </a:rPr>
              <a:t>này</a:t>
            </a:r>
            <a:r>
              <a:rPr lang="en-US" b="0" i="0">
                <a:solidFill>
                  <a:srgbClr val="DCDDDE"/>
                </a:solidFill>
                <a:effectLst/>
                <a:latin typeface="Whitney"/>
              </a:rPr>
              <a:t> </a:t>
            </a:r>
            <a:r>
              <a:rPr lang="en-US" b="0" i="0" err="1">
                <a:solidFill>
                  <a:srgbClr val="DCDDDE"/>
                </a:solidFill>
                <a:effectLst/>
                <a:latin typeface="Whitney"/>
              </a:rPr>
              <a:t>đảm</a:t>
            </a:r>
            <a:r>
              <a:rPr lang="en-US" b="0" i="0">
                <a:solidFill>
                  <a:srgbClr val="DCDDDE"/>
                </a:solidFill>
                <a:effectLst/>
                <a:latin typeface="Whitney"/>
              </a:rPr>
              <a:t> </a:t>
            </a:r>
            <a:r>
              <a:rPr lang="en-US" b="0" i="0" err="1">
                <a:solidFill>
                  <a:srgbClr val="DCDDDE"/>
                </a:solidFill>
                <a:effectLst/>
                <a:latin typeface="Whitney"/>
              </a:rPr>
              <a:t>bảo</a:t>
            </a:r>
            <a:r>
              <a:rPr lang="en-US" b="0" i="0">
                <a:solidFill>
                  <a:srgbClr val="DCDDDE"/>
                </a:solidFill>
                <a:effectLst/>
                <a:latin typeface="Whitney"/>
              </a:rPr>
              <a:t> </a:t>
            </a:r>
            <a:r>
              <a:rPr lang="en-US" b="0" i="0" err="1">
                <a:solidFill>
                  <a:srgbClr val="DCDDDE"/>
                </a:solidFill>
                <a:effectLst/>
                <a:latin typeface="Whitney"/>
              </a:rPr>
              <a:t>một</a:t>
            </a:r>
            <a:r>
              <a:rPr lang="en-US" b="0" i="0">
                <a:solidFill>
                  <a:srgbClr val="DCDDDE"/>
                </a:solidFill>
                <a:effectLst/>
                <a:latin typeface="Whitney"/>
              </a:rPr>
              <a:t> </a:t>
            </a:r>
            <a:r>
              <a:rPr lang="en-US" b="0" i="0" err="1">
                <a:solidFill>
                  <a:srgbClr val="DCDDDE"/>
                </a:solidFill>
                <a:effectLst/>
                <a:latin typeface="Whitney"/>
              </a:rPr>
              <a:t>số</a:t>
            </a:r>
            <a:r>
              <a:rPr lang="en-US" b="0" i="0">
                <a:solidFill>
                  <a:srgbClr val="DCDDDE"/>
                </a:solidFill>
                <a:effectLst/>
                <a:latin typeface="Whitney"/>
              </a:rPr>
              <a:t> </a:t>
            </a:r>
            <a:r>
              <a:rPr lang="en-US" b="0" i="0" err="1">
                <a:solidFill>
                  <a:srgbClr val="DCDDDE"/>
                </a:solidFill>
                <a:effectLst/>
                <a:latin typeface="Whitney"/>
              </a:rPr>
              <a:t>lượng</a:t>
            </a:r>
            <a:r>
              <a:rPr lang="en-US" b="0" i="0">
                <a:solidFill>
                  <a:srgbClr val="DCDDDE"/>
                </a:solidFill>
                <a:effectLst/>
                <a:latin typeface="Whitney"/>
              </a:rPr>
              <a:t> </a:t>
            </a:r>
            <a:r>
              <a:rPr lang="en-US" b="0" i="0" err="1">
                <a:solidFill>
                  <a:srgbClr val="DCDDDE"/>
                </a:solidFill>
                <a:effectLst/>
                <a:latin typeface="Whitney"/>
              </a:rPr>
              <a:t>máy</a:t>
            </a:r>
            <a:r>
              <a:rPr lang="en-US" b="0" i="0">
                <a:solidFill>
                  <a:srgbClr val="DCDDDE"/>
                </a:solidFill>
                <a:effectLst/>
                <a:latin typeface="Whitney"/>
              </a:rPr>
              <a:t> </a:t>
            </a:r>
            <a:r>
              <a:rPr lang="en-US" b="0" i="0" err="1">
                <a:solidFill>
                  <a:srgbClr val="DCDDDE"/>
                </a:solidFill>
                <a:effectLst/>
                <a:latin typeface="Whitney"/>
              </a:rPr>
              <a:t>nhận</a:t>
            </a:r>
            <a:r>
              <a:rPr lang="en-US" b="0" i="0">
                <a:solidFill>
                  <a:srgbClr val="DCDDDE"/>
                </a:solidFill>
                <a:effectLst/>
                <a:latin typeface="Whitney"/>
              </a:rPr>
              <a:t> </a:t>
            </a:r>
            <a:r>
              <a:rPr lang="en-US" b="0" i="0" err="1">
                <a:solidFill>
                  <a:srgbClr val="DCDDDE"/>
                </a:solidFill>
                <a:effectLst/>
                <a:latin typeface="Whitney"/>
              </a:rPr>
              <a:t>được</a:t>
            </a:r>
            <a:r>
              <a:rPr lang="en-US" b="0" i="0">
                <a:solidFill>
                  <a:srgbClr val="DCDDDE"/>
                </a:solidFill>
                <a:effectLst/>
                <a:latin typeface="Whitney"/>
              </a:rPr>
              <a:t> </a:t>
            </a:r>
            <a:r>
              <a:rPr lang="en-US" b="0" i="0" err="1">
                <a:solidFill>
                  <a:srgbClr val="DCDDDE"/>
                </a:solidFill>
                <a:effectLst/>
                <a:latin typeface="Whitney"/>
              </a:rPr>
              <a:t>hết</a:t>
            </a:r>
            <a:r>
              <a:rPr lang="en-US" b="0" i="0">
                <a:solidFill>
                  <a:srgbClr val="DCDDDE"/>
                </a:solidFill>
                <a:effectLst/>
                <a:latin typeface="Whitney"/>
              </a:rPr>
              <a:t> </a:t>
            </a:r>
            <a:r>
              <a:rPr lang="en-US" b="0" i="0" err="1">
                <a:solidFill>
                  <a:srgbClr val="DCDDDE"/>
                </a:solidFill>
                <a:effectLst/>
                <a:latin typeface="Whitney"/>
              </a:rPr>
              <a:t>các</a:t>
            </a:r>
            <a:r>
              <a:rPr lang="en-US" b="0" i="0">
                <a:solidFill>
                  <a:srgbClr val="DCDDDE"/>
                </a:solidFill>
                <a:effectLst/>
                <a:latin typeface="Whitney"/>
              </a:rPr>
              <a:t> </a:t>
            </a:r>
            <a:r>
              <a:rPr lang="en-US" b="0" i="0" err="1">
                <a:solidFill>
                  <a:srgbClr val="DCDDDE"/>
                </a:solidFill>
                <a:effectLst/>
                <a:latin typeface="Whitney"/>
              </a:rPr>
              <a:t>lệnh</a:t>
            </a:r>
            <a:r>
              <a:rPr lang="en-US" b="0" i="0">
                <a:solidFill>
                  <a:srgbClr val="DCDDDE"/>
                </a:solidFill>
                <a:effectLst/>
                <a:latin typeface="Whitney"/>
              </a:rPr>
              <a:t> </a:t>
            </a:r>
            <a:r>
              <a:rPr lang="en-US" b="0" i="0" err="1">
                <a:solidFill>
                  <a:srgbClr val="DCDDDE"/>
                </a:solidFill>
                <a:effectLst/>
                <a:latin typeface="Whitney"/>
              </a:rPr>
              <a:t>ghi</a:t>
            </a:r>
            <a:r>
              <a:rPr lang="en-US" b="0" i="0">
                <a:solidFill>
                  <a:srgbClr val="DCDDDE"/>
                </a:solidFill>
                <a:effectLst/>
                <a:latin typeface="Whitney"/>
              </a:rPr>
              <a:t> </a:t>
            </a:r>
            <a:r>
              <a:rPr lang="en-US" b="0" i="0" err="1">
                <a:solidFill>
                  <a:srgbClr val="DCDDDE"/>
                </a:solidFill>
                <a:effectLst/>
                <a:latin typeface="Whitney"/>
              </a:rPr>
              <a:t>rồi</a:t>
            </a:r>
            <a:r>
              <a:rPr lang="en-US" b="0" i="0">
                <a:solidFill>
                  <a:srgbClr val="DCDDDE"/>
                </a:solidFill>
                <a:effectLst/>
                <a:latin typeface="Whitney"/>
              </a:rPr>
              <a:t> </a:t>
            </a:r>
            <a:r>
              <a:rPr lang="en-US" b="0" i="0" err="1">
                <a:solidFill>
                  <a:srgbClr val="DCDDDE"/>
                </a:solidFill>
                <a:effectLst/>
                <a:latin typeface="Whitney"/>
              </a:rPr>
              <a:t>mới</a:t>
            </a:r>
            <a:r>
              <a:rPr lang="en-US" b="0" i="0">
                <a:solidFill>
                  <a:srgbClr val="DCDDDE"/>
                </a:solidFill>
                <a:effectLst/>
                <a:latin typeface="Whitney"/>
              </a:rPr>
              <a:t> </a:t>
            </a:r>
            <a:r>
              <a:rPr lang="en-US" b="0" i="0" err="1">
                <a:solidFill>
                  <a:srgbClr val="DCDDDE"/>
                </a:solidFill>
                <a:effectLst/>
                <a:latin typeface="Whitney"/>
              </a:rPr>
              <a:t>thực</a:t>
            </a:r>
            <a:r>
              <a:rPr lang="en-US" b="0" i="0">
                <a:solidFill>
                  <a:srgbClr val="DCDDDE"/>
                </a:solidFill>
                <a:effectLst/>
                <a:latin typeface="Whitney"/>
              </a:rPr>
              <a:t> </a:t>
            </a:r>
            <a:r>
              <a:rPr lang="en-US" b="0" i="0" err="1">
                <a:solidFill>
                  <a:srgbClr val="DCDDDE"/>
                </a:solidFill>
                <a:effectLst/>
                <a:latin typeface="Whitney"/>
              </a:rPr>
              <a:t>thi</a:t>
            </a:r>
            <a:r>
              <a:rPr lang="en-US" b="0" i="0">
                <a:solidFill>
                  <a:srgbClr val="DCDDDE"/>
                </a:solidFill>
                <a:effectLst/>
                <a:latin typeface="Whitney"/>
              </a:rPr>
              <a:t>. =&gt; </a:t>
            </a:r>
            <a:r>
              <a:rPr lang="en-US" b="0" i="0" err="1">
                <a:solidFill>
                  <a:srgbClr val="DCDDDE"/>
                </a:solidFill>
                <a:effectLst/>
                <a:latin typeface="Whitney"/>
              </a:rPr>
              <a:t>toang</a:t>
            </a:r>
            <a:endParaRPr lang="en-US" b="0" i="0">
              <a:solidFill>
                <a:srgbClr val="DCDDDE"/>
              </a:solidFill>
              <a:effectLst/>
              <a:latin typeface="Whitney"/>
            </a:endParaRPr>
          </a:p>
          <a:p>
            <a:pPr marL="0" lvl="0" indent="0" algn="l" rtl="0">
              <a:spcBef>
                <a:spcPts val="0"/>
              </a:spcBef>
              <a:spcAft>
                <a:spcPts val="0"/>
              </a:spcAft>
              <a:buNone/>
            </a:pPr>
            <a:endParaRPr lang="en-US" b="0" i="0">
              <a:solidFill>
                <a:srgbClr val="DCDDDE"/>
              </a:solidFill>
              <a:effectLst/>
              <a:latin typeface="Whitney"/>
            </a:endParaRPr>
          </a:p>
          <a:p>
            <a:pPr marL="0" lvl="0" indent="0" algn="l" rtl="0">
              <a:spcBef>
                <a:spcPts val="0"/>
              </a:spcBef>
              <a:spcAft>
                <a:spcPts val="0"/>
              </a:spcAft>
              <a:buNone/>
            </a:pPr>
            <a:r>
              <a:rPr lang="en-US" b="0" i="0">
                <a:solidFill>
                  <a:srgbClr val="DCDDDE"/>
                </a:solidFill>
                <a:effectLst/>
                <a:latin typeface="Whitney"/>
              </a:rPr>
              <a:t>=&gt; </a:t>
            </a:r>
            <a:r>
              <a:rPr lang="en-US" b="0" i="0" err="1">
                <a:solidFill>
                  <a:srgbClr val="DCDDDE"/>
                </a:solidFill>
                <a:effectLst/>
                <a:latin typeface="Whitney"/>
              </a:rPr>
              <a:t>Nên</a:t>
            </a:r>
            <a:r>
              <a:rPr lang="en-US" b="0" i="0">
                <a:solidFill>
                  <a:srgbClr val="DCDDDE"/>
                </a:solidFill>
                <a:effectLst/>
                <a:latin typeface="Whitney"/>
              </a:rPr>
              <a:t> </a:t>
            </a:r>
            <a:r>
              <a:rPr lang="en-US" b="0" i="0" err="1">
                <a:solidFill>
                  <a:srgbClr val="DCDDDE"/>
                </a:solidFill>
                <a:effectLst/>
                <a:latin typeface="Whitney"/>
              </a:rPr>
              <a:t>tính</a:t>
            </a:r>
            <a:r>
              <a:rPr lang="en-US" b="0" i="0">
                <a:solidFill>
                  <a:srgbClr val="DCDDDE"/>
                </a:solidFill>
                <a:effectLst/>
                <a:latin typeface="Whitney"/>
              </a:rPr>
              <a:t> consistency </a:t>
            </a:r>
            <a:r>
              <a:rPr lang="en-US" b="0" i="0" err="1">
                <a:solidFill>
                  <a:srgbClr val="DCDDDE"/>
                </a:solidFill>
                <a:effectLst/>
                <a:latin typeface="Whitney"/>
              </a:rPr>
              <a:t>của</a:t>
            </a:r>
            <a:r>
              <a:rPr lang="en-US" b="0" i="0">
                <a:solidFill>
                  <a:srgbClr val="DCDDDE"/>
                </a:solidFill>
                <a:effectLst/>
                <a:latin typeface="Whitney"/>
              </a:rPr>
              <a:t> </a:t>
            </a:r>
            <a:r>
              <a:rPr lang="en-US" b="0" i="0" err="1">
                <a:solidFill>
                  <a:srgbClr val="DCDDDE"/>
                </a:solidFill>
                <a:effectLst/>
                <a:latin typeface="Whitney"/>
              </a:rPr>
              <a:t>redis</a:t>
            </a:r>
            <a:r>
              <a:rPr lang="en-US" b="0" i="0">
                <a:solidFill>
                  <a:srgbClr val="DCDDDE"/>
                </a:solidFill>
                <a:effectLst/>
                <a:latin typeface="Whitney"/>
              </a:rPr>
              <a:t> </a:t>
            </a:r>
            <a:r>
              <a:rPr lang="en-US" b="0" i="0" err="1">
                <a:solidFill>
                  <a:srgbClr val="DCDDDE"/>
                </a:solidFill>
                <a:effectLst/>
                <a:latin typeface="Whitney"/>
              </a:rPr>
              <a:t>yếu</a:t>
            </a:r>
            <a:r>
              <a:rPr lang="en-US" b="0" i="0">
                <a:solidFill>
                  <a:srgbClr val="DCDDDE"/>
                </a:solidFill>
                <a:effectLst/>
                <a:latin typeface="Whitney"/>
              </a:rPr>
              <a:t> </a:t>
            </a:r>
            <a:r>
              <a:rPr lang="en-US" b="0" i="0" err="1">
                <a:solidFill>
                  <a:srgbClr val="DCDDDE"/>
                </a:solidFill>
                <a:effectLst/>
                <a:latin typeface="Whitney"/>
              </a:rPr>
              <a:t>chứ</a:t>
            </a:r>
            <a:r>
              <a:rPr lang="en-US" b="0" i="0">
                <a:solidFill>
                  <a:srgbClr val="DCDDDE"/>
                </a:solidFill>
                <a:effectLst/>
                <a:latin typeface="Whitney"/>
              </a:rPr>
              <a:t> k </a:t>
            </a:r>
            <a:r>
              <a:rPr lang="en-US" b="0" i="0" err="1">
                <a:solidFill>
                  <a:srgbClr val="DCDDDE"/>
                </a:solidFill>
                <a:effectLst/>
                <a:latin typeface="Whitney"/>
              </a:rPr>
              <a:t>mạnh</a:t>
            </a:r>
            <a:endParaRPr lang="en-US" b="0" i="0">
              <a:solidFill>
                <a:srgbClr val="DCDDDE"/>
              </a:solidFill>
              <a:effectLst/>
              <a:latin typeface="Whitney"/>
            </a:endParaRPr>
          </a:p>
        </p:txBody>
      </p:sp>
    </p:spTree>
    <p:extLst>
      <p:ext uri="{BB962C8B-B14F-4D97-AF65-F5344CB8AC3E}">
        <p14:creationId xmlns:p14="http://schemas.microsoft.com/office/powerpoint/2010/main" val="1716322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9491f2141d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9491f2141d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146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9a7f2739b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9a7f2739b8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Redis lúc này được dùng như một in-memory cache, lưu các dữ liệu dưới dạng key-value đơn giản</a:t>
            </a:r>
            <a:r>
              <a:rPr lang="en-US"/>
              <a:t> </a:t>
            </a:r>
            <a:r>
              <a:rPr lang="en-US" err="1"/>
              <a:t>giúp</a:t>
            </a:r>
            <a:r>
              <a:rPr lang="en-US"/>
              <a:t> tang </a:t>
            </a:r>
            <a:r>
              <a:rPr lang="en-US" err="1"/>
              <a:t>tốc</a:t>
            </a:r>
            <a:r>
              <a:rPr lang="en-US"/>
              <a:t> </a:t>
            </a:r>
            <a:r>
              <a:rPr lang="en-US" err="1"/>
              <a:t>độ</a:t>
            </a:r>
            <a:r>
              <a:rPr lang="en-US"/>
              <a:t> req-res </a:t>
            </a:r>
            <a:r>
              <a:rPr lang="en-US" err="1"/>
              <a:t>giữa</a:t>
            </a:r>
            <a:r>
              <a:rPr lang="en-US"/>
              <a:t> client server</a:t>
            </a:r>
          </a:p>
          <a:p>
            <a:pPr marL="0" lvl="0" indent="0" algn="l" rtl="0">
              <a:spcBef>
                <a:spcPts val="0"/>
              </a:spcBef>
              <a:spcAft>
                <a:spcPts val="0"/>
              </a:spcAft>
              <a:buNone/>
            </a:pPr>
            <a:r>
              <a:rPr lang="en-US" err="1"/>
              <a:t>Với</a:t>
            </a:r>
            <a:r>
              <a:rPr lang="en-US"/>
              <a:t> request </a:t>
            </a:r>
            <a:r>
              <a:rPr lang="en-US" err="1"/>
              <a:t>đầu</a:t>
            </a:r>
            <a:r>
              <a:rPr lang="en-US"/>
              <a:t> </a:t>
            </a:r>
            <a:r>
              <a:rPr lang="en-US" err="1"/>
              <a:t>tiên</a:t>
            </a:r>
            <a:r>
              <a:rPr lang="en-US"/>
              <a:t>, ta </a:t>
            </a:r>
            <a:r>
              <a:rPr lang="en-US" err="1"/>
              <a:t>sẽ</a:t>
            </a:r>
            <a:r>
              <a:rPr lang="en-US"/>
              <a:t> </a:t>
            </a:r>
            <a:r>
              <a:rPr lang="en-US" err="1"/>
              <a:t>lấy</a:t>
            </a:r>
            <a:r>
              <a:rPr lang="en-US"/>
              <a:t> </a:t>
            </a:r>
            <a:r>
              <a:rPr lang="en-US" err="1"/>
              <a:t>dữ</a:t>
            </a:r>
            <a:r>
              <a:rPr lang="en-US"/>
              <a:t> </a:t>
            </a:r>
            <a:r>
              <a:rPr lang="en-US" err="1"/>
              <a:t>liệu</a:t>
            </a:r>
            <a:r>
              <a:rPr lang="en-US"/>
              <a:t> </a:t>
            </a:r>
            <a:r>
              <a:rPr lang="en-US" err="1"/>
              <a:t>từ</a:t>
            </a:r>
            <a:r>
              <a:rPr lang="en-US"/>
              <a:t> database </a:t>
            </a:r>
            <a:r>
              <a:rPr lang="en-US" err="1"/>
              <a:t>và</a:t>
            </a:r>
            <a:r>
              <a:rPr lang="en-US"/>
              <a:t> store </a:t>
            </a:r>
            <a:r>
              <a:rPr lang="en-US" err="1"/>
              <a:t>dữ</a:t>
            </a:r>
            <a:r>
              <a:rPr lang="en-US"/>
              <a:t> </a:t>
            </a:r>
            <a:r>
              <a:rPr lang="en-US" err="1"/>
              <a:t>liệu</a:t>
            </a:r>
            <a:r>
              <a:rPr lang="en-US"/>
              <a:t> </a:t>
            </a:r>
            <a:r>
              <a:rPr lang="en-US" err="1"/>
              <a:t>vào</a:t>
            </a:r>
            <a:r>
              <a:rPr lang="en-US"/>
              <a:t> </a:t>
            </a:r>
            <a:r>
              <a:rPr lang="en-US" err="1"/>
              <a:t>trong</a:t>
            </a:r>
            <a:r>
              <a:rPr lang="en-US"/>
              <a:t> </a:t>
            </a:r>
            <a:r>
              <a:rPr lang="en-US" err="1"/>
              <a:t>redis</a:t>
            </a:r>
            <a:endParaRPr lang="en-US"/>
          </a:p>
          <a:p>
            <a:pPr marL="0" lvl="0" indent="0" algn="l" rtl="0">
              <a:spcBef>
                <a:spcPts val="0"/>
              </a:spcBef>
              <a:spcAft>
                <a:spcPts val="0"/>
              </a:spcAft>
              <a:buNone/>
            </a:pPr>
            <a:r>
              <a:rPr lang="en-US"/>
              <a:t>Sau </a:t>
            </a:r>
            <a:r>
              <a:rPr lang="en-US" err="1"/>
              <a:t>đó</a:t>
            </a:r>
            <a:r>
              <a:rPr lang="en-US"/>
              <a:t>, </a:t>
            </a:r>
            <a:r>
              <a:rPr lang="en-US" err="1"/>
              <a:t>với</a:t>
            </a:r>
            <a:r>
              <a:rPr lang="en-US"/>
              <a:t> </a:t>
            </a:r>
            <a:r>
              <a:rPr lang="en-US" err="1"/>
              <a:t>mỗi</a:t>
            </a:r>
            <a:r>
              <a:rPr lang="en-US"/>
              <a:t> </a:t>
            </a:r>
            <a:r>
              <a:rPr lang="en-US" err="1"/>
              <a:t>lần</a:t>
            </a:r>
            <a:r>
              <a:rPr lang="en-US"/>
              <a:t> request, ta </a:t>
            </a:r>
            <a:r>
              <a:rPr lang="en-US" err="1"/>
              <a:t>sẽ</a:t>
            </a:r>
            <a:r>
              <a:rPr lang="en-US"/>
              <a:t> </a:t>
            </a:r>
            <a:r>
              <a:rPr lang="en-US" err="1"/>
              <a:t>yêu</a:t>
            </a:r>
            <a:r>
              <a:rPr lang="en-US"/>
              <a:t> </a:t>
            </a:r>
            <a:r>
              <a:rPr lang="en-US" err="1"/>
              <a:t>cầu</a:t>
            </a:r>
            <a:r>
              <a:rPr lang="en-US"/>
              <a:t> </a:t>
            </a:r>
            <a:r>
              <a:rPr lang="en-US" err="1"/>
              <a:t>lấy</a:t>
            </a:r>
            <a:r>
              <a:rPr lang="en-US"/>
              <a:t> </a:t>
            </a:r>
            <a:r>
              <a:rPr lang="en-US" err="1"/>
              <a:t>dữ</a:t>
            </a:r>
            <a:r>
              <a:rPr lang="en-US"/>
              <a:t> </a:t>
            </a:r>
            <a:r>
              <a:rPr lang="en-US" err="1"/>
              <a:t>liệu</a:t>
            </a:r>
            <a:r>
              <a:rPr lang="en-US"/>
              <a:t> </a:t>
            </a:r>
            <a:r>
              <a:rPr lang="en-US" err="1"/>
              <a:t>từ</a:t>
            </a:r>
            <a:r>
              <a:rPr lang="en-US"/>
              <a:t> Redis </a:t>
            </a:r>
            <a:r>
              <a:rPr lang="en-US" err="1"/>
              <a:t>nếu</a:t>
            </a:r>
            <a:r>
              <a:rPr lang="en-US"/>
              <a:t> </a:t>
            </a:r>
            <a:r>
              <a:rPr lang="en-US" err="1"/>
              <a:t>dữ</a:t>
            </a:r>
            <a:r>
              <a:rPr lang="en-US"/>
              <a:t> </a:t>
            </a:r>
            <a:r>
              <a:rPr lang="en-US" err="1"/>
              <a:t>liệu</a:t>
            </a:r>
            <a:r>
              <a:rPr lang="en-US"/>
              <a:t> null </a:t>
            </a:r>
            <a:r>
              <a:rPr lang="en-US" err="1"/>
              <a:t>thì</a:t>
            </a:r>
            <a:r>
              <a:rPr lang="en-US"/>
              <a:t> </a:t>
            </a:r>
            <a:r>
              <a:rPr lang="en-US" err="1"/>
              <a:t>mới</a:t>
            </a:r>
            <a:r>
              <a:rPr lang="en-US"/>
              <a:t> request </a:t>
            </a:r>
            <a:r>
              <a:rPr lang="en-US" err="1"/>
              <a:t>lên</a:t>
            </a:r>
            <a:r>
              <a:rPr lang="en-US"/>
              <a:t> database</a:t>
            </a:r>
          </a:p>
          <a:p>
            <a:pPr marL="0" lvl="0" indent="0" algn="l" rtl="0">
              <a:spcBef>
                <a:spcPts val="0"/>
              </a:spcBef>
              <a:spcAft>
                <a:spcPts val="0"/>
              </a:spcAft>
              <a:buNone/>
            </a:pPr>
            <a:r>
              <a:rPr lang="en-US" err="1"/>
              <a:t>Dữ</a:t>
            </a:r>
            <a:r>
              <a:rPr lang="en-US"/>
              <a:t> </a:t>
            </a:r>
            <a:r>
              <a:rPr lang="en-US" err="1"/>
              <a:t>liệu</a:t>
            </a:r>
            <a:r>
              <a:rPr lang="en-US"/>
              <a:t> </a:t>
            </a:r>
            <a:r>
              <a:rPr lang="en-US" err="1"/>
              <a:t>đc</a:t>
            </a:r>
            <a:r>
              <a:rPr lang="en-US"/>
              <a:t> </a:t>
            </a:r>
            <a:r>
              <a:rPr lang="en-US" err="1"/>
              <a:t>lưu</a:t>
            </a:r>
            <a:r>
              <a:rPr lang="en-US"/>
              <a:t> </a:t>
            </a:r>
            <a:r>
              <a:rPr lang="en-US" err="1"/>
              <a:t>trên</a:t>
            </a:r>
            <a:r>
              <a:rPr lang="en-US"/>
              <a:t> Ram </a:t>
            </a:r>
            <a:r>
              <a:rPr lang="en-US" err="1"/>
              <a:t>của</a:t>
            </a:r>
            <a:r>
              <a:rPr lang="en-US"/>
              <a:t> </a:t>
            </a:r>
            <a:r>
              <a:rPr lang="en-US" err="1"/>
              <a:t>máy</a:t>
            </a:r>
            <a:r>
              <a:rPr lang="en-US"/>
              <a:t> </a:t>
            </a:r>
            <a:r>
              <a:rPr lang="en-US" err="1"/>
              <a:t>tính</a:t>
            </a:r>
            <a:r>
              <a:rPr lang="en-US"/>
              <a:t> </a:t>
            </a:r>
            <a:r>
              <a:rPr lang="en-US" err="1"/>
              <a:t>giúp</a:t>
            </a:r>
            <a:r>
              <a:rPr lang="en-US"/>
              <a:t> </a:t>
            </a:r>
            <a:r>
              <a:rPr lang="en-US" err="1"/>
              <a:t>việc</a:t>
            </a:r>
            <a:r>
              <a:rPr lang="en-US"/>
              <a:t> </a:t>
            </a:r>
            <a:r>
              <a:rPr lang="en-US" err="1"/>
              <a:t>truy</a:t>
            </a:r>
            <a:r>
              <a:rPr lang="en-US"/>
              <a:t> </a:t>
            </a:r>
            <a:r>
              <a:rPr lang="en-US" err="1"/>
              <a:t>xuất</a:t>
            </a:r>
            <a:r>
              <a:rPr lang="en-US"/>
              <a:t> </a:t>
            </a:r>
            <a:r>
              <a:rPr lang="en-US" err="1"/>
              <a:t>lại</a:t>
            </a:r>
            <a:r>
              <a:rPr lang="en-US"/>
              <a:t> </a:t>
            </a:r>
            <a:r>
              <a:rPr lang="en-US" err="1"/>
              <a:t>nhanh</a:t>
            </a:r>
            <a:r>
              <a:rPr lang="en-US"/>
              <a:t> </a:t>
            </a:r>
            <a:r>
              <a:rPr lang="en-US" err="1"/>
              <a:t>hơn</a:t>
            </a:r>
            <a:r>
              <a:rPr lang="en-US"/>
              <a:t> </a:t>
            </a:r>
            <a:r>
              <a:rPr lang="en-US" err="1"/>
              <a:t>rất</a:t>
            </a:r>
            <a:r>
              <a:rPr lang="en-US"/>
              <a:t> </a:t>
            </a:r>
            <a:r>
              <a:rPr lang="en-US" err="1"/>
              <a:t>rất</a:t>
            </a:r>
            <a:r>
              <a:rPr lang="en-US"/>
              <a:t> </a:t>
            </a:r>
            <a:r>
              <a:rPr lang="en-US" err="1"/>
              <a:t>nhiều</a:t>
            </a:r>
            <a:endParaRPr lang="en-US"/>
          </a:p>
          <a:p>
            <a:pPr marL="0" lvl="0" indent="0" algn="l" rtl="0">
              <a:spcBef>
                <a:spcPts val="0"/>
              </a:spcBef>
              <a:spcAft>
                <a:spcPts val="0"/>
              </a:spcAft>
              <a:buNone/>
            </a:pPr>
            <a:r>
              <a:rPr lang="en-US" err="1"/>
              <a:t>Các</a:t>
            </a:r>
            <a:r>
              <a:rPr lang="en-US"/>
              <a:t> </a:t>
            </a:r>
            <a:r>
              <a:rPr lang="en-US" err="1"/>
              <a:t>dữ</a:t>
            </a:r>
            <a:r>
              <a:rPr lang="en-US"/>
              <a:t> </a:t>
            </a:r>
            <a:r>
              <a:rPr lang="en-US" err="1"/>
              <a:t>liệu</a:t>
            </a:r>
            <a:r>
              <a:rPr lang="en-US"/>
              <a:t> </a:t>
            </a:r>
            <a:r>
              <a:rPr lang="en-US" err="1"/>
              <a:t>dược</a:t>
            </a:r>
            <a:r>
              <a:rPr lang="en-US"/>
              <a:t> </a:t>
            </a:r>
            <a:r>
              <a:rPr lang="en-US" err="1"/>
              <a:t>lưu</a:t>
            </a:r>
            <a:r>
              <a:rPr lang="en-US"/>
              <a:t> </a:t>
            </a:r>
            <a:r>
              <a:rPr lang="en-US" err="1"/>
              <a:t>vàoo</a:t>
            </a:r>
            <a:r>
              <a:rPr lang="en-US"/>
              <a:t> </a:t>
            </a:r>
            <a:r>
              <a:rPr lang="en-US" err="1"/>
              <a:t>redis</a:t>
            </a:r>
            <a:r>
              <a:rPr lang="en-US"/>
              <a:t> </a:t>
            </a:r>
            <a:r>
              <a:rPr lang="en-US" err="1"/>
              <a:t>là</a:t>
            </a:r>
            <a:r>
              <a:rPr lang="en-US"/>
              <a:t> </a:t>
            </a:r>
            <a:r>
              <a:rPr lang="en-US" err="1"/>
              <a:t>những</a:t>
            </a:r>
            <a:r>
              <a:rPr lang="en-US"/>
              <a:t> </a:t>
            </a:r>
            <a:r>
              <a:rPr lang="en-US" err="1"/>
              <a:t>dữ</a:t>
            </a:r>
            <a:r>
              <a:rPr lang="en-US"/>
              <a:t> </a:t>
            </a:r>
            <a:r>
              <a:rPr lang="en-US" err="1"/>
              <a:t>liệu</a:t>
            </a:r>
            <a:r>
              <a:rPr lang="en-US"/>
              <a:t> </a:t>
            </a:r>
            <a:r>
              <a:rPr lang="en-US" err="1"/>
              <a:t>quan</a:t>
            </a:r>
            <a:r>
              <a:rPr lang="en-US"/>
              <a:t> </a:t>
            </a:r>
            <a:r>
              <a:rPr lang="en-US" err="1"/>
              <a:t>trọng</a:t>
            </a:r>
            <a:r>
              <a:rPr lang="en-US"/>
              <a:t> </a:t>
            </a:r>
            <a:r>
              <a:rPr lang="en-US" err="1"/>
              <a:t>và</a:t>
            </a:r>
            <a:r>
              <a:rPr lang="en-US"/>
              <a:t> </a:t>
            </a:r>
            <a:r>
              <a:rPr lang="en-US" err="1"/>
              <a:t>ít</a:t>
            </a:r>
            <a:r>
              <a:rPr lang="en-US"/>
              <a:t> </a:t>
            </a:r>
            <a:r>
              <a:rPr lang="en-US" err="1"/>
              <a:t>bị</a:t>
            </a:r>
            <a:r>
              <a:rPr lang="en-US"/>
              <a:t> </a:t>
            </a:r>
            <a:r>
              <a:rPr lang="en-US" err="1"/>
              <a:t>thay</a:t>
            </a:r>
            <a:r>
              <a:rPr lang="en-US"/>
              <a:t> </a:t>
            </a:r>
            <a:r>
              <a:rPr lang="en-US" err="1"/>
              <a:t>đổi</a:t>
            </a: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2374669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902c5dc17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902c5dc17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Mỗi</a:t>
            </a:r>
            <a:r>
              <a:rPr lang="en-US"/>
              <a:t> publisher </a:t>
            </a:r>
            <a:r>
              <a:rPr lang="en-US" err="1"/>
              <a:t>sẽ</a:t>
            </a:r>
            <a:r>
              <a:rPr lang="en-US"/>
              <a:t> </a:t>
            </a:r>
            <a:r>
              <a:rPr lang="en-US" err="1"/>
              <a:t>có</a:t>
            </a:r>
            <a:r>
              <a:rPr lang="en-US"/>
              <a:t> </a:t>
            </a:r>
            <a:r>
              <a:rPr lang="en-US" err="1"/>
              <a:t>các</a:t>
            </a:r>
            <a:r>
              <a:rPr lang="en-US"/>
              <a:t> channel </a:t>
            </a:r>
            <a:r>
              <a:rPr lang="en-US" err="1"/>
              <a:t>được</a:t>
            </a:r>
            <a:r>
              <a:rPr lang="en-US"/>
              <a:t> </a:t>
            </a:r>
            <a:r>
              <a:rPr lang="en-US" err="1"/>
              <a:t>lưu</a:t>
            </a:r>
            <a:r>
              <a:rPr lang="en-US"/>
              <a:t> </a:t>
            </a:r>
            <a:r>
              <a:rPr lang="en-US" err="1"/>
              <a:t>trữ</a:t>
            </a:r>
            <a:r>
              <a:rPr lang="en-US"/>
              <a:t> </a:t>
            </a:r>
            <a:r>
              <a:rPr lang="en-US" err="1"/>
              <a:t>trong</a:t>
            </a:r>
            <a:r>
              <a:rPr lang="en-US"/>
              <a:t> </a:t>
            </a:r>
            <a:r>
              <a:rPr lang="en-US" err="1"/>
              <a:t>redis</a:t>
            </a:r>
            <a:endParaRPr lang="en-US"/>
          </a:p>
          <a:p>
            <a:pPr marL="0" lvl="0" indent="0" algn="l" rtl="0">
              <a:spcBef>
                <a:spcPts val="0"/>
              </a:spcBef>
              <a:spcAft>
                <a:spcPts val="0"/>
              </a:spcAft>
              <a:buNone/>
            </a:pPr>
            <a:r>
              <a:rPr lang="en-US" err="1"/>
              <a:t>Các</a:t>
            </a:r>
            <a:r>
              <a:rPr lang="en-US"/>
              <a:t> subscriber </a:t>
            </a:r>
            <a:r>
              <a:rPr lang="en-US" err="1"/>
              <a:t>đăng</a:t>
            </a:r>
            <a:r>
              <a:rPr lang="en-US"/>
              <a:t> </a:t>
            </a:r>
            <a:r>
              <a:rPr lang="en-US" err="1"/>
              <a:t>ký</a:t>
            </a:r>
            <a:r>
              <a:rPr lang="en-US"/>
              <a:t> </a:t>
            </a:r>
            <a:r>
              <a:rPr lang="en-US" err="1"/>
              <a:t>vào</a:t>
            </a:r>
            <a:r>
              <a:rPr lang="en-US"/>
              <a:t> channel</a:t>
            </a:r>
          </a:p>
          <a:p>
            <a:pPr marL="0" lvl="0" indent="0" algn="l" rtl="0">
              <a:spcBef>
                <a:spcPts val="0"/>
              </a:spcBef>
              <a:spcAft>
                <a:spcPts val="0"/>
              </a:spcAft>
              <a:buNone/>
            </a:pPr>
            <a:r>
              <a:rPr lang="en-US"/>
              <a:t>Sau </a:t>
            </a:r>
            <a:r>
              <a:rPr lang="en-US" err="1"/>
              <a:t>khi</a:t>
            </a:r>
            <a:r>
              <a:rPr lang="en-US"/>
              <a:t> </a:t>
            </a:r>
            <a:r>
              <a:rPr lang="en-US" err="1"/>
              <a:t>đã</a:t>
            </a:r>
            <a:r>
              <a:rPr lang="en-US"/>
              <a:t> </a:t>
            </a:r>
            <a:r>
              <a:rPr lang="en-US" err="1"/>
              <a:t>đăng</a:t>
            </a:r>
            <a:r>
              <a:rPr lang="en-US"/>
              <a:t> </a:t>
            </a:r>
            <a:r>
              <a:rPr lang="en-US" err="1"/>
              <a:t>ký</a:t>
            </a:r>
            <a:r>
              <a:rPr lang="en-US"/>
              <a:t> </a:t>
            </a:r>
            <a:r>
              <a:rPr lang="en-US" err="1"/>
              <a:t>thì</a:t>
            </a:r>
            <a:r>
              <a:rPr lang="en-US"/>
              <a:t> </a:t>
            </a:r>
            <a:r>
              <a:rPr lang="en-US" err="1"/>
              <a:t>ghi</a:t>
            </a:r>
            <a:r>
              <a:rPr lang="en-US"/>
              <a:t> publisher </a:t>
            </a:r>
            <a:r>
              <a:rPr lang="en-US" err="1"/>
              <a:t>gửi</a:t>
            </a:r>
            <a:r>
              <a:rPr lang="en-US"/>
              <a:t> </a:t>
            </a:r>
            <a:r>
              <a:rPr lang="en-US" err="1"/>
              <a:t>dữ</a:t>
            </a:r>
            <a:r>
              <a:rPr lang="en-US"/>
              <a:t> </a:t>
            </a:r>
            <a:r>
              <a:rPr lang="en-US" err="1"/>
              <a:t>liệu</a:t>
            </a:r>
            <a:r>
              <a:rPr lang="en-US"/>
              <a:t> </a:t>
            </a:r>
            <a:r>
              <a:rPr lang="en-US" err="1"/>
              <a:t>lên</a:t>
            </a:r>
            <a:r>
              <a:rPr lang="en-US"/>
              <a:t> channel </a:t>
            </a:r>
            <a:r>
              <a:rPr lang="en-US" err="1"/>
              <a:t>thì</a:t>
            </a:r>
            <a:r>
              <a:rPr lang="en-US"/>
              <a:t> </a:t>
            </a:r>
            <a:r>
              <a:rPr lang="en-US" err="1"/>
              <a:t>các</a:t>
            </a:r>
            <a:r>
              <a:rPr lang="en-US"/>
              <a:t> channel </a:t>
            </a:r>
            <a:r>
              <a:rPr lang="en-US" err="1"/>
              <a:t>này</a:t>
            </a:r>
            <a:r>
              <a:rPr lang="en-US"/>
              <a:t> </a:t>
            </a:r>
            <a:r>
              <a:rPr lang="en-US" err="1"/>
              <a:t>sẽ</a:t>
            </a:r>
            <a:r>
              <a:rPr lang="en-US"/>
              <a:t> </a:t>
            </a:r>
            <a:r>
              <a:rPr lang="en-US" err="1"/>
              <a:t>gửi</a:t>
            </a:r>
            <a:r>
              <a:rPr lang="en-US"/>
              <a:t> </a:t>
            </a:r>
            <a:r>
              <a:rPr lang="en-US" err="1"/>
              <a:t>lại</a:t>
            </a:r>
            <a:r>
              <a:rPr lang="en-US"/>
              <a:t> </a:t>
            </a:r>
            <a:r>
              <a:rPr lang="en-US" err="1"/>
              <a:t>dữ</a:t>
            </a:r>
            <a:r>
              <a:rPr lang="en-US"/>
              <a:t> </a:t>
            </a:r>
            <a:r>
              <a:rPr lang="en-US" err="1"/>
              <a:t>liệu</a:t>
            </a:r>
            <a:r>
              <a:rPr lang="en-US"/>
              <a:t> </a:t>
            </a:r>
            <a:r>
              <a:rPr lang="en-US" err="1"/>
              <a:t>tới</a:t>
            </a:r>
            <a:r>
              <a:rPr lang="en-US"/>
              <a:t> </a:t>
            </a:r>
            <a:r>
              <a:rPr lang="en-US" err="1"/>
              <a:t>các</a:t>
            </a:r>
            <a:r>
              <a:rPr lang="en-US"/>
              <a:t> subscriber</a:t>
            </a:r>
          </a:p>
          <a:p>
            <a:pPr marL="0" lvl="0" indent="0" algn="l" rtl="0">
              <a:spcBef>
                <a:spcPts val="0"/>
              </a:spcBef>
              <a:spcAft>
                <a:spcPts val="0"/>
              </a:spcAft>
              <a:buNone/>
            </a:pPr>
            <a:r>
              <a:rPr lang="en-US" err="1"/>
              <a:t>Giống</a:t>
            </a:r>
            <a:r>
              <a:rPr lang="en-US"/>
              <a:t> </a:t>
            </a:r>
            <a:r>
              <a:rPr lang="en-US" err="1"/>
              <a:t>như</a:t>
            </a:r>
            <a:r>
              <a:rPr lang="en-US"/>
              <a:t> </a:t>
            </a:r>
            <a:r>
              <a:rPr lang="en-US" err="1"/>
              <a:t>việc</a:t>
            </a:r>
            <a:r>
              <a:rPr lang="en-US"/>
              <a:t> </a:t>
            </a:r>
            <a:r>
              <a:rPr lang="en-US" err="1"/>
              <a:t>xem</a:t>
            </a:r>
            <a:r>
              <a:rPr lang="en-US"/>
              <a:t> TV, </a:t>
            </a:r>
            <a:r>
              <a:rPr lang="en-US" err="1"/>
              <a:t>người</a:t>
            </a:r>
            <a:r>
              <a:rPr lang="en-US"/>
              <a:t> </a:t>
            </a:r>
            <a:r>
              <a:rPr lang="en-US" err="1"/>
              <a:t>dùng</a:t>
            </a:r>
            <a:r>
              <a:rPr lang="en-US"/>
              <a:t> </a:t>
            </a:r>
            <a:r>
              <a:rPr lang="en-US" err="1"/>
              <a:t>đăng</a:t>
            </a:r>
            <a:r>
              <a:rPr lang="en-US"/>
              <a:t> </a:t>
            </a:r>
            <a:r>
              <a:rPr lang="en-US" err="1"/>
              <a:t>ký</a:t>
            </a:r>
            <a:r>
              <a:rPr lang="en-US"/>
              <a:t> </a:t>
            </a:r>
            <a:r>
              <a:rPr lang="en-US" err="1"/>
              <a:t>kênh</a:t>
            </a:r>
            <a:r>
              <a:rPr lang="en-US"/>
              <a:t> </a:t>
            </a:r>
            <a:r>
              <a:rPr lang="en-US" err="1"/>
              <a:t>đài</a:t>
            </a:r>
            <a:r>
              <a:rPr lang="en-US"/>
              <a:t>, </a:t>
            </a:r>
            <a:r>
              <a:rPr lang="en-US" err="1"/>
              <a:t>kênh</a:t>
            </a:r>
            <a:r>
              <a:rPr lang="en-US"/>
              <a:t> </a:t>
            </a:r>
            <a:r>
              <a:rPr lang="en-US" err="1"/>
              <a:t>đài</a:t>
            </a:r>
            <a:r>
              <a:rPr lang="en-US"/>
              <a:t> </a:t>
            </a:r>
            <a:r>
              <a:rPr lang="en-US" err="1"/>
              <a:t>sẽ</a:t>
            </a:r>
            <a:r>
              <a:rPr lang="en-US"/>
              <a:t> </a:t>
            </a:r>
            <a:r>
              <a:rPr lang="en-US" err="1"/>
              <a:t>gửi</a:t>
            </a:r>
            <a:r>
              <a:rPr lang="en-US"/>
              <a:t> </a:t>
            </a:r>
            <a:r>
              <a:rPr lang="en-US" err="1"/>
              <a:t>các</a:t>
            </a:r>
            <a:r>
              <a:rPr lang="en-US"/>
              <a:t> video </a:t>
            </a:r>
            <a:r>
              <a:rPr lang="en-US" err="1"/>
              <a:t>âm</a:t>
            </a:r>
            <a:r>
              <a:rPr lang="en-US"/>
              <a:t> </a:t>
            </a:r>
            <a:r>
              <a:rPr lang="en-US" err="1"/>
              <a:t>thanh</a:t>
            </a:r>
            <a:r>
              <a:rPr lang="en-US"/>
              <a:t> </a:t>
            </a:r>
            <a:r>
              <a:rPr lang="en-US" err="1"/>
              <a:t>tới</a:t>
            </a:r>
            <a:r>
              <a:rPr lang="en-US"/>
              <a:t> TV </a:t>
            </a:r>
            <a:r>
              <a:rPr lang="en-US" err="1"/>
              <a:t>của</a:t>
            </a:r>
            <a:r>
              <a:rPr lang="en-US"/>
              <a:t> </a:t>
            </a:r>
            <a:r>
              <a:rPr lang="en-US" err="1"/>
              <a:t>người</a:t>
            </a:r>
            <a:r>
              <a:rPr lang="en-US"/>
              <a:t> </a:t>
            </a:r>
            <a:r>
              <a:rPr lang="en-US" err="1"/>
              <a:t>dùng</a:t>
            </a:r>
            <a:endParaRPr/>
          </a:p>
        </p:txBody>
      </p:sp>
    </p:spTree>
    <p:extLst>
      <p:ext uri="{BB962C8B-B14F-4D97-AF65-F5344CB8AC3E}">
        <p14:creationId xmlns:p14="http://schemas.microsoft.com/office/powerpoint/2010/main" val="1869896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902c5dc17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902c5dc17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Về</a:t>
            </a:r>
            <a:r>
              <a:rPr lang="en-US"/>
              <a:t> </a:t>
            </a:r>
            <a:r>
              <a:rPr lang="en-US" err="1"/>
              <a:t>cơ</a:t>
            </a:r>
            <a:r>
              <a:rPr lang="en-US"/>
              <a:t> </a:t>
            </a:r>
            <a:r>
              <a:rPr lang="en-US" err="1"/>
              <a:t>bản</a:t>
            </a:r>
            <a:r>
              <a:rPr lang="en-US"/>
              <a:t> counter </a:t>
            </a:r>
            <a:r>
              <a:rPr lang="en-US" err="1"/>
              <a:t>đúng</a:t>
            </a:r>
            <a:r>
              <a:rPr lang="en-US"/>
              <a:t> </a:t>
            </a:r>
            <a:r>
              <a:rPr lang="en-US" err="1"/>
              <a:t>với</a:t>
            </a:r>
            <a:r>
              <a:rPr lang="en-US"/>
              <a:t> </a:t>
            </a:r>
            <a:r>
              <a:rPr lang="en-US" err="1"/>
              <a:t>cái</a:t>
            </a:r>
            <a:r>
              <a:rPr lang="en-US"/>
              <a:t> </a:t>
            </a:r>
            <a:r>
              <a:rPr lang="en-US" err="1"/>
              <a:t>tên</a:t>
            </a:r>
            <a:r>
              <a:rPr lang="en-US"/>
              <a:t> </a:t>
            </a:r>
            <a:r>
              <a:rPr lang="en-US" err="1"/>
              <a:t>của</a:t>
            </a:r>
            <a:r>
              <a:rPr lang="en-US"/>
              <a:t> </a:t>
            </a:r>
            <a:r>
              <a:rPr lang="en-US" err="1"/>
              <a:t>nó</a:t>
            </a:r>
            <a:r>
              <a:rPr lang="en-US"/>
              <a:t> </a:t>
            </a:r>
            <a:r>
              <a:rPr lang="en-US" err="1"/>
              <a:t>chỉ</a:t>
            </a:r>
            <a:r>
              <a:rPr lang="en-US"/>
              <a:t> </a:t>
            </a:r>
            <a:r>
              <a:rPr lang="en-US" err="1"/>
              <a:t>xài</a:t>
            </a:r>
            <a:r>
              <a:rPr lang="en-US"/>
              <a:t> </a:t>
            </a:r>
            <a:r>
              <a:rPr lang="en-US" err="1"/>
              <a:t>để</a:t>
            </a:r>
            <a:r>
              <a:rPr lang="en-US"/>
              <a:t> </a:t>
            </a:r>
            <a:r>
              <a:rPr lang="en-US" err="1"/>
              <a:t>đếm</a:t>
            </a:r>
            <a:r>
              <a:rPr lang="en-US"/>
              <a:t> </a:t>
            </a:r>
            <a:r>
              <a:rPr lang="en-US" err="1"/>
              <a:t>và</a:t>
            </a:r>
            <a:r>
              <a:rPr lang="en-US"/>
              <a:t> </a:t>
            </a:r>
            <a:r>
              <a:rPr lang="en-US" err="1"/>
              <a:t>redis</a:t>
            </a:r>
            <a:r>
              <a:rPr lang="en-US"/>
              <a:t> </a:t>
            </a:r>
            <a:r>
              <a:rPr lang="en-US" err="1"/>
              <a:t>đếm</a:t>
            </a:r>
            <a:r>
              <a:rPr lang="en-US"/>
              <a:t> </a:t>
            </a:r>
            <a:r>
              <a:rPr lang="en-US" err="1"/>
              <a:t>rất</a:t>
            </a:r>
            <a:r>
              <a:rPr lang="en-US"/>
              <a:t> </a:t>
            </a:r>
            <a:r>
              <a:rPr lang="en-US" err="1"/>
              <a:t>nhanh</a:t>
            </a:r>
            <a:endParaRPr lang="en-US"/>
          </a:p>
          <a:p>
            <a:pPr marL="0" lvl="0" indent="0" algn="l" rtl="0">
              <a:spcBef>
                <a:spcPts val="0"/>
              </a:spcBef>
              <a:spcAft>
                <a:spcPts val="0"/>
              </a:spcAft>
              <a:buNone/>
            </a:pPr>
            <a:r>
              <a:rPr lang="en-US" err="1"/>
              <a:t>Việc</a:t>
            </a:r>
            <a:r>
              <a:rPr lang="en-US"/>
              <a:t> </a:t>
            </a:r>
            <a:r>
              <a:rPr lang="en-US" err="1"/>
              <a:t>đếm</a:t>
            </a:r>
            <a:r>
              <a:rPr lang="en-US"/>
              <a:t> </a:t>
            </a:r>
            <a:r>
              <a:rPr lang="en-US" err="1"/>
              <a:t>rất</a:t>
            </a:r>
            <a:r>
              <a:rPr lang="en-US"/>
              <a:t> </a:t>
            </a:r>
            <a:r>
              <a:rPr lang="en-US" err="1"/>
              <a:t>nhanh</a:t>
            </a:r>
            <a:r>
              <a:rPr lang="en-US"/>
              <a:t> </a:t>
            </a:r>
            <a:r>
              <a:rPr lang="en-US" err="1"/>
              <a:t>này</a:t>
            </a:r>
            <a:r>
              <a:rPr lang="en-US"/>
              <a:t> </a:t>
            </a:r>
            <a:r>
              <a:rPr lang="en-US" err="1"/>
              <a:t>giúp</a:t>
            </a:r>
            <a:r>
              <a:rPr lang="en-US"/>
              <a:t> </a:t>
            </a:r>
            <a:r>
              <a:rPr lang="en-US" err="1"/>
              <a:t>nó</a:t>
            </a:r>
            <a:r>
              <a:rPr lang="en-US"/>
              <a:t> </a:t>
            </a:r>
            <a:r>
              <a:rPr lang="en-US" err="1"/>
              <a:t>được</a:t>
            </a:r>
            <a:r>
              <a:rPr lang="en-US"/>
              <a:t> </a:t>
            </a:r>
            <a:r>
              <a:rPr lang="en-US" err="1"/>
              <a:t>ứng</a:t>
            </a:r>
            <a:r>
              <a:rPr lang="en-US"/>
              <a:t> </a:t>
            </a:r>
            <a:r>
              <a:rPr lang="en-US" err="1"/>
              <a:t>dụng</a:t>
            </a:r>
            <a:r>
              <a:rPr lang="en-US"/>
              <a:t> </a:t>
            </a:r>
            <a:r>
              <a:rPr lang="en-US" err="1"/>
              <a:t>vào</a:t>
            </a:r>
            <a:r>
              <a:rPr lang="en-US"/>
              <a:t> </a:t>
            </a:r>
            <a:r>
              <a:rPr lang="en-US" err="1"/>
              <a:t>việc</a:t>
            </a:r>
            <a:r>
              <a:rPr lang="en-US"/>
              <a:t> </a:t>
            </a:r>
          </a:p>
          <a:p>
            <a:pPr marL="0" lvl="0" indent="0" algn="l" rtl="0">
              <a:spcBef>
                <a:spcPts val="0"/>
              </a:spcBef>
              <a:spcAft>
                <a:spcPts val="0"/>
              </a:spcAft>
              <a:buNone/>
            </a:pPr>
            <a:endParaRPr lang="en-US"/>
          </a:p>
          <a:p>
            <a:pPr marL="0" lvl="0" indent="0" algn="l" rtl="0">
              <a:spcBef>
                <a:spcPts val="0"/>
              </a:spcBef>
              <a:spcAft>
                <a:spcPts val="0"/>
              </a:spcAft>
              <a:buNone/>
            </a:pPr>
            <a:r>
              <a:rPr lang="en-US" err="1"/>
              <a:t>Giả</a:t>
            </a:r>
            <a:r>
              <a:rPr lang="en-US"/>
              <a:t> </a:t>
            </a:r>
            <a:r>
              <a:rPr lang="en-US" err="1"/>
              <a:t>sử</a:t>
            </a:r>
            <a:r>
              <a:rPr lang="en-US"/>
              <a:t> </a:t>
            </a:r>
            <a:r>
              <a:rPr lang="en-US" err="1"/>
              <a:t>như</a:t>
            </a:r>
            <a:r>
              <a:rPr lang="en-US"/>
              <a:t> </a:t>
            </a:r>
            <a:r>
              <a:rPr lang="en-US" err="1"/>
              <a:t>các</a:t>
            </a:r>
            <a:r>
              <a:rPr lang="en-US"/>
              <a:t> app </a:t>
            </a:r>
            <a:r>
              <a:rPr lang="en-US" err="1"/>
              <a:t>đặt</a:t>
            </a:r>
            <a:r>
              <a:rPr lang="en-US"/>
              <a:t> </a:t>
            </a:r>
            <a:r>
              <a:rPr lang="en-US" err="1"/>
              <a:t>đồ</a:t>
            </a:r>
            <a:r>
              <a:rPr lang="en-US"/>
              <a:t> </a:t>
            </a:r>
            <a:r>
              <a:rPr lang="en-US" err="1"/>
              <a:t>ăn</a:t>
            </a:r>
            <a:r>
              <a:rPr lang="en-US"/>
              <a:t> </a:t>
            </a:r>
            <a:r>
              <a:rPr lang="en-US" err="1"/>
              <a:t>vào</a:t>
            </a:r>
            <a:r>
              <a:rPr lang="en-US"/>
              <a:t> </a:t>
            </a:r>
            <a:r>
              <a:rPr lang="en-US" err="1"/>
              <a:t>các</a:t>
            </a:r>
            <a:r>
              <a:rPr lang="en-US"/>
              <a:t> </a:t>
            </a:r>
            <a:r>
              <a:rPr lang="en-US" err="1"/>
              <a:t>ngày</a:t>
            </a:r>
            <a:r>
              <a:rPr lang="en-US"/>
              <a:t> </a:t>
            </a:r>
            <a:r>
              <a:rPr lang="en-US" err="1"/>
              <a:t>lễ</a:t>
            </a:r>
            <a:r>
              <a:rPr lang="en-US"/>
              <a:t> </a:t>
            </a:r>
            <a:r>
              <a:rPr lang="en-US" err="1"/>
              <a:t>khi</a:t>
            </a:r>
            <a:r>
              <a:rPr lang="en-US"/>
              <a:t> </a:t>
            </a:r>
            <a:r>
              <a:rPr lang="en-US" err="1"/>
              <a:t>mà</a:t>
            </a:r>
            <a:r>
              <a:rPr lang="en-US"/>
              <a:t> </a:t>
            </a:r>
            <a:r>
              <a:rPr lang="en-US" err="1"/>
              <a:t>khách</a:t>
            </a:r>
            <a:r>
              <a:rPr lang="en-US"/>
              <a:t> </a:t>
            </a:r>
            <a:r>
              <a:rPr lang="en-US" err="1"/>
              <a:t>hàng</a:t>
            </a:r>
            <a:r>
              <a:rPr lang="en-US"/>
              <a:t> </a:t>
            </a:r>
            <a:r>
              <a:rPr lang="en-US" err="1"/>
              <a:t>gửi</a:t>
            </a:r>
            <a:r>
              <a:rPr lang="en-US"/>
              <a:t> </a:t>
            </a:r>
            <a:r>
              <a:rPr lang="en-US" err="1"/>
              <a:t>quá</a:t>
            </a:r>
            <a:r>
              <a:rPr lang="en-US"/>
              <a:t> </a:t>
            </a:r>
            <a:r>
              <a:rPr lang="en-US" err="1"/>
              <a:t>nhiều</a:t>
            </a:r>
            <a:r>
              <a:rPr lang="en-US"/>
              <a:t> </a:t>
            </a:r>
            <a:r>
              <a:rPr lang="en-US" err="1"/>
              <a:t>yêu</a:t>
            </a:r>
            <a:r>
              <a:rPr lang="en-US"/>
              <a:t> </a:t>
            </a:r>
            <a:r>
              <a:rPr lang="en-US" err="1"/>
              <a:t>cầu</a:t>
            </a:r>
            <a:r>
              <a:rPr lang="en-US"/>
              <a:t> </a:t>
            </a:r>
            <a:r>
              <a:rPr lang="en-US" err="1"/>
              <a:t>thì</a:t>
            </a:r>
            <a:r>
              <a:rPr lang="en-US"/>
              <a:t> </a:t>
            </a:r>
            <a:r>
              <a:rPr lang="en-US" err="1"/>
              <a:t>sẽ</a:t>
            </a:r>
            <a:r>
              <a:rPr lang="en-US"/>
              <a:t> </a:t>
            </a:r>
            <a:r>
              <a:rPr lang="en-US" err="1"/>
              <a:t>khiến</a:t>
            </a:r>
            <a:r>
              <a:rPr lang="en-US"/>
              <a:t> </a:t>
            </a:r>
            <a:r>
              <a:rPr lang="en-US" err="1"/>
              <a:t>cho</a:t>
            </a:r>
            <a:r>
              <a:rPr lang="en-US"/>
              <a:t> server </a:t>
            </a:r>
            <a:r>
              <a:rPr lang="en-US" err="1"/>
              <a:t>dễ</a:t>
            </a:r>
            <a:r>
              <a:rPr lang="en-US"/>
              <a:t> </a:t>
            </a:r>
            <a:r>
              <a:rPr lang="en-US" err="1"/>
              <a:t>bị</a:t>
            </a:r>
            <a:r>
              <a:rPr lang="en-US"/>
              <a:t> </a:t>
            </a:r>
            <a:r>
              <a:rPr lang="en-US" err="1"/>
              <a:t>sập</a:t>
            </a:r>
            <a:r>
              <a:rPr lang="en-US"/>
              <a:t> </a:t>
            </a:r>
            <a:r>
              <a:rPr lang="en-US" err="1"/>
              <a:t>khi</a:t>
            </a:r>
            <a:r>
              <a:rPr lang="en-US"/>
              <a:t> </a:t>
            </a:r>
            <a:r>
              <a:rPr lang="en-US" err="1"/>
              <a:t>mà</a:t>
            </a:r>
            <a:r>
              <a:rPr lang="en-US"/>
              <a:t> </a:t>
            </a:r>
            <a:r>
              <a:rPr lang="en-US" err="1"/>
              <a:t>phải</a:t>
            </a:r>
            <a:r>
              <a:rPr lang="en-US"/>
              <a:t> </a:t>
            </a:r>
            <a:r>
              <a:rPr lang="en-US" err="1"/>
              <a:t>trả</a:t>
            </a:r>
            <a:r>
              <a:rPr lang="en-US"/>
              <a:t> </a:t>
            </a:r>
            <a:r>
              <a:rPr lang="en-US" err="1"/>
              <a:t>phản</a:t>
            </a:r>
            <a:r>
              <a:rPr lang="en-US"/>
              <a:t> </a:t>
            </a:r>
            <a:r>
              <a:rPr lang="en-US" err="1"/>
              <a:t>hồi</a:t>
            </a:r>
            <a:r>
              <a:rPr lang="en-US"/>
              <a:t> </a:t>
            </a:r>
            <a:r>
              <a:rPr lang="en-US" err="1"/>
              <a:t>liên</a:t>
            </a:r>
            <a:r>
              <a:rPr lang="en-US"/>
              <a:t> </a:t>
            </a:r>
            <a:r>
              <a:rPr lang="en-US" err="1"/>
              <a:t>tục</a:t>
            </a:r>
            <a:endParaRPr lang="en-US"/>
          </a:p>
          <a:p>
            <a:pPr marL="0" lvl="0" indent="0" algn="l" rtl="0">
              <a:spcBef>
                <a:spcPts val="0"/>
              </a:spcBef>
              <a:spcAft>
                <a:spcPts val="0"/>
              </a:spcAft>
              <a:buNone/>
            </a:pPr>
            <a:r>
              <a:rPr lang="en-US" err="1"/>
              <a:t>Bình</a:t>
            </a:r>
            <a:r>
              <a:rPr lang="en-US"/>
              <a:t> </a:t>
            </a:r>
            <a:r>
              <a:rPr lang="en-US" err="1"/>
              <a:t>thường</a:t>
            </a:r>
            <a:r>
              <a:rPr lang="en-US"/>
              <a:t> </a:t>
            </a:r>
            <a:r>
              <a:rPr lang="en-US" err="1"/>
              <a:t>thì</a:t>
            </a:r>
            <a:r>
              <a:rPr lang="en-US"/>
              <a:t> </a:t>
            </a:r>
            <a:r>
              <a:rPr lang="en-US" err="1"/>
              <a:t>các</a:t>
            </a:r>
            <a:r>
              <a:rPr lang="en-US"/>
              <a:t> app </a:t>
            </a:r>
            <a:r>
              <a:rPr lang="en-US" err="1"/>
              <a:t>sẽ</a:t>
            </a:r>
            <a:r>
              <a:rPr lang="en-US"/>
              <a:t> </a:t>
            </a:r>
            <a:r>
              <a:rPr lang="en-US" err="1"/>
              <a:t>Thêm</a:t>
            </a:r>
            <a:r>
              <a:rPr lang="en-US"/>
              <a:t> server, </a:t>
            </a:r>
            <a:r>
              <a:rPr lang="en-US" err="1"/>
              <a:t>giới</a:t>
            </a:r>
            <a:r>
              <a:rPr lang="en-US"/>
              <a:t> </a:t>
            </a:r>
            <a:r>
              <a:rPr lang="en-US" err="1"/>
              <a:t>hạn</a:t>
            </a:r>
            <a:r>
              <a:rPr lang="en-US"/>
              <a:t> </a:t>
            </a:r>
            <a:r>
              <a:rPr lang="en-US" err="1"/>
              <a:t>tốc</a:t>
            </a:r>
            <a:r>
              <a:rPr lang="en-US"/>
              <a:t> </a:t>
            </a:r>
            <a:r>
              <a:rPr lang="en-US" err="1"/>
              <a:t>độ</a:t>
            </a:r>
            <a:r>
              <a:rPr lang="en-US"/>
              <a:t> ở server, </a:t>
            </a:r>
            <a:r>
              <a:rPr lang="en-US" err="1"/>
              <a:t>đặt</a:t>
            </a:r>
            <a:r>
              <a:rPr lang="en-US"/>
              <a:t> </a:t>
            </a:r>
            <a:r>
              <a:rPr lang="en-US" err="1"/>
              <a:t>ra</a:t>
            </a:r>
            <a:r>
              <a:rPr lang="en-US"/>
              <a:t> 1 </a:t>
            </a:r>
            <a:r>
              <a:rPr lang="en-US" err="1"/>
              <a:t>giới</a:t>
            </a:r>
            <a:r>
              <a:rPr lang="en-US"/>
              <a:t> </a:t>
            </a:r>
            <a:r>
              <a:rPr lang="en-US" err="1"/>
              <a:t>hạn</a:t>
            </a:r>
            <a:r>
              <a:rPr lang="en-US"/>
              <a:t> </a:t>
            </a:r>
            <a:r>
              <a:rPr lang="en-US" err="1"/>
              <a:t>cho</a:t>
            </a:r>
            <a:r>
              <a:rPr lang="en-US"/>
              <a:t> </a:t>
            </a:r>
            <a:r>
              <a:rPr lang="en-US" err="1"/>
              <a:t>phía</a:t>
            </a:r>
            <a:r>
              <a:rPr lang="en-US"/>
              <a:t> client </a:t>
            </a:r>
            <a:r>
              <a:rPr lang="en-US" err="1"/>
              <a:t>chỉ</a:t>
            </a:r>
            <a:r>
              <a:rPr lang="en-US"/>
              <a:t> </a:t>
            </a:r>
            <a:r>
              <a:rPr lang="en-US" err="1"/>
              <a:t>được</a:t>
            </a:r>
            <a:r>
              <a:rPr lang="en-US"/>
              <a:t> </a:t>
            </a:r>
            <a:r>
              <a:rPr lang="en-US" err="1"/>
              <a:t>phép</a:t>
            </a:r>
            <a:r>
              <a:rPr lang="en-US"/>
              <a:t> </a:t>
            </a:r>
            <a:r>
              <a:rPr lang="en-US" err="1"/>
              <a:t>thực</a:t>
            </a:r>
            <a:r>
              <a:rPr lang="en-US"/>
              <a:t> </a:t>
            </a:r>
            <a:r>
              <a:rPr lang="en-US" err="1"/>
              <a:t>hiện</a:t>
            </a:r>
            <a:r>
              <a:rPr lang="en-US"/>
              <a:t> 1 </a:t>
            </a:r>
            <a:r>
              <a:rPr lang="en-US" err="1"/>
              <a:t>số</a:t>
            </a:r>
            <a:r>
              <a:rPr lang="en-US"/>
              <a:t> </a:t>
            </a:r>
            <a:r>
              <a:rPr lang="en-US" err="1"/>
              <a:t>lượng</a:t>
            </a:r>
            <a:r>
              <a:rPr lang="en-US"/>
              <a:t> req </a:t>
            </a:r>
            <a:r>
              <a:rPr lang="en-US" err="1"/>
              <a:t>trong</a:t>
            </a:r>
            <a:r>
              <a:rPr lang="en-US"/>
              <a:t> </a:t>
            </a:r>
            <a:r>
              <a:rPr lang="en-US" err="1"/>
              <a:t>khoảng</a:t>
            </a:r>
            <a:r>
              <a:rPr lang="en-US"/>
              <a:t> </a:t>
            </a:r>
            <a:r>
              <a:rPr lang="en-US" err="1"/>
              <a:t>thời</a:t>
            </a:r>
            <a:r>
              <a:rPr lang="en-US"/>
              <a:t> </a:t>
            </a:r>
            <a:r>
              <a:rPr lang="en-US" err="1"/>
              <a:t>gian</a:t>
            </a:r>
            <a:r>
              <a:rPr lang="en-US"/>
              <a:t> </a:t>
            </a:r>
            <a:r>
              <a:rPr lang="en-US" err="1"/>
              <a:t>nhất</a:t>
            </a:r>
            <a:r>
              <a:rPr lang="en-US"/>
              <a:t> </a:t>
            </a:r>
            <a:r>
              <a:rPr lang="en-US" err="1"/>
              <a:t>định</a:t>
            </a:r>
            <a:r>
              <a:rPr lang="en-US"/>
              <a:t> hay them load balancer </a:t>
            </a:r>
            <a:r>
              <a:rPr lang="en-US" err="1"/>
              <a:t>để</a:t>
            </a:r>
            <a:r>
              <a:rPr lang="en-US"/>
              <a:t> </a:t>
            </a:r>
            <a:r>
              <a:rPr lang="en-US" err="1"/>
              <a:t>quản</a:t>
            </a:r>
            <a:r>
              <a:rPr lang="en-US"/>
              <a:t> </a:t>
            </a:r>
            <a:r>
              <a:rPr lang="en-US" err="1"/>
              <a:t>lý</a:t>
            </a:r>
            <a:r>
              <a:rPr lang="en-US"/>
              <a:t> </a:t>
            </a:r>
            <a:r>
              <a:rPr lang="en-US" err="1"/>
              <a:t>các</a:t>
            </a:r>
            <a:r>
              <a:rPr lang="en-US"/>
              <a:t> req </a:t>
            </a:r>
            <a:r>
              <a:rPr lang="en-US" err="1"/>
              <a:t>sẽ</a:t>
            </a:r>
            <a:r>
              <a:rPr lang="en-US"/>
              <a:t> </a:t>
            </a:r>
            <a:r>
              <a:rPr lang="en-US" err="1"/>
              <a:t>tới</a:t>
            </a:r>
            <a:r>
              <a:rPr lang="en-US"/>
              <a:t> </a:t>
            </a:r>
            <a:r>
              <a:rPr lang="en-US" err="1"/>
              <a:t>những</a:t>
            </a:r>
            <a:r>
              <a:rPr lang="en-US"/>
              <a:t> server </a:t>
            </a:r>
            <a:r>
              <a:rPr lang="en-US" err="1"/>
              <a:t>nào</a:t>
            </a:r>
            <a:r>
              <a:rPr lang="en-US"/>
              <a:t>. =&gt; </a:t>
            </a:r>
            <a:r>
              <a:rPr lang="en-US" err="1"/>
              <a:t>cần</a:t>
            </a:r>
            <a:r>
              <a:rPr lang="en-US"/>
              <a:t> 1 </a:t>
            </a:r>
            <a:r>
              <a:rPr lang="en-US" err="1"/>
              <a:t>cách</a:t>
            </a:r>
            <a:r>
              <a:rPr lang="en-US"/>
              <a:t> </a:t>
            </a:r>
            <a:r>
              <a:rPr lang="en-US" err="1"/>
              <a:t>đếm</a:t>
            </a:r>
            <a:r>
              <a:rPr lang="en-US"/>
              <a:t> </a:t>
            </a:r>
            <a:r>
              <a:rPr lang="en-US" err="1"/>
              <a:t>số</a:t>
            </a:r>
            <a:r>
              <a:rPr lang="en-US"/>
              <a:t> req </a:t>
            </a:r>
            <a:r>
              <a:rPr lang="en-US" err="1"/>
              <a:t>gửi</a:t>
            </a:r>
            <a:r>
              <a:rPr lang="en-US"/>
              <a:t> </a:t>
            </a:r>
            <a:r>
              <a:rPr lang="en-US" err="1"/>
              <a:t>đi</a:t>
            </a:r>
            <a:r>
              <a:rPr lang="en-US"/>
              <a:t> </a:t>
            </a:r>
            <a:r>
              <a:rPr lang="en-US" err="1"/>
              <a:t>từ</a:t>
            </a:r>
            <a:r>
              <a:rPr lang="en-US"/>
              <a:t> 1 client </a:t>
            </a:r>
            <a:r>
              <a:rPr lang="en-US" err="1"/>
              <a:t>trong</a:t>
            </a:r>
            <a:r>
              <a:rPr lang="en-US"/>
              <a:t> 1 </a:t>
            </a:r>
            <a:r>
              <a:rPr lang="en-US" err="1"/>
              <a:t>khoảng</a:t>
            </a:r>
            <a:r>
              <a:rPr lang="en-US"/>
              <a:t> t </a:t>
            </a:r>
            <a:r>
              <a:rPr lang="en-US" err="1"/>
              <a:t>gian</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Redis </a:t>
            </a:r>
            <a:r>
              <a:rPr lang="en-US" err="1"/>
              <a:t>sẽ</a:t>
            </a:r>
            <a:r>
              <a:rPr lang="en-US"/>
              <a:t> </a:t>
            </a:r>
            <a:r>
              <a:rPr lang="en-US" err="1"/>
              <a:t>đếm</a:t>
            </a:r>
            <a:r>
              <a:rPr lang="en-US"/>
              <a:t> </a:t>
            </a:r>
            <a:r>
              <a:rPr lang="en-US" err="1"/>
              <a:t>các</a:t>
            </a:r>
            <a:r>
              <a:rPr lang="en-US"/>
              <a:t> </a:t>
            </a:r>
            <a:r>
              <a:rPr lang="en-US" err="1"/>
              <a:t>yêu</a:t>
            </a:r>
            <a:r>
              <a:rPr lang="en-US"/>
              <a:t> </a:t>
            </a:r>
            <a:r>
              <a:rPr lang="en-US" err="1"/>
              <a:t>cầu</a:t>
            </a:r>
            <a:r>
              <a:rPr lang="en-US"/>
              <a:t> </a:t>
            </a:r>
            <a:r>
              <a:rPr lang="en-US" err="1"/>
              <a:t>này</a:t>
            </a:r>
            <a:r>
              <a:rPr lang="en-US"/>
              <a:t>, </a:t>
            </a:r>
            <a:r>
              <a:rPr lang="en-US" err="1"/>
              <a:t>nếu</a:t>
            </a:r>
            <a:r>
              <a:rPr lang="en-US"/>
              <a:t> </a:t>
            </a:r>
            <a:r>
              <a:rPr lang="en-US" err="1"/>
              <a:t>quá</a:t>
            </a:r>
            <a:r>
              <a:rPr lang="en-US"/>
              <a:t> </a:t>
            </a:r>
            <a:r>
              <a:rPr lang="en-US" err="1"/>
              <a:t>nhiều</a:t>
            </a:r>
            <a:r>
              <a:rPr lang="en-US"/>
              <a:t> </a:t>
            </a:r>
            <a:r>
              <a:rPr lang="en-US" err="1"/>
              <a:t>yêu</a:t>
            </a:r>
            <a:r>
              <a:rPr lang="en-US"/>
              <a:t> </a:t>
            </a:r>
            <a:r>
              <a:rPr lang="en-US" err="1"/>
              <a:t>cầu</a:t>
            </a:r>
            <a:r>
              <a:rPr lang="en-US"/>
              <a:t> </a:t>
            </a:r>
            <a:r>
              <a:rPr lang="en-US" err="1"/>
              <a:t>đc</a:t>
            </a:r>
            <a:r>
              <a:rPr lang="en-US"/>
              <a:t> </a:t>
            </a:r>
            <a:r>
              <a:rPr lang="en-US" err="1"/>
              <a:t>gửi</a:t>
            </a:r>
            <a:r>
              <a:rPr lang="en-US"/>
              <a:t> </a:t>
            </a:r>
            <a:r>
              <a:rPr lang="en-US" err="1"/>
              <a:t>từ</a:t>
            </a:r>
            <a:r>
              <a:rPr lang="en-US"/>
              <a:t> </a:t>
            </a:r>
            <a:r>
              <a:rPr lang="en-US" err="1"/>
              <a:t>một</a:t>
            </a:r>
            <a:r>
              <a:rPr lang="en-US"/>
              <a:t> client </a:t>
            </a:r>
            <a:r>
              <a:rPr lang="en-US" err="1"/>
              <a:t>vượt</a:t>
            </a:r>
            <a:r>
              <a:rPr lang="en-US"/>
              <a:t> </a:t>
            </a:r>
            <a:r>
              <a:rPr lang="en-US" err="1"/>
              <a:t>quá</a:t>
            </a:r>
            <a:r>
              <a:rPr lang="en-US"/>
              <a:t> </a:t>
            </a:r>
            <a:r>
              <a:rPr lang="en-US" err="1"/>
              <a:t>ngưỡng</a:t>
            </a:r>
            <a:r>
              <a:rPr lang="en-US"/>
              <a:t> </a:t>
            </a:r>
            <a:r>
              <a:rPr lang="en-US" err="1"/>
              <a:t>cho</a:t>
            </a:r>
            <a:r>
              <a:rPr lang="en-US"/>
              <a:t> </a:t>
            </a:r>
            <a:r>
              <a:rPr lang="en-US" err="1"/>
              <a:t>phép</a:t>
            </a:r>
            <a:r>
              <a:rPr lang="en-US"/>
              <a:t> </a:t>
            </a:r>
            <a:r>
              <a:rPr lang="en-US" err="1"/>
              <a:t>trong</a:t>
            </a:r>
            <a:r>
              <a:rPr lang="en-US"/>
              <a:t> 1 </a:t>
            </a:r>
            <a:r>
              <a:rPr lang="en-US" err="1"/>
              <a:t>thời</a:t>
            </a:r>
            <a:r>
              <a:rPr lang="en-US"/>
              <a:t> </a:t>
            </a:r>
            <a:r>
              <a:rPr lang="en-US" err="1"/>
              <a:t>gian</a:t>
            </a:r>
            <a:r>
              <a:rPr lang="en-US"/>
              <a:t> </a:t>
            </a:r>
            <a:r>
              <a:rPr lang="en-US" err="1"/>
              <a:t>thì</a:t>
            </a:r>
            <a:r>
              <a:rPr lang="en-US"/>
              <a:t> </a:t>
            </a:r>
            <a:r>
              <a:rPr lang="en-US" err="1"/>
              <a:t>redis</a:t>
            </a:r>
            <a:r>
              <a:rPr lang="en-US"/>
              <a:t> </a:t>
            </a:r>
            <a:r>
              <a:rPr lang="en-US" err="1"/>
              <a:t>sẽ</a:t>
            </a:r>
            <a:r>
              <a:rPr lang="en-US"/>
              <a:t> </a:t>
            </a:r>
            <a:r>
              <a:rPr lang="en-US" err="1"/>
              <a:t>trả</a:t>
            </a:r>
            <a:r>
              <a:rPr lang="en-US"/>
              <a:t> </a:t>
            </a:r>
            <a:r>
              <a:rPr lang="en-US" err="1"/>
              <a:t>respon</a:t>
            </a:r>
            <a:r>
              <a:rPr lang="en-US"/>
              <a:t>:</a:t>
            </a:r>
          </a:p>
          <a:p>
            <a:pPr marL="0" lvl="0" indent="0" algn="l" rtl="0">
              <a:spcBef>
                <a:spcPts val="0"/>
              </a:spcBef>
              <a:spcAft>
                <a:spcPts val="0"/>
              </a:spcAft>
              <a:buNone/>
            </a:pPr>
            <a:r>
              <a:rPr lang="en-US" b="0" i="0">
                <a:solidFill>
                  <a:srgbClr val="F2F5F7"/>
                </a:solidFill>
                <a:effectLst/>
                <a:latin typeface="Sen"/>
              </a:rPr>
              <a:t>	HTTP status code 429 with the message “too many requests”.</a:t>
            </a:r>
          </a:p>
          <a:p>
            <a:pPr marL="0" lvl="0" indent="0" algn="l" rtl="0">
              <a:spcBef>
                <a:spcPts val="0"/>
              </a:spcBef>
              <a:spcAft>
                <a:spcPts val="0"/>
              </a:spcAft>
              <a:buNone/>
            </a:pPr>
            <a:endParaRPr lang="en-US" b="1" i="0">
              <a:solidFill>
                <a:srgbClr val="F2F5F7"/>
              </a:solidFill>
              <a:effectLst/>
              <a:latin typeface="Sen"/>
            </a:endParaRPr>
          </a:p>
          <a:p>
            <a:pPr marL="0" lvl="0" indent="0" algn="l" rtl="0">
              <a:spcBef>
                <a:spcPts val="0"/>
              </a:spcBef>
              <a:spcAft>
                <a:spcPts val="0"/>
              </a:spcAft>
              <a:buNone/>
            </a:pPr>
            <a:endParaRPr lang="en-US" b="1" i="0">
              <a:solidFill>
                <a:srgbClr val="F2F5F7"/>
              </a:solidFill>
              <a:effectLst/>
              <a:latin typeface="Sen"/>
            </a:endParaRPr>
          </a:p>
          <a:p>
            <a:pPr marL="0" lvl="0" indent="0" algn="l" rtl="0">
              <a:spcBef>
                <a:spcPts val="0"/>
              </a:spcBef>
              <a:spcAft>
                <a:spcPts val="0"/>
              </a:spcAft>
              <a:buNone/>
            </a:pPr>
            <a:r>
              <a:rPr lang="en-US" b="1" i="0">
                <a:solidFill>
                  <a:srgbClr val="F2F5F7"/>
                </a:solidFill>
                <a:effectLst/>
                <a:latin typeface="Sen"/>
              </a:rPr>
              <a:t>// </a:t>
            </a:r>
            <a:r>
              <a:rPr lang="en-US" b="1" i="0" err="1">
                <a:solidFill>
                  <a:srgbClr val="F2F5F7"/>
                </a:solidFill>
                <a:effectLst/>
                <a:latin typeface="Sen"/>
              </a:rPr>
              <a:t>nếu</a:t>
            </a:r>
            <a:r>
              <a:rPr lang="en-US" b="1" i="0">
                <a:solidFill>
                  <a:srgbClr val="F2F5F7"/>
                </a:solidFill>
                <a:effectLst/>
                <a:latin typeface="Sen"/>
              </a:rPr>
              <a:t> </a:t>
            </a:r>
            <a:r>
              <a:rPr lang="en-US" b="1" i="0" err="1">
                <a:solidFill>
                  <a:srgbClr val="F2F5F7"/>
                </a:solidFill>
                <a:effectLst/>
                <a:latin typeface="Sen"/>
              </a:rPr>
              <a:t>thầy</a:t>
            </a:r>
            <a:r>
              <a:rPr lang="en-US" b="1" i="0">
                <a:solidFill>
                  <a:srgbClr val="F2F5F7"/>
                </a:solidFill>
                <a:effectLst/>
                <a:latin typeface="Sen"/>
              </a:rPr>
              <a:t> </a:t>
            </a:r>
            <a:r>
              <a:rPr lang="en-US" b="1" i="0" err="1">
                <a:solidFill>
                  <a:srgbClr val="F2F5F7"/>
                </a:solidFill>
                <a:effectLst/>
                <a:latin typeface="Sen"/>
              </a:rPr>
              <a:t>cô</a:t>
            </a:r>
            <a:r>
              <a:rPr lang="en-US" b="1" i="0">
                <a:solidFill>
                  <a:srgbClr val="F2F5F7"/>
                </a:solidFill>
                <a:effectLst/>
                <a:latin typeface="Sen"/>
              </a:rPr>
              <a:t> </a:t>
            </a:r>
            <a:r>
              <a:rPr lang="en-US" b="1" i="0" err="1">
                <a:solidFill>
                  <a:srgbClr val="F2F5F7"/>
                </a:solidFill>
                <a:effectLst/>
                <a:latin typeface="Sen"/>
              </a:rPr>
              <a:t>hỏi</a:t>
            </a:r>
            <a:endParaRPr lang="en-US" b="1" i="0">
              <a:solidFill>
                <a:srgbClr val="F2F5F7"/>
              </a:solidFill>
              <a:effectLst/>
              <a:latin typeface="Sen"/>
            </a:endParaRPr>
          </a:p>
          <a:p>
            <a:pPr marL="0" lvl="0" indent="0" algn="l" rtl="0">
              <a:spcBef>
                <a:spcPts val="0"/>
              </a:spcBef>
              <a:spcAft>
                <a:spcPts val="0"/>
              </a:spcAft>
              <a:buNone/>
            </a:pPr>
            <a:r>
              <a:rPr lang="en-US" b="1" i="0">
                <a:solidFill>
                  <a:srgbClr val="F2F5F7"/>
                </a:solidFill>
                <a:effectLst/>
                <a:latin typeface="Sen"/>
              </a:rPr>
              <a:t>Load balancer:</a:t>
            </a:r>
            <a:r>
              <a:rPr lang="en-US" b="0" i="0">
                <a:solidFill>
                  <a:srgbClr val="F2F5F7"/>
                </a:solidFill>
                <a:effectLst/>
                <a:latin typeface="Sen"/>
              </a:rPr>
              <a:t> </a:t>
            </a:r>
            <a:r>
              <a:rPr lang="vi-VN" b="0" i="1">
                <a:solidFill>
                  <a:srgbClr val="444444"/>
                </a:solidFill>
                <a:effectLst/>
                <a:latin typeface="Montserrat" panose="00000500000000000000" pitchFamily="2" charset="0"/>
              </a:rPr>
              <a:t>Load Balancing là tính năng giúp máy chủ hoạt động đồng bộ và hiệu quả hơn thông qua việc phân phối đồng đều tài nguyên</a:t>
            </a:r>
            <a:r>
              <a:rPr lang="en-US" b="0" i="1">
                <a:solidFill>
                  <a:srgbClr val="444444"/>
                </a:solidFill>
                <a:effectLst/>
                <a:latin typeface="Montserrat" panose="00000500000000000000" pitchFamily="2" charset="0"/>
              </a:rPr>
              <a:t> </a:t>
            </a:r>
            <a:r>
              <a:rPr lang="en-US" b="0" i="1" err="1">
                <a:solidFill>
                  <a:srgbClr val="444444"/>
                </a:solidFill>
                <a:effectLst/>
                <a:latin typeface="Montserrat" panose="00000500000000000000" pitchFamily="2" charset="0"/>
              </a:rPr>
              <a:t>tới</a:t>
            </a:r>
            <a:r>
              <a:rPr lang="en-US" b="0" i="1">
                <a:solidFill>
                  <a:srgbClr val="444444"/>
                </a:solidFill>
                <a:effectLst/>
                <a:latin typeface="Montserrat" panose="00000500000000000000" pitchFamily="2" charset="0"/>
              </a:rPr>
              <a:t> </a:t>
            </a:r>
            <a:r>
              <a:rPr lang="en-US" b="0" i="1" err="1">
                <a:solidFill>
                  <a:srgbClr val="444444"/>
                </a:solidFill>
                <a:effectLst/>
                <a:latin typeface="Montserrat" panose="00000500000000000000" pitchFamily="2" charset="0"/>
              </a:rPr>
              <a:t>các</a:t>
            </a:r>
            <a:r>
              <a:rPr lang="en-US" b="0" i="1">
                <a:solidFill>
                  <a:srgbClr val="444444"/>
                </a:solidFill>
                <a:effectLst/>
                <a:latin typeface="Montserrat" panose="00000500000000000000" pitchFamily="2" charset="0"/>
              </a:rPr>
              <a:t> server </a:t>
            </a:r>
            <a:r>
              <a:rPr lang="en-US" b="0" i="1" err="1">
                <a:solidFill>
                  <a:srgbClr val="444444"/>
                </a:solidFill>
                <a:effectLst/>
                <a:latin typeface="Montserrat" panose="00000500000000000000" pitchFamily="2" charset="0"/>
              </a:rPr>
              <a:t>khác</a:t>
            </a:r>
            <a:r>
              <a:rPr lang="en-US" b="0" i="1">
                <a:solidFill>
                  <a:srgbClr val="444444"/>
                </a:solidFill>
                <a:effectLst/>
                <a:latin typeface="Montserrat" panose="00000500000000000000" pitchFamily="2" charset="0"/>
              </a:rPr>
              <a:t> </a:t>
            </a:r>
            <a:r>
              <a:rPr lang="en-US" b="0" i="1" err="1">
                <a:solidFill>
                  <a:srgbClr val="444444"/>
                </a:solidFill>
                <a:effectLst/>
                <a:latin typeface="Montserrat" panose="00000500000000000000" pitchFamily="2" charset="0"/>
              </a:rPr>
              <a:t>nhau</a:t>
            </a:r>
            <a:endParaRPr lang="en-US" b="0" i="1">
              <a:solidFill>
                <a:srgbClr val="444444"/>
              </a:solidFill>
              <a:effectLst/>
              <a:latin typeface="Montserrat" panose="00000500000000000000" pitchFamily="2" charset="0"/>
            </a:endParaRPr>
          </a:p>
          <a:p>
            <a:pPr marL="0" lvl="0" indent="0" algn="l" rtl="0">
              <a:spcBef>
                <a:spcPts val="0"/>
              </a:spcBef>
              <a:spcAft>
                <a:spcPts val="0"/>
              </a:spcAft>
              <a:buNone/>
            </a:pPr>
            <a:r>
              <a:rPr lang="vi-VN" b="0" i="0">
                <a:solidFill>
                  <a:srgbClr val="444444"/>
                </a:solidFill>
                <a:effectLst/>
                <a:latin typeface="Montserrat" panose="00000500000000000000" pitchFamily="2" charset="0"/>
              </a:rPr>
              <a:t>Để dễ hình dung, bạn sẽ thường gặp trường hợp này khi dùng Internet</a:t>
            </a:r>
            <a:endParaRPr lang="en-US" b="0" i="1">
              <a:solidFill>
                <a:srgbClr val="444444"/>
              </a:solidFill>
              <a:effectLst/>
              <a:latin typeface="Montserrat" panose="00000500000000000000" pitchFamily="2" charset="0"/>
            </a:endParaRPr>
          </a:p>
          <a:p>
            <a:pPr algn="l"/>
            <a:r>
              <a:rPr lang="vi-VN" b="0" i="0">
                <a:solidFill>
                  <a:srgbClr val="444444"/>
                </a:solidFill>
                <a:effectLst/>
                <a:latin typeface="Montserrat" panose="00000500000000000000" pitchFamily="2" charset="0"/>
              </a:rPr>
              <a:t>Truy cập vào website </a:t>
            </a:r>
            <a:r>
              <a:rPr lang="en-US" b="0" i="0">
                <a:solidFill>
                  <a:srgbClr val="444444"/>
                </a:solidFill>
                <a:effectLst/>
                <a:latin typeface="Montserrat" panose="00000500000000000000" pitchFamily="2" charset="0"/>
              </a:rPr>
              <a:t>facbook.com </a:t>
            </a:r>
            <a:r>
              <a:rPr lang="vi-VN" b="0" i="0">
                <a:solidFill>
                  <a:srgbClr val="444444"/>
                </a:solidFill>
                <a:effectLst/>
                <a:latin typeface="Montserrat" panose="00000500000000000000" pitchFamily="2" charset="0"/>
              </a:rPr>
              <a:t>kết nối trực tiếp không có Load Balancing sẽ thế nào? Rất có thể sẽ không kịp xử lý, tải chậm, thậm chí không kết nối được khi máy chủ down. Trường hợp này xảy ra vì có quá nhiều người cùng lúc truy cập , ứng dụng,… Và đây chính là lúc mà Load Balancing thể hiện vai trò của mình.</a:t>
            </a:r>
          </a:p>
          <a:p>
            <a:pPr algn="l"/>
            <a:r>
              <a:rPr lang="vi-VN" b="0" i="0">
                <a:solidFill>
                  <a:srgbClr val="444444"/>
                </a:solidFill>
                <a:effectLst/>
                <a:latin typeface="Montserrat" panose="00000500000000000000" pitchFamily="2" charset="0"/>
              </a:rPr>
              <a:t>Khi máy chủ down hoặc không thể xử lý, một</a:t>
            </a:r>
            <a:r>
              <a:rPr lang="vi-VN" b="1" i="0">
                <a:solidFill>
                  <a:srgbClr val="444444"/>
                </a:solidFill>
                <a:effectLst/>
                <a:latin typeface="Montserrat" panose="00000500000000000000" pitchFamily="2" charset="0"/>
              </a:rPr>
              <a:t> Load Balancer</a:t>
            </a:r>
            <a:r>
              <a:rPr lang="vi-VN" b="0" i="0">
                <a:solidFill>
                  <a:srgbClr val="444444"/>
                </a:solidFill>
                <a:effectLst/>
                <a:latin typeface="Montserrat" panose="00000500000000000000" pitchFamily="2" charset="0"/>
              </a:rPr>
              <a:t> sẽ được bổ sung. Người dùng truy cập vào load balancer. Tiếp tục được chuyển đến một máy chủ khác để thực hiện tác vụ. Dù máy chủ chính bị down hoặc nghẽn thì tất cả các yêu cầu của người dùng đều được giải quyết.</a:t>
            </a:r>
          </a:p>
          <a:p>
            <a:pPr marL="0" lvl="0" indent="0" algn="l" rtl="0">
              <a:spcBef>
                <a:spcPts val="0"/>
              </a:spcBef>
              <a:spcAft>
                <a:spcPts val="0"/>
              </a:spcAft>
              <a:buNone/>
            </a:pPr>
            <a:endParaRPr b="0"/>
          </a:p>
        </p:txBody>
      </p:sp>
    </p:spTree>
    <p:extLst>
      <p:ext uri="{BB962C8B-B14F-4D97-AF65-F5344CB8AC3E}">
        <p14:creationId xmlns:p14="http://schemas.microsoft.com/office/powerpoint/2010/main" val="1313013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902c5dc17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902c5dc17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Về</a:t>
            </a:r>
            <a:r>
              <a:rPr lang="en-US"/>
              <a:t> </a:t>
            </a:r>
            <a:r>
              <a:rPr lang="en-US" err="1"/>
              <a:t>cơ</a:t>
            </a:r>
            <a:r>
              <a:rPr lang="en-US"/>
              <a:t> </a:t>
            </a:r>
            <a:r>
              <a:rPr lang="en-US" err="1"/>
              <a:t>bản</a:t>
            </a:r>
            <a:r>
              <a:rPr lang="en-US"/>
              <a:t> counter </a:t>
            </a:r>
            <a:r>
              <a:rPr lang="en-US" err="1"/>
              <a:t>đúng</a:t>
            </a:r>
            <a:r>
              <a:rPr lang="en-US"/>
              <a:t> </a:t>
            </a:r>
            <a:r>
              <a:rPr lang="en-US" err="1"/>
              <a:t>với</a:t>
            </a:r>
            <a:r>
              <a:rPr lang="en-US"/>
              <a:t> </a:t>
            </a:r>
            <a:r>
              <a:rPr lang="en-US" err="1"/>
              <a:t>cái</a:t>
            </a:r>
            <a:r>
              <a:rPr lang="en-US"/>
              <a:t> </a:t>
            </a:r>
            <a:r>
              <a:rPr lang="en-US" err="1"/>
              <a:t>tên</a:t>
            </a:r>
            <a:r>
              <a:rPr lang="en-US"/>
              <a:t> </a:t>
            </a:r>
            <a:r>
              <a:rPr lang="en-US" err="1"/>
              <a:t>của</a:t>
            </a:r>
            <a:r>
              <a:rPr lang="en-US"/>
              <a:t> </a:t>
            </a:r>
            <a:r>
              <a:rPr lang="en-US" err="1"/>
              <a:t>nó</a:t>
            </a:r>
            <a:r>
              <a:rPr lang="en-US"/>
              <a:t> </a:t>
            </a:r>
            <a:r>
              <a:rPr lang="en-US" err="1"/>
              <a:t>chỉ</a:t>
            </a:r>
            <a:r>
              <a:rPr lang="en-US"/>
              <a:t> </a:t>
            </a:r>
            <a:r>
              <a:rPr lang="en-US" err="1"/>
              <a:t>xài</a:t>
            </a:r>
            <a:r>
              <a:rPr lang="en-US"/>
              <a:t> </a:t>
            </a:r>
            <a:r>
              <a:rPr lang="en-US" err="1"/>
              <a:t>để</a:t>
            </a:r>
            <a:r>
              <a:rPr lang="en-US"/>
              <a:t> </a:t>
            </a:r>
            <a:r>
              <a:rPr lang="en-US" err="1"/>
              <a:t>đếm</a:t>
            </a:r>
            <a:r>
              <a:rPr lang="en-US"/>
              <a:t> </a:t>
            </a:r>
            <a:r>
              <a:rPr lang="en-US" err="1"/>
              <a:t>và</a:t>
            </a:r>
            <a:r>
              <a:rPr lang="en-US"/>
              <a:t> </a:t>
            </a:r>
            <a:r>
              <a:rPr lang="en-US" err="1"/>
              <a:t>đếm</a:t>
            </a:r>
            <a:r>
              <a:rPr lang="en-US"/>
              <a:t> </a:t>
            </a:r>
            <a:r>
              <a:rPr lang="en-US" err="1"/>
              <a:t>rất</a:t>
            </a:r>
            <a:r>
              <a:rPr lang="en-US"/>
              <a:t> </a:t>
            </a:r>
            <a:r>
              <a:rPr lang="en-US" err="1"/>
              <a:t>nhanh</a:t>
            </a:r>
            <a:endParaRPr lang="en-US"/>
          </a:p>
          <a:p>
            <a:pPr marL="0" lvl="0" indent="0" algn="l" rtl="0">
              <a:spcBef>
                <a:spcPts val="0"/>
              </a:spcBef>
              <a:spcAft>
                <a:spcPts val="0"/>
              </a:spcAft>
              <a:buNone/>
            </a:pPr>
            <a:r>
              <a:rPr lang="en-US" err="1"/>
              <a:t>Việc</a:t>
            </a:r>
            <a:r>
              <a:rPr lang="en-US"/>
              <a:t> </a:t>
            </a:r>
            <a:r>
              <a:rPr lang="en-US" err="1"/>
              <a:t>đếm</a:t>
            </a:r>
            <a:r>
              <a:rPr lang="en-US"/>
              <a:t> </a:t>
            </a:r>
            <a:r>
              <a:rPr lang="en-US" err="1"/>
              <a:t>rất</a:t>
            </a:r>
            <a:r>
              <a:rPr lang="en-US"/>
              <a:t> </a:t>
            </a:r>
            <a:r>
              <a:rPr lang="en-US" err="1"/>
              <a:t>nhanh</a:t>
            </a:r>
            <a:r>
              <a:rPr lang="en-US"/>
              <a:t> </a:t>
            </a:r>
            <a:r>
              <a:rPr lang="en-US" err="1"/>
              <a:t>này</a:t>
            </a:r>
            <a:r>
              <a:rPr lang="en-US"/>
              <a:t> </a:t>
            </a:r>
            <a:r>
              <a:rPr lang="en-US" err="1"/>
              <a:t>giúp</a:t>
            </a:r>
            <a:r>
              <a:rPr lang="en-US"/>
              <a:t> </a:t>
            </a:r>
            <a:r>
              <a:rPr lang="en-US" err="1"/>
              <a:t>nó</a:t>
            </a:r>
            <a:r>
              <a:rPr lang="en-US"/>
              <a:t> </a:t>
            </a:r>
            <a:r>
              <a:rPr lang="en-US" err="1"/>
              <a:t>được</a:t>
            </a:r>
            <a:r>
              <a:rPr lang="en-US"/>
              <a:t> </a:t>
            </a:r>
            <a:r>
              <a:rPr lang="en-US" err="1"/>
              <a:t>ứng</a:t>
            </a:r>
            <a:r>
              <a:rPr lang="en-US"/>
              <a:t> </a:t>
            </a:r>
            <a:r>
              <a:rPr lang="en-US" err="1"/>
              <a:t>dụng</a:t>
            </a:r>
            <a:r>
              <a:rPr lang="en-US"/>
              <a:t> </a:t>
            </a:r>
            <a:r>
              <a:rPr lang="en-US" err="1"/>
              <a:t>vào</a:t>
            </a:r>
            <a:r>
              <a:rPr lang="en-US"/>
              <a:t> </a:t>
            </a:r>
            <a:r>
              <a:rPr lang="en-US" err="1"/>
              <a:t>việc</a:t>
            </a:r>
            <a:r>
              <a:rPr lang="en-US"/>
              <a:t> </a:t>
            </a:r>
          </a:p>
          <a:p>
            <a:pPr marL="0" lvl="0" indent="0" algn="l" rtl="0">
              <a:spcBef>
                <a:spcPts val="0"/>
              </a:spcBef>
              <a:spcAft>
                <a:spcPts val="0"/>
              </a:spcAft>
              <a:buNone/>
            </a:pPr>
            <a:endParaRPr lang="en-US"/>
          </a:p>
          <a:p>
            <a:pPr marL="0" lvl="0" indent="0" algn="l" rtl="0">
              <a:spcBef>
                <a:spcPts val="0"/>
              </a:spcBef>
              <a:spcAft>
                <a:spcPts val="0"/>
              </a:spcAft>
              <a:buNone/>
            </a:pPr>
            <a:r>
              <a:rPr lang="en-US" err="1"/>
              <a:t>Giả</a:t>
            </a:r>
            <a:r>
              <a:rPr lang="en-US"/>
              <a:t> </a:t>
            </a:r>
            <a:r>
              <a:rPr lang="en-US" err="1"/>
              <a:t>sử</a:t>
            </a:r>
            <a:r>
              <a:rPr lang="en-US"/>
              <a:t> </a:t>
            </a:r>
            <a:r>
              <a:rPr lang="en-US" err="1"/>
              <a:t>như</a:t>
            </a:r>
            <a:r>
              <a:rPr lang="en-US"/>
              <a:t> </a:t>
            </a:r>
            <a:r>
              <a:rPr lang="en-US" err="1"/>
              <a:t>các</a:t>
            </a:r>
            <a:r>
              <a:rPr lang="en-US"/>
              <a:t> app </a:t>
            </a:r>
            <a:r>
              <a:rPr lang="en-US" err="1"/>
              <a:t>đặt</a:t>
            </a:r>
            <a:r>
              <a:rPr lang="en-US"/>
              <a:t> </a:t>
            </a:r>
            <a:r>
              <a:rPr lang="en-US" err="1"/>
              <a:t>đồ</a:t>
            </a:r>
            <a:r>
              <a:rPr lang="en-US"/>
              <a:t> </a:t>
            </a:r>
            <a:r>
              <a:rPr lang="en-US" err="1"/>
              <a:t>ăn</a:t>
            </a:r>
            <a:r>
              <a:rPr lang="en-US"/>
              <a:t> </a:t>
            </a:r>
            <a:r>
              <a:rPr lang="en-US" err="1"/>
              <a:t>vào</a:t>
            </a:r>
            <a:r>
              <a:rPr lang="en-US"/>
              <a:t> </a:t>
            </a:r>
            <a:r>
              <a:rPr lang="en-US" err="1"/>
              <a:t>các</a:t>
            </a:r>
            <a:r>
              <a:rPr lang="en-US"/>
              <a:t> </a:t>
            </a:r>
            <a:r>
              <a:rPr lang="en-US" err="1"/>
              <a:t>ngày</a:t>
            </a:r>
            <a:r>
              <a:rPr lang="en-US"/>
              <a:t> </a:t>
            </a:r>
            <a:r>
              <a:rPr lang="en-US" err="1"/>
              <a:t>lễ</a:t>
            </a:r>
            <a:r>
              <a:rPr lang="en-US"/>
              <a:t> </a:t>
            </a:r>
            <a:r>
              <a:rPr lang="en-US" err="1"/>
              <a:t>khi</a:t>
            </a:r>
            <a:r>
              <a:rPr lang="en-US"/>
              <a:t> </a:t>
            </a:r>
            <a:r>
              <a:rPr lang="en-US" err="1"/>
              <a:t>mà</a:t>
            </a:r>
            <a:r>
              <a:rPr lang="en-US"/>
              <a:t> </a:t>
            </a:r>
            <a:r>
              <a:rPr lang="en-US" err="1"/>
              <a:t>khách</a:t>
            </a:r>
            <a:r>
              <a:rPr lang="en-US"/>
              <a:t> </a:t>
            </a:r>
            <a:r>
              <a:rPr lang="en-US" err="1"/>
              <a:t>hàng</a:t>
            </a:r>
            <a:r>
              <a:rPr lang="en-US"/>
              <a:t> </a:t>
            </a:r>
            <a:r>
              <a:rPr lang="en-US" err="1"/>
              <a:t>gửi</a:t>
            </a:r>
            <a:r>
              <a:rPr lang="en-US"/>
              <a:t> </a:t>
            </a:r>
            <a:r>
              <a:rPr lang="en-US" err="1"/>
              <a:t>quá</a:t>
            </a:r>
            <a:r>
              <a:rPr lang="en-US"/>
              <a:t> </a:t>
            </a:r>
            <a:r>
              <a:rPr lang="en-US" err="1"/>
              <a:t>nhiều</a:t>
            </a:r>
            <a:r>
              <a:rPr lang="en-US"/>
              <a:t> </a:t>
            </a:r>
            <a:r>
              <a:rPr lang="en-US" err="1"/>
              <a:t>yêu</a:t>
            </a:r>
            <a:r>
              <a:rPr lang="en-US"/>
              <a:t> </a:t>
            </a:r>
            <a:r>
              <a:rPr lang="en-US" err="1"/>
              <a:t>cầu</a:t>
            </a:r>
            <a:r>
              <a:rPr lang="en-US"/>
              <a:t> </a:t>
            </a:r>
            <a:r>
              <a:rPr lang="en-US" err="1"/>
              <a:t>thì</a:t>
            </a:r>
            <a:r>
              <a:rPr lang="en-US"/>
              <a:t> </a:t>
            </a:r>
            <a:r>
              <a:rPr lang="en-US" err="1"/>
              <a:t>sẽ</a:t>
            </a:r>
            <a:r>
              <a:rPr lang="en-US"/>
              <a:t> </a:t>
            </a:r>
            <a:r>
              <a:rPr lang="en-US" err="1"/>
              <a:t>khiến</a:t>
            </a:r>
            <a:r>
              <a:rPr lang="en-US"/>
              <a:t> </a:t>
            </a:r>
            <a:r>
              <a:rPr lang="en-US" err="1"/>
              <a:t>cho</a:t>
            </a:r>
            <a:r>
              <a:rPr lang="en-US"/>
              <a:t> server </a:t>
            </a:r>
            <a:r>
              <a:rPr lang="en-US" err="1"/>
              <a:t>dễ</a:t>
            </a:r>
            <a:r>
              <a:rPr lang="en-US"/>
              <a:t> </a:t>
            </a:r>
            <a:r>
              <a:rPr lang="en-US" err="1"/>
              <a:t>bị</a:t>
            </a:r>
            <a:r>
              <a:rPr lang="en-US"/>
              <a:t> </a:t>
            </a:r>
            <a:r>
              <a:rPr lang="en-US" err="1"/>
              <a:t>sập</a:t>
            </a:r>
            <a:r>
              <a:rPr lang="en-US"/>
              <a:t> </a:t>
            </a:r>
            <a:r>
              <a:rPr lang="en-US" err="1"/>
              <a:t>khi</a:t>
            </a:r>
            <a:r>
              <a:rPr lang="en-US"/>
              <a:t> </a:t>
            </a:r>
            <a:r>
              <a:rPr lang="en-US" err="1"/>
              <a:t>mà</a:t>
            </a:r>
            <a:r>
              <a:rPr lang="en-US"/>
              <a:t> </a:t>
            </a:r>
            <a:r>
              <a:rPr lang="en-US" err="1"/>
              <a:t>phải</a:t>
            </a:r>
            <a:r>
              <a:rPr lang="en-US"/>
              <a:t> </a:t>
            </a:r>
            <a:r>
              <a:rPr lang="en-US" err="1"/>
              <a:t>trả</a:t>
            </a:r>
            <a:r>
              <a:rPr lang="en-US"/>
              <a:t> </a:t>
            </a:r>
            <a:r>
              <a:rPr lang="en-US" err="1"/>
              <a:t>phản</a:t>
            </a:r>
            <a:r>
              <a:rPr lang="en-US"/>
              <a:t> </a:t>
            </a:r>
            <a:r>
              <a:rPr lang="en-US" err="1"/>
              <a:t>hồi</a:t>
            </a:r>
            <a:r>
              <a:rPr lang="en-US"/>
              <a:t> </a:t>
            </a:r>
            <a:r>
              <a:rPr lang="en-US" err="1"/>
              <a:t>liên</a:t>
            </a:r>
            <a:r>
              <a:rPr lang="en-US"/>
              <a:t> </a:t>
            </a:r>
            <a:r>
              <a:rPr lang="en-US" err="1"/>
              <a:t>tục</a:t>
            </a:r>
            <a:endParaRPr lang="en-US"/>
          </a:p>
          <a:p>
            <a:pPr marL="0" lvl="0" indent="0" algn="l" rtl="0">
              <a:spcBef>
                <a:spcPts val="0"/>
              </a:spcBef>
              <a:spcAft>
                <a:spcPts val="0"/>
              </a:spcAft>
              <a:buNone/>
            </a:pPr>
            <a:r>
              <a:rPr lang="en-US" err="1"/>
              <a:t>Bình</a:t>
            </a:r>
            <a:r>
              <a:rPr lang="en-US"/>
              <a:t> </a:t>
            </a:r>
            <a:r>
              <a:rPr lang="en-US" err="1"/>
              <a:t>thường</a:t>
            </a:r>
            <a:r>
              <a:rPr lang="en-US"/>
              <a:t> </a:t>
            </a:r>
            <a:r>
              <a:rPr lang="en-US" err="1"/>
              <a:t>thì</a:t>
            </a:r>
            <a:r>
              <a:rPr lang="en-US"/>
              <a:t> </a:t>
            </a:r>
            <a:r>
              <a:rPr lang="en-US" err="1"/>
              <a:t>các</a:t>
            </a:r>
            <a:r>
              <a:rPr lang="en-US"/>
              <a:t> app </a:t>
            </a:r>
            <a:r>
              <a:rPr lang="en-US" err="1"/>
              <a:t>sẽ</a:t>
            </a:r>
            <a:r>
              <a:rPr lang="en-US"/>
              <a:t> </a:t>
            </a:r>
            <a:r>
              <a:rPr lang="en-US" err="1"/>
              <a:t>Thêm</a:t>
            </a:r>
            <a:r>
              <a:rPr lang="en-US"/>
              <a:t> server, </a:t>
            </a:r>
            <a:r>
              <a:rPr lang="en-US" err="1"/>
              <a:t>giới</a:t>
            </a:r>
            <a:r>
              <a:rPr lang="en-US"/>
              <a:t> </a:t>
            </a:r>
            <a:r>
              <a:rPr lang="en-US" err="1"/>
              <a:t>hạn</a:t>
            </a:r>
            <a:r>
              <a:rPr lang="en-US"/>
              <a:t> </a:t>
            </a:r>
            <a:r>
              <a:rPr lang="en-US" err="1"/>
              <a:t>tốc</a:t>
            </a:r>
            <a:r>
              <a:rPr lang="en-US"/>
              <a:t> </a:t>
            </a:r>
            <a:r>
              <a:rPr lang="en-US" err="1"/>
              <a:t>độ</a:t>
            </a:r>
            <a:r>
              <a:rPr lang="en-US"/>
              <a:t> ở server, </a:t>
            </a:r>
            <a:r>
              <a:rPr lang="en-US" err="1"/>
              <a:t>đặt</a:t>
            </a:r>
            <a:r>
              <a:rPr lang="en-US"/>
              <a:t> </a:t>
            </a:r>
            <a:r>
              <a:rPr lang="en-US" err="1"/>
              <a:t>ra</a:t>
            </a:r>
            <a:r>
              <a:rPr lang="en-US"/>
              <a:t> 1 </a:t>
            </a:r>
            <a:r>
              <a:rPr lang="en-US" err="1"/>
              <a:t>giới</a:t>
            </a:r>
            <a:r>
              <a:rPr lang="en-US"/>
              <a:t> </a:t>
            </a:r>
            <a:r>
              <a:rPr lang="en-US" err="1"/>
              <a:t>hạn</a:t>
            </a:r>
            <a:r>
              <a:rPr lang="en-US"/>
              <a:t> </a:t>
            </a:r>
            <a:r>
              <a:rPr lang="en-US" err="1"/>
              <a:t>cho</a:t>
            </a:r>
            <a:r>
              <a:rPr lang="en-US"/>
              <a:t> </a:t>
            </a:r>
            <a:r>
              <a:rPr lang="en-US" err="1"/>
              <a:t>phía</a:t>
            </a:r>
            <a:r>
              <a:rPr lang="en-US"/>
              <a:t> client </a:t>
            </a:r>
            <a:r>
              <a:rPr lang="en-US" err="1"/>
              <a:t>chỉ</a:t>
            </a:r>
            <a:r>
              <a:rPr lang="en-US"/>
              <a:t> </a:t>
            </a:r>
            <a:r>
              <a:rPr lang="en-US" err="1"/>
              <a:t>được</a:t>
            </a:r>
            <a:r>
              <a:rPr lang="en-US"/>
              <a:t> </a:t>
            </a:r>
            <a:r>
              <a:rPr lang="en-US" err="1"/>
              <a:t>phép</a:t>
            </a:r>
            <a:r>
              <a:rPr lang="en-US"/>
              <a:t> </a:t>
            </a:r>
            <a:r>
              <a:rPr lang="en-US" err="1"/>
              <a:t>thực</a:t>
            </a:r>
            <a:r>
              <a:rPr lang="en-US"/>
              <a:t> </a:t>
            </a:r>
            <a:r>
              <a:rPr lang="en-US" err="1"/>
              <a:t>hiện</a:t>
            </a:r>
            <a:r>
              <a:rPr lang="en-US"/>
              <a:t> 1 </a:t>
            </a:r>
            <a:r>
              <a:rPr lang="en-US" err="1"/>
              <a:t>số</a:t>
            </a:r>
            <a:r>
              <a:rPr lang="en-US"/>
              <a:t> </a:t>
            </a:r>
            <a:r>
              <a:rPr lang="en-US" err="1"/>
              <a:t>lượng</a:t>
            </a:r>
            <a:r>
              <a:rPr lang="en-US"/>
              <a:t> req </a:t>
            </a:r>
            <a:r>
              <a:rPr lang="en-US" err="1"/>
              <a:t>trong</a:t>
            </a:r>
            <a:r>
              <a:rPr lang="en-US"/>
              <a:t> </a:t>
            </a:r>
            <a:r>
              <a:rPr lang="en-US" err="1"/>
              <a:t>khoảng</a:t>
            </a:r>
            <a:r>
              <a:rPr lang="en-US"/>
              <a:t> </a:t>
            </a:r>
            <a:r>
              <a:rPr lang="en-US" err="1"/>
              <a:t>thời</a:t>
            </a:r>
            <a:r>
              <a:rPr lang="en-US"/>
              <a:t> </a:t>
            </a:r>
            <a:r>
              <a:rPr lang="en-US" err="1"/>
              <a:t>gian</a:t>
            </a:r>
            <a:r>
              <a:rPr lang="en-US"/>
              <a:t> </a:t>
            </a:r>
            <a:r>
              <a:rPr lang="en-US" err="1"/>
              <a:t>nhất</a:t>
            </a:r>
            <a:r>
              <a:rPr lang="en-US"/>
              <a:t> </a:t>
            </a:r>
            <a:r>
              <a:rPr lang="en-US" err="1"/>
              <a:t>định</a:t>
            </a:r>
            <a:r>
              <a:rPr lang="en-US"/>
              <a:t> hay them load balancer </a:t>
            </a:r>
            <a:r>
              <a:rPr lang="en-US" err="1"/>
              <a:t>để</a:t>
            </a:r>
            <a:r>
              <a:rPr lang="en-US"/>
              <a:t> </a:t>
            </a:r>
            <a:r>
              <a:rPr lang="en-US" err="1"/>
              <a:t>quản</a:t>
            </a:r>
            <a:r>
              <a:rPr lang="en-US"/>
              <a:t> </a:t>
            </a:r>
            <a:r>
              <a:rPr lang="en-US" err="1"/>
              <a:t>lý</a:t>
            </a:r>
            <a:r>
              <a:rPr lang="en-US"/>
              <a:t> </a:t>
            </a:r>
            <a:r>
              <a:rPr lang="en-US" err="1"/>
              <a:t>các</a:t>
            </a:r>
            <a:r>
              <a:rPr lang="en-US"/>
              <a:t> req </a:t>
            </a:r>
            <a:r>
              <a:rPr lang="en-US" err="1"/>
              <a:t>sẽ</a:t>
            </a:r>
            <a:r>
              <a:rPr lang="en-US"/>
              <a:t> </a:t>
            </a:r>
            <a:r>
              <a:rPr lang="en-US" err="1"/>
              <a:t>tới</a:t>
            </a:r>
            <a:r>
              <a:rPr lang="en-US"/>
              <a:t> </a:t>
            </a:r>
            <a:r>
              <a:rPr lang="en-US" err="1"/>
              <a:t>những</a:t>
            </a:r>
            <a:r>
              <a:rPr lang="en-US"/>
              <a:t> server </a:t>
            </a:r>
            <a:r>
              <a:rPr lang="en-US" err="1"/>
              <a:t>nào</a:t>
            </a:r>
            <a:r>
              <a:rPr lang="en-US"/>
              <a:t>. =&gt; </a:t>
            </a:r>
            <a:r>
              <a:rPr lang="en-US" err="1"/>
              <a:t>cần</a:t>
            </a:r>
            <a:r>
              <a:rPr lang="en-US"/>
              <a:t> 1 </a:t>
            </a:r>
            <a:r>
              <a:rPr lang="en-US" err="1"/>
              <a:t>cách</a:t>
            </a:r>
            <a:r>
              <a:rPr lang="en-US"/>
              <a:t> </a:t>
            </a:r>
            <a:r>
              <a:rPr lang="en-US" err="1"/>
              <a:t>đếm</a:t>
            </a:r>
            <a:r>
              <a:rPr lang="en-US"/>
              <a:t> </a:t>
            </a:r>
            <a:r>
              <a:rPr lang="en-US" err="1"/>
              <a:t>số</a:t>
            </a:r>
            <a:r>
              <a:rPr lang="en-US"/>
              <a:t> req </a:t>
            </a:r>
            <a:r>
              <a:rPr lang="en-US" err="1"/>
              <a:t>gửi</a:t>
            </a:r>
            <a:r>
              <a:rPr lang="en-US"/>
              <a:t> </a:t>
            </a:r>
            <a:r>
              <a:rPr lang="en-US" err="1"/>
              <a:t>đi</a:t>
            </a:r>
            <a:r>
              <a:rPr lang="en-US"/>
              <a:t> </a:t>
            </a:r>
            <a:r>
              <a:rPr lang="en-US" err="1"/>
              <a:t>từ</a:t>
            </a:r>
            <a:r>
              <a:rPr lang="en-US"/>
              <a:t> 1 client </a:t>
            </a:r>
            <a:r>
              <a:rPr lang="en-US" err="1"/>
              <a:t>trong</a:t>
            </a:r>
            <a:r>
              <a:rPr lang="en-US"/>
              <a:t> 1 </a:t>
            </a:r>
            <a:r>
              <a:rPr lang="en-US" err="1"/>
              <a:t>khoảng</a:t>
            </a:r>
            <a:r>
              <a:rPr lang="en-US"/>
              <a:t> t </a:t>
            </a:r>
            <a:r>
              <a:rPr lang="en-US" err="1"/>
              <a:t>gian</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Redis </a:t>
            </a:r>
            <a:r>
              <a:rPr lang="en-US" err="1"/>
              <a:t>sẽ</a:t>
            </a:r>
            <a:r>
              <a:rPr lang="en-US"/>
              <a:t> </a:t>
            </a:r>
            <a:r>
              <a:rPr lang="en-US" err="1"/>
              <a:t>đếm</a:t>
            </a:r>
            <a:r>
              <a:rPr lang="en-US"/>
              <a:t> </a:t>
            </a:r>
            <a:r>
              <a:rPr lang="en-US" err="1"/>
              <a:t>các</a:t>
            </a:r>
            <a:r>
              <a:rPr lang="en-US"/>
              <a:t> </a:t>
            </a:r>
            <a:r>
              <a:rPr lang="en-US" err="1"/>
              <a:t>yêu</a:t>
            </a:r>
            <a:r>
              <a:rPr lang="en-US"/>
              <a:t> </a:t>
            </a:r>
            <a:r>
              <a:rPr lang="en-US" err="1"/>
              <a:t>cầu</a:t>
            </a:r>
            <a:r>
              <a:rPr lang="en-US"/>
              <a:t> </a:t>
            </a:r>
            <a:r>
              <a:rPr lang="en-US" err="1"/>
              <a:t>này</a:t>
            </a:r>
            <a:r>
              <a:rPr lang="en-US"/>
              <a:t>, </a:t>
            </a:r>
            <a:r>
              <a:rPr lang="en-US" err="1"/>
              <a:t>nếu</a:t>
            </a:r>
            <a:r>
              <a:rPr lang="en-US"/>
              <a:t> </a:t>
            </a:r>
            <a:r>
              <a:rPr lang="en-US" err="1"/>
              <a:t>quá</a:t>
            </a:r>
            <a:r>
              <a:rPr lang="en-US"/>
              <a:t> </a:t>
            </a:r>
            <a:r>
              <a:rPr lang="en-US" err="1"/>
              <a:t>nhiều</a:t>
            </a:r>
            <a:r>
              <a:rPr lang="en-US"/>
              <a:t> </a:t>
            </a:r>
            <a:r>
              <a:rPr lang="en-US" err="1"/>
              <a:t>yêu</a:t>
            </a:r>
            <a:r>
              <a:rPr lang="en-US"/>
              <a:t> </a:t>
            </a:r>
            <a:r>
              <a:rPr lang="en-US" err="1"/>
              <a:t>cầu</a:t>
            </a:r>
            <a:r>
              <a:rPr lang="en-US"/>
              <a:t> </a:t>
            </a:r>
            <a:r>
              <a:rPr lang="en-US" err="1"/>
              <a:t>đc</a:t>
            </a:r>
            <a:r>
              <a:rPr lang="en-US"/>
              <a:t> </a:t>
            </a:r>
            <a:r>
              <a:rPr lang="en-US" err="1"/>
              <a:t>gửi</a:t>
            </a:r>
            <a:r>
              <a:rPr lang="en-US"/>
              <a:t> </a:t>
            </a:r>
            <a:r>
              <a:rPr lang="en-US" err="1"/>
              <a:t>từ</a:t>
            </a:r>
            <a:r>
              <a:rPr lang="en-US"/>
              <a:t> </a:t>
            </a:r>
            <a:r>
              <a:rPr lang="en-US" err="1"/>
              <a:t>một</a:t>
            </a:r>
            <a:r>
              <a:rPr lang="en-US"/>
              <a:t> client </a:t>
            </a:r>
            <a:r>
              <a:rPr lang="en-US" err="1"/>
              <a:t>vượt</a:t>
            </a:r>
            <a:r>
              <a:rPr lang="en-US"/>
              <a:t> </a:t>
            </a:r>
            <a:r>
              <a:rPr lang="en-US" err="1"/>
              <a:t>quá</a:t>
            </a:r>
            <a:r>
              <a:rPr lang="en-US"/>
              <a:t> </a:t>
            </a:r>
            <a:r>
              <a:rPr lang="en-US" err="1"/>
              <a:t>ngưỡng</a:t>
            </a:r>
            <a:r>
              <a:rPr lang="en-US"/>
              <a:t> </a:t>
            </a:r>
            <a:r>
              <a:rPr lang="en-US" err="1"/>
              <a:t>cho</a:t>
            </a:r>
            <a:r>
              <a:rPr lang="en-US"/>
              <a:t> </a:t>
            </a:r>
            <a:r>
              <a:rPr lang="en-US" err="1"/>
              <a:t>phép</a:t>
            </a:r>
            <a:r>
              <a:rPr lang="en-US"/>
              <a:t> </a:t>
            </a:r>
            <a:r>
              <a:rPr lang="en-US" err="1"/>
              <a:t>trong</a:t>
            </a:r>
            <a:r>
              <a:rPr lang="en-US"/>
              <a:t> 1 </a:t>
            </a:r>
            <a:r>
              <a:rPr lang="en-US" err="1"/>
              <a:t>thời</a:t>
            </a:r>
            <a:r>
              <a:rPr lang="en-US"/>
              <a:t> </a:t>
            </a:r>
            <a:r>
              <a:rPr lang="en-US" err="1"/>
              <a:t>gian</a:t>
            </a:r>
            <a:r>
              <a:rPr lang="en-US"/>
              <a:t> </a:t>
            </a:r>
            <a:r>
              <a:rPr lang="en-US" err="1"/>
              <a:t>thì</a:t>
            </a:r>
            <a:r>
              <a:rPr lang="en-US"/>
              <a:t> </a:t>
            </a:r>
            <a:r>
              <a:rPr lang="en-US" err="1"/>
              <a:t>redis</a:t>
            </a:r>
            <a:r>
              <a:rPr lang="en-US"/>
              <a:t> </a:t>
            </a:r>
            <a:r>
              <a:rPr lang="en-US" err="1"/>
              <a:t>sẽ</a:t>
            </a:r>
            <a:r>
              <a:rPr lang="en-US"/>
              <a:t> </a:t>
            </a:r>
            <a:r>
              <a:rPr lang="en-US" err="1"/>
              <a:t>trả</a:t>
            </a:r>
            <a:r>
              <a:rPr lang="en-US"/>
              <a:t> </a:t>
            </a:r>
            <a:r>
              <a:rPr lang="en-US" err="1"/>
              <a:t>respon</a:t>
            </a:r>
            <a:r>
              <a:rPr lang="en-US"/>
              <a:t>:</a:t>
            </a:r>
          </a:p>
          <a:p>
            <a:pPr marL="0" lvl="0" indent="0" algn="l" rtl="0">
              <a:spcBef>
                <a:spcPts val="0"/>
              </a:spcBef>
              <a:spcAft>
                <a:spcPts val="0"/>
              </a:spcAft>
              <a:buNone/>
            </a:pPr>
            <a:r>
              <a:rPr lang="en-US" b="0" i="0">
                <a:solidFill>
                  <a:srgbClr val="F2F5F7"/>
                </a:solidFill>
                <a:effectLst/>
                <a:latin typeface="Sen"/>
              </a:rPr>
              <a:t>	HTTP status code 429 with the message “too many requests”.</a:t>
            </a:r>
          </a:p>
          <a:p>
            <a:pPr marL="0" lvl="0" indent="0" algn="l" rtl="0">
              <a:spcBef>
                <a:spcPts val="0"/>
              </a:spcBef>
              <a:spcAft>
                <a:spcPts val="0"/>
              </a:spcAft>
              <a:buNone/>
            </a:pPr>
            <a:endParaRPr lang="en-US" b="1" i="0">
              <a:solidFill>
                <a:srgbClr val="F2F5F7"/>
              </a:solidFill>
              <a:effectLst/>
              <a:latin typeface="Sen"/>
            </a:endParaRPr>
          </a:p>
          <a:p>
            <a:pPr marL="0" lvl="0" indent="0" algn="l" rtl="0">
              <a:spcBef>
                <a:spcPts val="0"/>
              </a:spcBef>
              <a:spcAft>
                <a:spcPts val="0"/>
              </a:spcAft>
              <a:buNone/>
            </a:pPr>
            <a:endParaRPr lang="en-US" b="1" i="0">
              <a:solidFill>
                <a:srgbClr val="F2F5F7"/>
              </a:solidFill>
              <a:effectLst/>
              <a:latin typeface="Sen"/>
            </a:endParaRPr>
          </a:p>
          <a:p>
            <a:pPr marL="0" lvl="0" indent="0" algn="l" rtl="0">
              <a:spcBef>
                <a:spcPts val="0"/>
              </a:spcBef>
              <a:spcAft>
                <a:spcPts val="0"/>
              </a:spcAft>
              <a:buNone/>
            </a:pPr>
            <a:r>
              <a:rPr lang="en-US" b="1" i="0">
                <a:solidFill>
                  <a:srgbClr val="F2F5F7"/>
                </a:solidFill>
                <a:effectLst/>
                <a:latin typeface="Sen"/>
              </a:rPr>
              <a:t>// </a:t>
            </a:r>
            <a:r>
              <a:rPr lang="en-US" b="1" i="0" err="1">
                <a:solidFill>
                  <a:srgbClr val="F2F5F7"/>
                </a:solidFill>
                <a:effectLst/>
                <a:latin typeface="Sen"/>
              </a:rPr>
              <a:t>nếu</a:t>
            </a:r>
            <a:r>
              <a:rPr lang="en-US" b="1" i="0">
                <a:solidFill>
                  <a:srgbClr val="F2F5F7"/>
                </a:solidFill>
                <a:effectLst/>
                <a:latin typeface="Sen"/>
              </a:rPr>
              <a:t> </a:t>
            </a:r>
            <a:r>
              <a:rPr lang="en-US" b="1" i="0" err="1">
                <a:solidFill>
                  <a:srgbClr val="F2F5F7"/>
                </a:solidFill>
                <a:effectLst/>
                <a:latin typeface="Sen"/>
              </a:rPr>
              <a:t>thầy</a:t>
            </a:r>
            <a:r>
              <a:rPr lang="en-US" b="1" i="0">
                <a:solidFill>
                  <a:srgbClr val="F2F5F7"/>
                </a:solidFill>
                <a:effectLst/>
                <a:latin typeface="Sen"/>
              </a:rPr>
              <a:t> </a:t>
            </a:r>
            <a:r>
              <a:rPr lang="en-US" b="1" i="0" err="1">
                <a:solidFill>
                  <a:srgbClr val="F2F5F7"/>
                </a:solidFill>
                <a:effectLst/>
                <a:latin typeface="Sen"/>
              </a:rPr>
              <a:t>cô</a:t>
            </a:r>
            <a:r>
              <a:rPr lang="en-US" b="1" i="0">
                <a:solidFill>
                  <a:srgbClr val="F2F5F7"/>
                </a:solidFill>
                <a:effectLst/>
                <a:latin typeface="Sen"/>
              </a:rPr>
              <a:t> </a:t>
            </a:r>
            <a:r>
              <a:rPr lang="en-US" b="1" i="0" err="1">
                <a:solidFill>
                  <a:srgbClr val="F2F5F7"/>
                </a:solidFill>
                <a:effectLst/>
                <a:latin typeface="Sen"/>
              </a:rPr>
              <a:t>hỏi</a:t>
            </a:r>
            <a:endParaRPr lang="en-US" b="1" i="0">
              <a:solidFill>
                <a:srgbClr val="F2F5F7"/>
              </a:solidFill>
              <a:effectLst/>
              <a:latin typeface="Sen"/>
            </a:endParaRPr>
          </a:p>
          <a:p>
            <a:pPr marL="0" lvl="0" indent="0" algn="l" rtl="0">
              <a:spcBef>
                <a:spcPts val="0"/>
              </a:spcBef>
              <a:spcAft>
                <a:spcPts val="0"/>
              </a:spcAft>
              <a:buNone/>
            </a:pPr>
            <a:r>
              <a:rPr lang="en-US" b="1" i="0">
                <a:solidFill>
                  <a:srgbClr val="F2F5F7"/>
                </a:solidFill>
                <a:effectLst/>
                <a:latin typeface="Sen"/>
              </a:rPr>
              <a:t>Load balancer:</a:t>
            </a:r>
            <a:r>
              <a:rPr lang="en-US" b="0" i="0">
                <a:solidFill>
                  <a:srgbClr val="F2F5F7"/>
                </a:solidFill>
                <a:effectLst/>
                <a:latin typeface="Sen"/>
              </a:rPr>
              <a:t> </a:t>
            </a:r>
            <a:r>
              <a:rPr lang="vi-VN" b="0" i="1">
                <a:solidFill>
                  <a:srgbClr val="444444"/>
                </a:solidFill>
                <a:effectLst/>
                <a:latin typeface="Montserrat" panose="00000500000000000000" pitchFamily="2" charset="0"/>
              </a:rPr>
              <a:t>Load Balancing là tính năng giúp máy chủ hoạt động đồng bộ và hiệu quả hơn thông qua việc phân phối đồng đều tài nguyên</a:t>
            </a:r>
            <a:r>
              <a:rPr lang="en-US" b="0" i="1">
                <a:solidFill>
                  <a:srgbClr val="444444"/>
                </a:solidFill>
                <a:effectLst/>
                <a:latin typeface="Montserrat" panose="00000500000000000000" pitchFamily="2" charset="0"/>
              </a:rPr>
              <a:t> </a:t>
            </a:r>
            <a:r>
              <a:rPr lang="en-US" b="0" i="1" err="1">
                <a:solidFill>
                  <a:srgbClr val="444444"/>
                </a:solidFill>
                <a:effectLst/>
                <a:latin typeface="Montserrat" panose="00000500000000000000" pitchFamily="2" charset="0"/>
              </a:rPr>
              <a:t>tới</a:t>
            </a:r>
            <a:r>
              <a:rPr lang="en-US" b="0" i="1">
                <a:solidFill>
                  <a:srgbClr val="444444"/>
                </a:solidFill>
                <a:effectLst/>
                <a:latin typeface="Montserrat" panose="00000500000000000000" pitchFamily="2" charset="0"/>
              </a:rPr>
              <a:t> </a:t>
            </a:r>
            <a:r>
              <a:rPr lang="en-US" b="0" i="1" err="1">
                <a:solidFill>
                  <a:srgbClr val="444444"/>
                </a:solidFill>
                <a:effectLst/>
                <a:latin typeface="Montserrat" panose="00000500000000000000" pitchFamily="2" charset="0"/>
              </a:rPr>
              <a:t>các</a:t>
            </a:r>
            <a:r>
              <a:rPr lang="en-US" b="0" i="1">
                <a:solidFill>
                  <a:srgbClr val="444444"/>
                </a:solidFill>
                <a:effectLst/>
                <a:latin typeface="Montserrat" panose="00000500000000000000" pitchFamily="2" charset="0"/>
              </a:rPr>
              <a:t> server </a:t>
            </a:r>
            <a:r>
              <a:rPr lang="en-US" b="0" i="1" err="1">
                <a:solidFill>
                  <a:srgbClr val="444444"/>
                </a:solidFill>
                <a:effectLst/>
                <a:latin typeface="Montserrat" panose="00000500000000000000" pitchFamily="2" charset="0"/>
              </a:rPr>
              <a:t>khác</a:t>
            </a:r>
            <a:r>
              <a:rPr lang="en-US" b="0" i="1">
                <a:solidFill>
                  <a:srgbClr val="444444"/>
                </a:solidFill>
                <a:effectLst/>
                <a:latin typeface="Montserrat" panose="00000500000000000000" pitchFamily="2" charset="0"/>
              </a:rPr>
              <a:t> </a:t>
            </a:r>
            <a:r>
              <a:rPr lang="en-US" b="0" i="1" err="1">
                <a:solidFill>
                  <a:srgbClr val="444444"/>
                </a:solidFill>
                <a:effectLst/>
                <a:latin typeface="Montserrat" panose="00000500000000000000" pitchFamily="2" charset="0"/>
              </a:rPr>
              <a:t>nhau</a:t>
            </a:r>
            <a:endParaRPr lang="en-US" b="0" i="1">
              <a:solidFill>
                <a:srgbClr val="444444"/>
              </a:solidFill>
              <a:effectLst/>
              <a:latin typeface="Montserrat" panose="00000500000000000000" pitchFamily="2" charset="0"/>
            </a:endParaRPr>
          </a:p>
          <a:p>
            <a:pPr marL="0" lvl="0" indent="0" algn="l" rtl="0">
              <a:spcBef>
                <a:spcPts val="0"/>
              </a:spcBef>
              <a:spcAft>
                <a:spcPts val="0"/>
              </a:spcAft>
              <a:buNone/>
            </a:pPr>
            <a:r>
              <a:rPr lang="vi-VN" b="0" i="0">
                <a:solidFill>
                  <a:srgbClr val="444444"/>
                </a:solidFill>
                <a:effectLst/>
                <a:latin typeface="Montserrat" panose="00000500000000000000" pitchFamily="2" charset="0"/>
              </a:rPr>
              <a:t>Để dễ hình dung, bạn sẽ thường gặp trường hợp này khi dùng Internet</a:t>
            </a:r>
            <a:endParaRPr lang="en-US" b="0" i="1">
              <a:solidFill>
                <a:srgbClr val="444444"/>
              </a:solidFill>
              <a:effectLst/>
              <a:latin typeface="Montserrat" panose="00000500000000000000" pitchFamily="2" charset="0"/>
            </a:endParaRPr>
          </a:p>
          <a:p>
            <a:pPr algn="l"/>
            <a:r>
              <a:rPr lang="vi-VN" b="0" i="0">
                <a:solidFill>
                  <a:srgbClr val="444444"/>
                </a:solidFill>
                <a:effectLst/>
                <a:latin typeface="Montserrat" panose="00000500000000000000" pitchFamily="2" charset="0"/>
              </a:rPr>
              <a:t>Truy cập vào website </a:t>
            </a:r>
            <a:r>
              <a:rPr lang="en-US" b="0" i="0">
                <a:solidFill>
                  <a:srgbClr val="444444"/>
                </a:solidFill>
                <a:effectLst/>
                <a:latin typeface="Montserrat" panose="00000500000000000000" pitchFamily="2" charset="0"/>
              </a:rPr>
              <a:t>facbook.com </a:t>
            </a:r>
            <a:r>
              <a:rPr lang="vi-VN" b="0" i="0">
                <a:solidFill>
                  <a:srgbClr val="444444"/>
                </a:solidFill>
                <a:effectLst/>
                <a:latin typeface="Montserrat" panose="00000500000000000000" pitchFamily="2" charset="0"/>
              </a:rPr>
              <a:t>kết nối trực tiếp không có Load Balancing sẽ thế nào? Rất có thể sẽ không kịp xử lý, tải chậm, thậm chí không kết nối được khi máy chủ down. Trường hợp này xảy ra vì có quá nhiều người cùng lúc truy cập , ứng dụng,… Và đây chính là lúc mà Load Balancing thể hiện vai trò của mình.</a:t>
            </a:r>
          </a:p>
          <a:p>
            <a:pPr algn="l"/>
            <a:r>
              <a:rPr lang="vi-VN" b="0" i="0">
                <a:solidFill>
                  <a:srgbClr val="444444"/>
                </a:solidFill>
                <a:effectLst/>
                <a:latin typeface="Montserrat" panose="00000500000000000000" pitchFamily="2" charset="0"/>
              </a:rPr>
              <a:t>Khi máy chủ down hoặc không thể xử lý, một</a:t>
            </a:r>
            <a:r>
              <a:rPr lang="vi-VN" b="1" i="0">
                <a:solidFill>
                  <a:srgbClr val="444444"/>
                </a:solidFill>
                <a:effectLst/>
                <a:latin typeface="Montserrat" panose="00000500000000000000" pitchFamily="2" charset="0"/>
              </a:rPr>
              <a:t> Load Balancer</a:t>
            </a:r>
            <a:r>
              <a:rPr lang="vi-VN" b="0" i="0">
                <a:solidFill>
                  <a:srgbClr val="444444"/>
                </a:solidFill>
                <a:effectLst/>
                <a:latin typeface="Montserrat" panose="00000500000000000000" pitchFamily="2" charset="0"/>
              </a:rPr>
              <a:t> sẽ được bổ sung. Người dùng truy cập vào load balancer. Tiếp tục được chuyển đến một máy chủ khác để thực hiện tác vụ. Dù máy chủ chính bị down hoặc nghẽn thì tất cả các yêu cầu của người dùng đều được giải quyết.</a:t>
            </a:r>
          </a:p>
          <a:p>
            <a:pPr marL="0" lvl="0" indent="0" algn="l" rtl="0">
              <a:spcBef>
                <a:spcPts val="0"/>
              </a:spcBef>
              <a:spcAft>
                <a:spcPts val="0"/>
              </a:spcAft>
              <a:buNone/>
            </a:pPr>
            <a:endParaRPr b="0"/>
          </a:p>
        </p:txBody>
      </p:sp>
    </p:spTree>
    <p:extLst>
      <p:ext uri="{BB962C8B-B14F-4D97-AF65-F5344CB8AC3E}">
        <p14:creationId xmlns:p14="http://schemas.microsoft.com/office/powerpoint/2010/main" val="3932134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902c5dc17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902c5dc17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Ứng</a:t>
            </a:r>
            <a:r>
              <a:rPr lang="en-US"/>
              <a:t> </a:t>
            </a:r>
            <a:r>
              <a:rPr lang="en-US" err="1"/>
              <a:t>dụng</a:t>
            </a:r>
            <a:r>
              <a:rPr lang="en-US"/>
              <a:t> </a:t>
            </a:r>
            <a:r>
              <a:rPr lang="en-US" err="1"/>
              <a:t>công</a:t>
            </a:r>
            <a:r>
              <a:rPr lang="en-US"/>
              <a:t> </a:t>
            </a:r>
            <a:r>
              <a:rPr lang="en-US" err="1"/>
              <a:t>dụng</a:t>
            </a:r>
            <a:r>
              <a:rPr lang="en-US"/>
              <a:t> </a:t>
            </a:r>
            <a:r>
              <a:rPr lang="en-US" err="1"/>
              <a:t>cơ</a:t>
            </a:r>
            <a:r>
              <a:rPr lang="en-US"/>
              <a:t> </a:t>
            </a:r>
            <a:r>
              <a:rPr lang="en-US" err="1"/>
              <a:t>bản</a:t>
            </a:r>
            <a:r>
              <a:rPr lang="en-US"/>
              <a:t> </a:t>
            </a:r>
            <a:r>
              <a:rPr lang="en-US" err="1"/>
              <a:t>của</a:t>
            </a:r>
            <a:r>
              <a:rPr lang="en-US"/>
              <a:t> queue </a:t>
            </a:r>
            <a:r>
              <a:rPr lang="en-US" err="1"/>
              <a:t>sử</a:t>
            </a:r>
            <a:r>
              <a:rPr lang="en-US"/>
              <a:t> </a:t>
            </a:r>
            <a:r>
              <a:rPr lang="en-US" err="1"/>
              <a:t>dụng</a:t>
            </a:r>
            <a:r>
              <a:rPr lang="en-US"/>
              <a:t> </a:t>
            </a:r>
            <a:r>
              <a:rPr lang="en-US" err="1"/>
              <a:t>trong</a:t>
            </a:r>
            <a:r>
              <a:rPr lang="en-US"/>
              <a:t> </a:t>
            </a:r>
            <a:r>
              <a:rPr lang="en-US" err="1"/>
              <a:t>các</a:t>
            </a:r>
            <a:r>
              <a:rPr lang="en-US"/>
              <a:t> app chat, </a:t>
            </a:r>
            <a:r>
              <a:rPr lang="en-US" err="1"/>
              <a:t>khi</a:t>
            </a:r>
            <a:r>
              <a:rPr lang="en-US"/>
              <a:t> </a:t>
            </a:r>
            <a:r>
              <a:rPr lang="en-US" err="1"/>
              <a:t>người</a:t>
            </a:r>
            <a:r>
              <a:rPr lang="en-US"/>
              <a:t> </a:t>
            </a:r>
            <a:r>
              <a:rPr lang="en-US" err="1"/>
              <a:t>dùng</a:t>
            </a:r>
            <a:r>
              <a:rPr lang="en-US"/>
              <a:t> </a:t>
            </a:r>
            <a:r>
              <a:rPr lang="en-US" err="1"/>
              <a:t>gửi</a:t>
            </a:r>
            <a:r>
              <a:rPr lang="en-US"/>
              <a:t> tin </a:t>
            </a:r>
            <a:r>
              <a:rPr lang="en-US" err="1"/>
              <a:t>nhắn</a:t>
            </a:r>
            <a:r>
              <a:rPr lang="en-US"/>
              <a:t> </a:t>
            </a:r>
            <a:r>
              <a:rPr lang="en-US" err="1"/>
              <a:t>tới</a:t>
            </a:r>
            <a:r>
              <a:rPr lang="en-US"/>
              <a:t> </a:t>
            </a:r>
            <a:r>
              <a:rPr lang="en-US" err="1"/>
              <a:t>nhiều</a:t>
            </a:r>
            <a:r>
              <a:rPr lang="en-US"/>
              <a:t> </a:t>
            </a:r>
            <a:r>
              <a:rPr lang="en-US" err="1"/>
              <a:t>người</a:t>
            </a:r>
            <a:r>
              <a:rPr lang="en-US"/>
              <a:t>, </a:t>
            </a:r>
            <a:r>
              <a:rPr lang="en-US" err="1"/>
              <a:t>các</a:t>
            </a:r>
            <a:r>
              <a:rPr lang="en-US"/>
              <a:t> tin </a:t>
            </a:r>
            <a:r>
              <a:rPr lang="en-US" err="1"/>
              <a:t>nhắn</a:t>
            </a:r>
            <a:r>
              <a:rPr lang="en-US"/>
              <a:t> </a:t>
            </a:r>
            <a:r>
              <a:rPr lang="en-US" err="1"/>
              <a:t>sẽ</a:t>
            </a:r>
            <a:r>
              <a:rPr lang="en-US"/>
              <a:t> </a:t>
            </a:r>
            <a:r>
              <a:rPr lang="en-US" err="1"/>
              <a:t>đi</a:t>
            </a:r>
            <a:r>
              <a:rPr lang="en-US"/>
              <a:t> </a:t>
            </a:r>
            <a:r>
              <a:rPr lang="en-US" err="1"/>
              <a:t>vào</a:t>
            </a:r>
            <a:r>
              <a:rPr lang="en-US"/>
              <a:t> queue </a:t>
            </a:r>
            <a:r>
              <a:rPr lang="en-US" err="1"/>
              <a:t>để</a:t>
            </a:r>
            <a:r>
              <a:rPr lang="en-US"/>
              <a:t> </a:t>
            </a:r>
            <a:r>
              <a:rPr lang="en-US" err="1"/>
              <a:t>gửi</a:t>
            </a:r>
            <a:r>
              <a:rPr lang="en-US"/>
              <a:t> </a:t>
            </a:r>
            <a:r>
              <a:rPr lang="en-US" err="1"/>
              <a:t>lần</a:t>
            </a:r>
            <a:r>
              <a:rPr lang="en-US"/>
              <a:t> </a:t>
            </a:r>
            <a:r>
              <a:rPr lang="en-US" err="1"/>
              <a:t>lượt</a:t>
            </a:r>
            <a:r>
              <a:rPr lang="en-US"/>
              <a:t> </a:t>
            </a:r>
            <a:r>
              <a:rPr lang="en-US" err="1"/>
              <a:t>theo</a:t>
            </a:r>
            <a:r>
              <a:rPr lang="en-US"/>
              <a:t> </a:t>
            </a:r>
            <a:r>
              <a:rPr lang="en-US" err="1"/>
              <a:t>thứ</a:t>
            </a:r>
            <a:r>
              <a:rPr lang="en-US"/>
              <a:t> </a:t>
            </a:r>
            <a:r>
              <a:rPr lang="en-US" err="1"/>
              <a:t>tự</a:t>
            </a:r>
            <a:r>
              <a:rPr lang="en-US"/>
              <a:t>, </a:t>
            </a:r>
            <a:r>
              <a:rPr lang="en-US" err="1"/>
              <a:t>để</a:t>
            </a:r>
            <a:r>
              <a:rPr lang="en-US"/>
              <a:t> </a:t>
            </a:r>
            <a:r>
              <a:rPr lang="en-US" err="1"/>
              <a:t>tránh</a:t>
            </a:r>
            <a:r>
              <a:rPr lang="en-US"/>
              <a:t> </a:t>
            </a:r>
            <a:r>
              <a:rPr lang="en-US" err="1"/>
              <a:t>lỗi</a:t>
            </a:r>
            <a:r>
              <a:rPr lang="en-US"/>
              <a:t> </a:t>
            </a:r>
            <a:r>
              <a:rPr lang="en-US" err="1"/>
              <a:t>mạng</a:t>
            </a:r>
            <a:r>
              <a:rPr lang="en-US"/>
              <a:t> </a:t>
            </a:r>
            <a:r>
              <a:rPr lang="en-US" err="1"/>
              <a:t>khiến</a:t>
            </a:r>
            <a:r>
              <a:rPr lang="en-US"/>
              <a:t> tin </a:t>
            </a:r>
            <a:r>
              <a:rPr lang="en-US" err="1"/>
              <a:t>nhắn</a:t>
            </a:r>
            <a:r>
              <a:rPr lang="en-US"/>
              <a:t> </a:t>
            </a:r>
            <a:r>
              <a:rPr lang="en-US" err="1"/>
              <a:t>này</a:t>
            </a:r>
            <a:r>
              <a:rPr lang="en-US"/>
              <a:t> </a:t>
            </a:r>
            <a:r>
              <a:rPr lang="en-US" err="1"/>
              <a:t>gửi</a:t>
            </a:r>
            <a:r>
              <a:rPr lang="en-US"/>
              <a:t> </a:t>
            </a:r>
            <a:r>
              <a:rPr lang="en-US" err="1"/>
              <a:t>trước</a:t>
            </a:r>
            <a:r>
              <a:rPr lang="en-US"/>
              <a:t> tin </a:t>
            </a:r>
            <a:r>
              <a:rPr lang="en-US" err="1"/>
              <a:t>nhắn</a:t>
            </a:r>
            <a:r>
              <a:rPr lang="en-US"/>
              <a:t> kia. </a:t>
            </a:r>
          </a:p>
        </p:txBody>
      </p:sp>
    </p:spTree>
    <p:extLst>
      <p:ext uri="{BB962C8B-B14F-4D97-AF65-F5344CB8AC3E}">
        <p14:creationId xmlns:p14="http://schemas.microsoft.com/office/powerpoint/2010/main" val="372315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8e68e6401a_5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8e68e6401a_5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Redis </a:t>
            </a:r>
            <a:r>
              <a:rPr lang="en-US" err="1"/>
              <a:t>là</a:t>
            </a:r>
            <a:r>
              <a:rPr lang="en-US"/>
              <a:t> </a:t>
            </a:r>
            <a:r>
              <a:rPr lang="en-US" err="1"/>
              <a:t>một</a:t>
            </a:r>
            <a:r>
              <a:rPr lang="en-US"/>
              <a:t> database </a:t>
            </a:r>
            <a:r>
              <a:rPr lang="en-US" err="1"/>
              <a:t>mới</a:t>
            </a:r>
            <a:r>
              <a:rPr lang="en-US"/>
              <a:t> </a:t>
            </a:r>
            <a:r>
              <a:rPr lang="en-US" err="1"/>
              <a:t>xuất</a:t>
            </a:r>
            <a:r>
              <a:rPr lang="en-US"/>
              <a:t> </a:t>
            </a:r>
            <a:r>
              <a:rPr lang="en-US" err="1"/>
              <a:t>hiện</a:t>
            </a:r>
            <a:r>
              <a:rPr lang="en-US"/>
              <a:t> </a:t>
            </a:r>
            <a:r>
              <a:rPr lang="en-US" err="1"/>
              <a:t>và</a:t>
            </a:r>
            <a:r>
              <a:rPr lang="en-US"/>
              <a:t> </a:t>
            </a:r>
            <a:r>
              <a:rPr lang="en-US" err="1"/>
              <a:t>nổi</a:t>
            </a:r>
            <a:r>
              <a:rPr lang="en-US"/>
              <a:t> </a:t>
            </a:r>
            <a:r>
              <a:rPr lang="en-US" err="1"/>
              <a:t>lên</a:t>
            </a:r>
            <a:r>
              <a:rPr lang="en-US"/>
              <a:t> </a:t>
            </a:r>
            <a:r>
              <a:rPr lang="en-US" err="1"/>
              <a:t>dạo</a:t>
            </a:r>
            <a:r>
              <a:rPr lang="en-US"/>
              <a:t> </a:t>
            </a:r>
            <a:r>
              <a:rPr lang="en-US" err="1"/>
              <a:t>gần</a:t>
            </a:r>
            <a:r>
              <a:rPr lang="en-US"/>
              <a:t> </a:t>
            </a:r>
            <a:r>
              <a:rPr lang="en-US" err="1"/>
              <a:t>đây</a:t>
            </a:r>
            <a:r>
              <a:rPr lang="en-US"/>
              <a:t>.</a:t>
            </a:r>
          </a:p>
          <a:p>
            <a:pPr marL="0" lvl="0" indent="0" algn="l" rtl="0">
              <a:spcBef>
                <a:spcPts val="0"/>
              </a:spcBef>
              <a:spcAft>
                <a:spcPts val="0"/>
              </a:spcAft>
              <a:buNone/>
            </a:pPr>
            <a:r>
              <a:rPr lang="en-US" err="1"/>
              <a:t>Dựa</a:t>
            </a:r>
            <a:r>
              <a:rPr lang="en-US"/>
              <a:t> </a:t>
            </a:r>
            <a:r>
              <a:rPr lang="en-US" err="1"/>
              <a:t>vào</a:t>
            </a:r>
            <a:r>
              <a:rPr lang="en-US"/>
              <a:t> 3 </a:t>
            </a:r>
            <a:r>
              <a:rPr lang="en-US" err="1"/>
              <a:t>ưu</a:t>
            </a:r>
            <a:r>
              <a:rPr lang="en-US"/>
              <a:t> </a:t>
            </a:r>
            <a:r>
              <a:rPr lang="en-US" err="1"/>
              <a:t>điểm</a:t>
            </a:r>
            <a:r>
              <a:rPr lang="en-US"/>
              <a:t> </a:t>
            </a:r>
            <a:r>
              <a:rPr lang="en-US" err="1"/>
              <a:t>sau</a:t>
            </a:r>
            <a:r>
              <a:rPr lang="en-US"/>
              <a:t>: open-source,. Data structure, Redis Architecture</a:t>
            </a:r>
          </a:p>
          <a:p>
            <a:pPr marL="0" lvl="0" indent="0" algn="l" rtl="0">
              <a:spcBef>
                <a:spcPts val="0"/>
              </a:spcBef>
              <a:spcAft>
                <a:spcPts val="0"/>
              </a:spcAft>
              <a:buNone/>
            </a:pPr>
            <a:r>
              <a:rPr lang="en-US"/>
              <a:t>Redis </a:t>
            </a:r>
            <a:r>
              <a:rPr lang="en-US" err="1"/>
              <a:t>đã</a:t>
            </a:r>
            <a:r>
              <a:rPr lang="en-US"/>
              <a:t> </a:t>
            </a:r>
            <a:r>
              <a:rPr lang="en-US" err="1"/>
              <a:t>phát</a:t>
            </a:r>
            <a:r>
              <a:rPr lang="en-US"/>
              <a:t> </a:t>
            </a:r>
            <a:r>
              <a:rPr lang="en-US" err="1"/>
              <a:t>triển</a:t>
            </a:r>
            <a:r>
              <a:rPr lang="en-US"/>
              <a:t> </a:t>
            </a:r>
            <a:r>
              <a:rPr lang="en-US" err="1"/>
              <a:t>đủ</a:t>
            </a:r>
            <a:r>
              <a:rPr lang="en-US"/>
              <a:t> </a:t>
            </a:r>
            <a:r>
              <a:rPr lang="en-US" err="1"/>
              <a:t>mạnh</a:t>
            </a:r>
            <a:r>
              <a:rPr lang="en-US"/>
              <a:t> </a:t>
            </a:r>
            <a:r>
              <a:rPr lang="en-US" err="1"/>
              <a:t>để</a:t>
            </a:r>
            <a:r>
              <a:rPr lang="en-US"/>
              <a:t> </a:t>
            </a:r>
            <a:r>
              <a:rPr lang="en-US" err="1"/>
              <a:t>có</a:t>
            </a:r>
            <a:r>
              <a:rPr lang="en-US"/>
              <a:t> </a:t>
            </a:r>
            <a:r>
              <a:rPr lang="en-US" err="1"/>
              <a:t>thể</a:t>
            </a:r>
            <a:r>
              <a:rPr lang="en-US"/>
              <a:t> </a:t>
            </a:r>
            <a:r>
              <a:rPr lang="en-US" err="1"/>
              <a:t>giải</a:t>
            </a:r>
            <a:r>
              <a:rPr lang="en-US"/>
              <a:t> </a:t>
            </a:r>
            <a:r>
              <a:rPr lang="en-US" err="1"/>
              <a:t>quyết</a:t>
            </a:r>
            <a:r>
              <a:rPr lang="en-US"/>
              <a:t> </a:t>
            </a:r>
            <a:r>
              <a:rPr lang="en-US" err="1"/>
              <a:t>hiệu</a:t>
            </a:r>
            <a:r>
              <a:rPr lang="en-US"/>
              <a:t> </a:t>
            </a:r>
            <a:r>
              <a:rPr lang="en-US" err="1"/>
              <a:t>quả</a:t>
            </a:r>
            <a:r>
              <a:rPr lang="en-US"/>
              <a:t> </a:t>
            </a:r>
            <a:r>
              <a:rPr lang="en-US" err="1"/>
              <a:t>các</a:t>
            </a:r>
            <a:r>
              <a:rPr lang="en-US"/>
              <a:t> </a:t>
            </a:r>
            <a:r>
              <a:rPr lang="en-US" err="1"/>
              <a:t>vấn</a:t>
            </a:r>
            <a:r>
              <a:rPr lang="en-US"/>
              <a:t> </a:t>
            </a:r>
            <a:r>
              <a:rPr lang="en-US" err="1"/>
              <a:t>đề</a:t>
            </a:r>
            <a:r>
              <a:rPr lang="en-US"/>
              <a:t> streaming </a:t>
            </a:r>
            <a:r>
              <a:rPr lang="en-US" err="1"/>
              <a:t>của</a:t>
            </a:r>
            <a:r>
              <a:rPr lang="en-US"/>
              <a:t> big data</a:t>
            </a:r>
          </a:p>
        </p:txBody>
      </p:sp>
    </p:spTree>
    <p:extLst>
      <p:ext uri="{BB962C8B-B14F-4D97-AF65-F5344CB8AC3E}">
        <p14:creationId xmlns:p14="http://schemas.microsoft.com/office/powerpoint/2010/main" val="2357829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902c5dc17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902c5dc17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2100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902c5dc17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902c5dc17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911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902c5dc17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902c5dc17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7978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902c5dc17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902c5dc17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021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9491f2141d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9491f2141d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719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9491f2141d_2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9491f2141d_2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fontAlgn="base">
              <a:buFont typeface="+mj-lt"/>
              <a:buNone/>
            </a:pPr>
            <a:r>
              <a:rPr lang="vi-VN" b="0" i="0">
                <a:solidFill>
                  <a:srgbClr val="000000"/>
                </a:solidFill>
                <a:effectLst/>
                <a:latin typeface="inherit"/>
              </a:rPr>
              <a:t>đồng thời tổng hợp các đặc điểm chung khác của RDBMS truyền thống</a:t>
            </a:r>
            <a:r>
              <a:rPr lang="en-US" b="0" i="0">
                <a:solidFill>
                  <a:srgbClr val="000000"/>
                </a:solidFill>
                <a:effectLst/>
                <a:latin typeface="inherit"/>
              </a:rPr>
              <a:t>:</a:t>
            </a:r>
          </a:p>
          <a:p>
            <a:pPr marL="158750" indent="0" algn="l" fontAlgn="base">
              <a:buFont typeface="+mj-lt"/>
              <a:buNone/>
            </a:pPr>
            <a:endParaRPr lang="en-US" b="0" i="0">
              <a:solidFill>
                <a:srgbClr val="000000"/>
              </a:solidFill>
              <a:effectLst/>
              <a:latin typeface="inherit"/>
            </a:endParaRPr>
          </a:p>
          <a:p>
            <a:pPr marL="158750" indent="0" algn="l" fontAlgn="base">
              <a:buFont typeface="+mj-lt"/>
              <a:buNone/>
            </a:pPr>
            <a:r>
              <a:rPr lang="vi-VN"/>
              <a:t>Hiệu suất cao: Dữ liệu của Redis được lưu trữ trong bộ nhớ chính, việc truy cập dữ liệu được đảm bảo có độ trễ thấp đến cực thấp với thông lượng cao. Vì không yêu cầu quyền truy cập đĩa, độ trễ giao dịch đọc và ghi giảm xuống còn micro giây, nâng cao tốc độ hoạt động và cho phép xử lý hơn một triệu yêu cầu tại bất kỳ thời điểm nào</a:t>
            </a:r>
            <a:endParaRPr lang="en-US" b="0" i="0">
              <a:solidFill>
                <a:srgbClr val="000000"/>
              </a:solidFill>
              <a:effectLst/>
              <a:latin typeface="inherit"/>
            </a:endParaRPr>
          </a:p>
          <a:p>
            <a:pPr marL="158750" indent="0" algn="l" fontAlgn="base">
              <a:buFont typeface="+mj-lt"/>
              <a:buNone/>
            </a:pPr>
            <a:endParaRPr lang="en-US" b="0" i="0">
              <a:solidFill>
                <a:srgbClr val="000000"/>
              </a:solidFill>
              <a:effectLst/>
              <a:latin typeface="inherit"/>
            </a:endParaRPr>
          </a:p>
          <a:p>
            <a:pPr marL="158750" indent="0" algn="l" fontAlgn="base">
              <a:buFont typeface="+mj-lt"/>
              <a:buNone/>
            </a:pPr>
            <a:r>
              <a:rPr lang="vi-VN"/>
              <a:t>Cấu trúc dữ liệu linh hoạt: Redis hỗ trợ một loạt các cấu trúc dữ liệu, cho phép nó thích ứng với bất kỳ yêu cầu ứng dụng nào.</a:t>
            </a:r>
            <a:endParaRPr lang="en-US"/>
          </a:p>
          <a:p>
            <a:pPr marL="158750" indent="0" algn="l" fontAlgn="base">
              <a:buFont typeface="+mj-lt"/>
              <a:buNone/>
            </a:pPr>
            <a:endParaRPr lang="en-US"/>
          </a:p>
          <a:p>
            <a:pPr marL="158750" indent="0" algn="l" fontAlgn="base">
              <a:buFont typeface="+mj-lt"/>
              <a:buNone/>
            </a:pPr>
            <a:r>
              <a:rPr lang="vi-VN"/>
              <a:t>Mã nguồn mở: Sử dụng đơn giản, có đủ lượng tài liệu để nghiên cứu và phát triển. Redis cũng hỗ trợ nhiều ngôn ngữ khác nhau (Java, PHP, Python, C / C ++ / C #, JavaScript, Node.js, Ruby, R, Go, v.v.), giúp cho việc viết mã trở nên ít rắc rối hơn và cấu trúc hơn (thay vì phải truy vấn theo cách truyền thống).</a:t>
            </a:r>
            <a:endParaRPr/>
          </a:p>
        </p:txBody>
      </p:sp>
    </p:spTree>
    <p:extLst>
      <p:ext uri="{BB962C8B-B14F-4D97-AF65-F5344CB8AC3E}">
        <p14:creationId xmlns:p14="http://schemas.microsoft.com/office/powerpoint/2010/main" val="26307987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99b20a6db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99b20a6db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vi-VN">
                <a:solidFill>
                  <a:srgbClr val="000000"/>
                </a:solidFill>
                <a:effectLst/>
              </a:rPr>
              <a:t>Pinterest đã sử dụng Redis làm bộ nhớ đệm để lưu trữ một số dữ liệu: </a:t>
            </a:r>
          </a:p>
          <a:p>
            <a:pPr marL="158750" indent="0" rtl="0">
              <a:buNone/>
            </a:pPr>
            <a:r>
              <a:rPr lang="vi-VN">
                <a:solidFill>
                  <a:srgbClr val="000000"/>
                </a:solidFill>
                <a:effectLst/>
              </a:rPr>
              <a:t>• Danh sách người dùng mà bạn đang theo dõi </a:t>
            </a:r>
          </a:p>
          <a:p>
            <a:pPr marL="158750" indent="0" rtl="0">
              <a:buNone/>
            </a:pPr>
            <a:r>
              <a:rPr lang="vi-VN">
                <a:solidFill>
                  <a:srgbClr val="000000"/>
                </a:solidFill>
                <a:effectLst/>
              </a:rPr>
              <a:t>• Danh sách những người dùng đang theo dõi bạn </a:t>
            </a:r>
          </a:p>
          <a:p>
            <a:pPr marL="158750" indent="0" rtl="0">
              <a:buNone/>
            </a:pPr>
            <a:r>
              <a:rPr lang="vi-VN">
                <a:solidFill>
                  <a:srgbClr val="000000"/>
                </a:solidFill>
                <a:effectLst/>
              </a:rPr>
              <a:t>Tương tự, Twitter và Instagram cũng sử dụng Redis để lưu trữ dòng thời gian, nguồn cấp dữ liệu và làm bộ nhớ đệm</a:t>
            </a:r>
          </a:p>
          <a:p>
            <a:pPr marL="158750" indent="0" rtl="0">
              <a:buNone/>
            </a:pPr>
            <a:endParaRPr lang="vi-VN">
              <a:solidFill>
                <a:srgbClr val="000000"/>
              </a:solidFill>
              <a:effectLst/>
            </a:endParaRPr>
          </a:p>
          <a:p>
            <a:pPr marL="158750" indent="0" rtl="0">
              <a:buNone/>
            </a:pPr>
            <a:r>
              <a:rPr lang="vi-VN"/>
              <a:t>Valorant là một trò chơi điện tử FPS (First-Person-Shooter) đang nổi tiếng hiện nay. </a:t>
            </a:r>
          </a:p>
          <a:p>
            <a:pPr marL="158750" indent="0" rtl="0">
              <a:buNone/>
            </a:pPr>
            <a:r>
              <a:rPr lang="vi-VN">
                <a:solidFill>
                  <a:srgbClr val="000000"/>
                </a:solidFill>
                <a:effectLst/>
              </a:rPr>
              <a:t>• </a:t>
            </a:r>
            <a:r>
              <a:rPr lang="vi-VN"/>
              <a:t>Ở đó, các nhà phát triển đã sử dụng hàm băm của Redis để biết liệu người dùng có bị ngắt kết nối hay PC của họ bị hỏng</a:t>
            </a:r>
          </a:p>
          <a:p>
            <a:pPr marL="158750" indent="0" rtl="0">
              <a:buNone/>
            </a:pPr>
            <a:r>
              <a:rPr lang="vi-VN">
                <a:solidFill>
                  <a:srgbClr val="000000"/>
                </a:solidFill>
                <a:effectLst/>
              </a:rPr>
              <a:t>•</a:t>
            </a:r>
            <a:r>
              <a:rPr lang="vi-VN"/>
              <a:t> Lưu trữ ID người dùng trong một cụm Redis dựa trên mô-đun băm ID người chơi của họ, nó sẽ tính xem thời gian không hoạt động của họ có vượt quá ngưỡng không </a:t>
            </a:r>
          </a:p>
          <a:p>
            <a:pPr marL="158750" indent="0" rtl="0">
              <a:buNone/>
            </a:pPr>
            <a:r>
              <a:rPr lang="vi-VN">
                <a:solidFill>
                  <a:srgbClr val="000000"/>
                </a:solidFill>
                <a:effectLst/>
              </a:rPr>
              <a:t>• </a:t>
            </a:r>
            <a:r>
              <a:rPr lang="vi-VN"/>
              <a:t>Do đó, nó có khả năng load balancing trên server khác nhau</a:t>
            </a:r>
          </a:p>
          <a:p>
            <a:pPr marL="158750" indent="0" rtl="0">
              <a:buNone/>
            </a:pPr>
            <a:endParaRPr lang="vi-VN"/>
          </a:p>
          <a:p>
            <a:pPr marL="158750" indent="0" rtl="0">
              <a:buNone/>
            </a:pPr>
            <a:r>
              <a:rPr lang="vi-VN"/>
              <a:t>Bất cứ khi nào một tin nhắn mới được gửi hoặc xuất bản, nó cần cơ chế phát song (broadcast mechanic) để chuyển tin nhắn đó đến tất cả người nghe và / hoặc người đăng ký. </a:t>
            </a:r>
          </a:p>
          <a:p>
            <a:pPr marL="158750" indent="0" rtl="0">
              <a:buNone/>
            </a:pPr>
            <a:r>
              <a:rPr lang="vi-VN"/>
              <a:t>Whatsapp, Telegram đã sử dụng Pub / Sub của Redis, giúp hỗ trợ tính phát sóng này với tốc độ cực nhanh.</a:t>
            </a:r>
          </a:p>
        </p:txBody>
      </p:sp>
    </p:spTree>
    <p:extLst>
      <p:ext uri="{BB962C8B-B14F-4D97-AF65-F5344CB8AC3E}">
        <p14:creationId xmlns:p14="http://schemas.microsoft.com/office/powerpoint/2010/main" val="412367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9491f2141d_2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9491f2141d_2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Tính đến tháng 1 năm 2022 trên Statista, Redis xếp hạng # 6 là hệ thống quản lý cơ sở dữ liệu phổ biến nhất trên toàn thế giới</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vi-VN"/>
              <a:t>Đến tháng 3 năm 2022, Redis được xếp hạng phổ biến ở vị trí thứ 6 trên Bảng xếp hạng DB-Engines trong danh mục tổng thể và số 1 trong danh mục cửa hàng khóa-giá trị cụ thể</a:t>
            </a:r>
            <a:endParaRPr lang="en-US"/>
          </a:p>
          <a:p>
            <a:pPr marL="0" lvl="0" indent="0" algn="l" rtl="0">
              <a:spcBef>
                <a:spcPts val="0"/>
              </a:spcBef>
              <a:spcAft>
                <a:spcPts val="0"/>
              </a:spcAft>
              <a:buNone/>
            </a:pPr>
            <a:endParaRPr lang="en-US"/>
          </a:p>
        </p:txBody>
      </p:sp>
    </p:spTree>
    <p:extLst>
      <p:ext uri="{BB962C8B-B14F-4D97-AF65-F5344CB8AC3E}">
        <p14:creationId xmlns:p14="http://schemas.microsoft.com/office/powerpoint/2010/main" val="3975425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9491f2141d_2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9491f2141d_2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Tính đến tháng 1 năm 2022 trên Statista, Redis xếp hạng # 6 là hệ thống quản lý cơ sở dữ liệu phổ biến nhất trên toàn thế giới</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vi-VN"/>
              <a:t>Đến tháng 3 năm 2022, Redis được xếp hạng phổ biến ở vị trí thứ 6 trên Bảng xếp hạng DB-Engines trong danh mục tổng thể và số 1 trong danh mục cửa hàng khóa-giá trị cụ thể</a:t>
            </a:r>
            <a:endParaRPr lang="en-US"/>
          </a:p>
          <a:p>
            <a:pPr marL="0" lvl="0" indent="0" algn="l" rtl="0">
              <a:spcBef>
                <a:spcPts val="0"/>
              </a:spcBef>
              <a:spcAft>
                <a:spcPts val="0"/>
              </a:spcAft>
              <a:buNone/>
            </a:pPr>
            <a:endParaRPr lang="en-US"/>
          </a:p>
        </p:txBody>
      </p:sp>
    </p:spTree>
    <p:extLst>
      <p:ext uri="{BB962C8B-B14F-4D97-AF65-F5344CB8AC3E}">
        <p14:creationId xmlns:p14="http://schemas.microsoft.com/office/powerpoint/2010/main" val="23723786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9491f2141d_2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9491f2141d_2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Tính đến tháng 1 năm 2022 trên Statista, Redis xếp hạng # 6 là hệ thống quản lý cơ sở dữ liệu phổ biến nhất trên toàn thế giới</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vi-VN"/>
              <a:t>Đến tháng 3 năm 2022, Redis được xếp hạng phổ biến ở vị trí thứ 6 trên Bảng xếp hạng DB-Engines trong danh mục tổng thể và số 1 trong danh mục cửa hàng khóa-giá trị cụ thể</a:t>
            </a:r>
            <a:endParaRPr lang="en-US"/>
          </a:p>
          <a:p>
            <a:pPr marL="0" lvl="0" indent="0" algn="l" rtl="0">
              <a:spcBef>
                <a:spcPts val="0"/>
              </a:spcBef>
              <a:spcAft>
                <a:spcPts val="0"/>
              </a:spcAft>
              <a:buNone/>
            </a:pPr>
            <a:endParaRPr lang="en-US"/>
          </a:p>
        </p:txBody>
      </p:sp>
    </p:spTree>
    <p:extLst>
      <p:ext uri="{BB962C8B-B14F-4D97-AF65-F5344CB8AC3E}">
        <p14:creationId xmlns:p14="http://schemas.microsoft.com/office/powerpoint/2010/main" val="2174757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92b52511f5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92b52511f5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solidFill>
                  <a:srgbClr val="323E4F"/>
                </a:solidFill>
                <a:effectLst/>
                <a:latin typeface="Lato"/>
                <a:ea typeface="MS Mincho"/>
                <a:cs typeface="Times New Roman"/>
              </a:rPr>
              <a:t>Salvatore </a:t>
            </a:r>
            <a:r>
              <a:rPr lang="en-US" sz="1100">
                <a:solidFill>
                  <a:srgbClr val="323E4F"/>
                </a:solidFill>
                <a:latin typeface="Lato"/>
                <a:ea typeface="MS Mincho"/>
                <a:cs typeface="Times New Roman"/>
              </a:rPr>
              <a:t>Sanfilippo</a:t>
            </a:r>
            <a:endParaRPr lang="en-US">
              <a:solidFill>
                <a:srgbClr val="000000"/>
              </a:solidFill>
              <a:latin typeface="Lato"/>
              <a:ea typeface="MS Mincho"/>
              <a:cs typeface="Times New Roman"/>
            </a:endParaRPr>
          </a:p>
          <a:p>
            <a:pPr marL="0" lvl="0" indent="0" algn="l" rtl="0">
              <a:spcBef>
                <a:spcPts val="0"/>
              </a:spcBef>
              <a:spcAft>
                <a:spcPts val="0"/>
              </a:spcAft>
              <a:buNone/>
            </a:pPr>
            <a:r>
              <a:rPr lang="en-US" err="1"/>
              <a:t>Nhà</a:t>
            </a:r>
            <a:r>
              <a:rPr lang="en-US"/>
              <a:t> </a:t>
            </a:r>
            <a:r>
              <a:rPr lang="en-US" err="1"/>
              <a:t>phát</a:t>
            </a:r>
            <a:r>
              <a:rPr lang="en-US"/>
              <a:t> </a:t>
            </a:r>
            <a:r>
              <a:rPr lang="en-US" err="1"/>
              <a:t>triển</a:t>
            </a:r>
            <a:r>
              <a:rPr lang="en-US"/>
              <a:t> ban </a:t>
            </a:r>
            <a:r>
              <a:rPr lang="en-US" err="1"/>
              <a:t>đầu</a:t>
            </a:r>
            <a:r>
              <a:rPr lang="en-US"/>
              <a:t> </a:t>
            </a:r>
            <a:r>
              <a:rPr lang="en-US" err="1"/>
              <a:t>của</a:t>
            </a:r>
            <a:r>
              <a:rPr lang="en-US"/>
              <a:t> </a:t>
            </a:r>
            <a:r>
              <a:rPr lang="en-US" err="1"/>
              <a:t>redis</a:t>
            </a:r>
            <a:r>
              <a:rPr lang="en-US"/>
              <a:t> </a:t>
            </a:r>
            <a:r>
              <a:rPr lang="en-US" err="1"/>
              <a:t>nhận</a:t>
            </a:r>
            <a:r>
              <a:rPr lang="en-US"/>
              <a:t> </a:t>
            </a:r>
            <a:r>
              <a:rPr lang="en-US" err="1"/>
              <a:t>thấy</a:t>
            </a:r>
            <a:r>
              <a:rPr lang="en-US"/>
              <a:t> </a:t>
            </a:r>
            <a:r>
              <a:rPr lang="en-US" err="1"/>
              <a:t>các</a:t>
            </a:r>
            <a:r>
              <a:rPr lang="en-US"/>
              <a:t> database </a:t>
            </a:r>
            <a:r>
              <a:rPr lang="en-US" err="1"/>
              <a:t>sql</a:t>
            </a:r>
            <a:r>
              <a:rPr lang="en-US"/>
              <a:t> </a:t>
            </a:r>
            <a:r>
              <a:rPr lang="en-US" err="1"/>
              <a:t>hiện</a:t>
            </a:r>
            <a:r>
              <a:rPr lang="en-US"/>
              <a:t> nay </a:t>
            </a:r>
            <a:r>
              <a:rPr lang="en-US" err="1"/>
              <a:t>khá</a:t>
            </a:r>
            <a:r>
              <a:rPr lang="en-US"/>
              <a:t> </a:t>
            </a:r>
            <a:r>
              <a:rPr lang="en-US" err="1"/>
              <a:t>khó</a:t>
            </a:r>
            <a:r>
              <a:rPr lang="en-US"/>
              <a:t> </a:t>
            </a:r>
            <a:r>
              <a:rPr lang="en-US" err="1"/>
              <a:t>khi</a:t>
            </a:r>
            <a:r>
              <a:rPr lang="en-US"/>
              <a:t> </a:t>
            </a:r>
            <a:r>
              <a:rPr lang="en-US" err="1"/>
              <a:t>giải</a:t>
            </a:r>
            <a:r>
              <a:rPr lang="en-US"/>
              <a:t> </a:t>
            </a:r>
            <a:r>
              <a:rPr lang="en-US" err="1"/>
              <a:t>quyết</a:t>
            </a:r>
            <a:r>
              <a:rPr lang="en-US"/>
              <a:t> </a:t>
            </a:r>
            <a:r>
              <a:rPr lang="en-US" err="1"/>
              <a:t>các</a:t>
            </a:r>
            <a:r>
              <a:rPr lang="en-US"/>
              <a:t> </a:t>
            </a:r>
            <a:r>
              <a:rPr lang="en-US" err="1"/>
              <a:t>vấn</a:t>
            </a:r>
            <a:r>
              <a:rPr lang="en-US"/>
              <a:t> </a:t>
            </a:r>
            <a:r>
              <a:rPr lang="en-US" err="1"/>
              <a:t>đề</a:t>
            </a:r>
            <a:r>
              <a:rPr lang="en-US"/>
              <a:t> </a:t>
            </a:r>
            <a:r>
              <a:rPr lang="en-US" err="1"/>
              <a:t>khi</a:t>
            </a:r>
            <a:r>
              <a:rPr lang="en-US"/>
              <a:t> </a:t>
            </a:r>
            <a:r>
              <a:rPr lang="en-US" err="1"/>
              <a:t>người</a:t>
            </a:r>
            <a:r>
              <a:rPr lang="en-US"/>
              <a:t> </a:t>
            </a:r>
            <a:r>
              <a:rPr lang="en-US" err="1"/>
              <a:t>dùng</a:t>
            </a:r>
            <a:r>
              <a:rPr lang="en-US"/>
              <a:t> req </a:t>
            </a:r>
            <a:r>
              <a:rPr lang="en-US" err="1"/>
              <a:t>tới</a:t>
            </a:r>
            <a:r>
              <a:rPr lang="en-US"/>
              <a:t> database </a:t>
            </a:r>
            <a:r>
              <a:rPr lang="en-US" err="1"/>
              <a:t>quá</a:t>
            </a:r>
            <a:r>
              <a:rPr lang="en-US"/>
              <a:t> </a:t>
            </a:r>
            <a:r>
              <a:rPr lang="en-US" err="1"/>
              <a:t>nhiều</a:t>
            </a:r>
            <a:r>
              <a:rPr lang="en-US"/>
              <a:t> </a:t>
            </a:r>
            <a:r>
              <a:rPr lang="en-US" err="1"/>
              <a:t>lần</a:t>
            </a:r>
            <a:r>
              <a:rPr lang="en-US"/>
              <a:t> </a:t>
            </a:r>
            <a:r>
              <a:rPr lang="en-US" err="1"/>
              <a:t>khiến</a:t>
            </a:r>
            <a:r>
              <a:rPr lang="en-US"/>
              <a:t> </a:t>
            </a:r>
            <a:r>
              <a:rPr lang="en-US" err="1"/>
              <a:t>cho</a:t>
            </a:r>
            <a:r>
              <a:rPr lang="en-US"/>
              <a:t> database </a:t>
            </a:r>
            <a:r>
              <a:rPr lang="en-US" err="1"/>
              <a:t>phải</a:t>
            </a:r>
            <a:r>
              <a:rPr lang="en-US"/>
              <a:t> res </a:t>
            </a:r>
            <a:r>
              <a:rPr lang="en-US" err="1"/>
              <a:t>trả</a:t>
            </a:r>
            <a:r>
              <a:rPr lang="en-US"/>
              <a:t> data </a:t>
            </a:r>
            <a:r>
              <a:rPr lang="en-US" err="1"/>
              <a:t>liên</a:t>
            </a:r>
            <a:r>
              <a:rPr lang="en-US"/>
              <a:t> </a:t>
            </a:r>
            <a:r>
              <a:rPr lang="en-US" err="1"/>
              <a:t>tục</a:t>
            </a:r>
            <a:r>
              <a:rPr lang="en-US"/>
              <a:t>, </a:t>
            </a:r>
            <a:r>
              <a:rPr lang="en-US" err="1"/>
              <a:t>thế</a:t>
            </a:r>
            <a:r>
              <a:rPr lang="en-US"/>
              <a:t> </a:t>
            </a:r>
            <a:r>
              <a:rPr lang="en-US" err="1"/>
              <a:t>là</a:t>
            </a:r>
            <a:r>
              <a:rPr lang="en-US"/>
              <a:t> </a:t>
            </a:r>
            <a:r>
              <a:rPr lang="en-US" err="1"/>
              <a:t>ông</a:t>
            </a:r>
            <a:r>
              <a:rPr lang="en-US"/>
              <a:t> </a:t>
            </a:r>
            <a:r>
              <a:rPr lang="en-US" err="1"/>
              <a:t>đã</a:t>
            </a:r>
            <a:r>
              <a:rPr lang="en-US"/>
              <a:t> </a:t>
            </a:r>
            <a:r>
              <a:rPr lang="en-US" err="1"/>
              <a:t>nghĩ</a:t>
            </a:r>
            <a:r>
              <a:rPr lang="en-US"/>
              <a:t> </a:t>
            </a:r>
            <a:r>
              <a:rPr lang="en-US" err="1"/>
              <a:t>ra</a:t>
            </a:r>
            <a:r>
              <a:rPr lang="en-US"/>
              <a:t> ý </a:t>
            </a:r>
            <a:r>
              <a:rPr lang="en-US" err="1"/>
              <a:t>tưởng</a:t>
            </a:r>
            <a:r>
              <a:rPr lang="en-US"/>
              <a:t> </a:t>
            </a:r>
            <a:r>
              <a:rPr lang="en-US" err="1"/>
              <a:t>tạo</a:t>
            </a:r>
            <a:r>
              <a:rPr lang="en-US"/>
              <a:t> </a:t>
            </a:r>
            <a:r>
              <a:rPr lang="en-US" err="1"/>
              <a:t>một</a:t>
            </a:r>
            <a:r>
              <a:rPr lang="en-US"/>
              <a:t> </a:t>
            </a:r>
            <a:r>
              <a:rPr lang="en-US" err="1"/>
              <a:t>csdl</a:t>
            </a:r>
            <a:r>
              <a:rPr lang="en-US"/>
              <a:t> </a:t>
            </a:r>
            <a:r>
              <a:rPr lang="en-US" err="1"/>
              <a:t>có</a:t>
            </a:r>
            <a:r>
              <a:rPr lang="en-US"/>
              <a:t> </a:t>
            </a:r>
            <a:r>
              <a:rPr lang="en-US" err="1"/>
              <a:t>khả</a:t>
            </a:r>
            <a:r>
              <a:rPr lang="en-US"/>
              <a:t> </a:t>
            </a:r>
            <a:r>
              <a:rPr lang="en-US" err="1"/>
              <a:t>năng</a:t>
            </a:r>
            <a:r>
              <a:rPr lang="en-US"/>
              <a:t> </a:t>
            </a:r>
            <a:r>
              <a:rPr lang="en-US" err="1"/>
              <a:t>lưu</a:t>
            </a:r>
            <a:r>
              <a:rPr lang="en-US"/>
              <a:t> </a:t>
            </a:r>
            <a:r>
              <a:rPr lang="en-US" err="1"/>
              <a:t>trữ</a:t>
            </a:r>
            <a:r>
              <a:rPr lang="en-US"/>
              <a:t> </a:t>
            </a:r>
            <a:r>
              <a:rPr lang="en-US" err="1"/>
              <a:t>trên</a:t>
            </a:r>
            <a:r>
              <a:rPr lang="en-US"/>
              <a:t> RAM </a:t>
            </a:r>
            <a:r>
              <a:rPr lang="en-US" err="1"/>
              <a:t>và</a:t>
            </a:r>
            <a:r>
              <a:rPr lang="en-US"/>
              <a:t> </a:t>
            </a:r>
            <a:r>
              <a:rPr lang="en-US" err="1"/>
              <a:t>bắt</a:t>
            </a:r>
            <a:r>
              <a:rPr lang="en-US"/>
              <a:t> </a:t>
            </a:r>
            <a:r>
              <a:rPr lang="en-US" err="1"/>
              <a:t>tay</a:t>
            </a:r>
            <a:r>
              <a:rPr lang="en-US"/>
              <a:t> </a:t>
            </a:r>
            <a:r>
              <a:rPr lang="en-US" err="1"/>
              <a:t>thực</a:t>
            </a:r>
            <a:r>
              <a:rPr lang="en-US"/>
              <a:t> </a:t>
            </a:r>
            <a:r>
              <a:rPr lang="en-US" err="1"/>
              <a:t>hiện</a:t>
            </a:r>
            <a:r>
              <a:rPr lang="en-US"/>
              <a:t> </a:t>
            </a:r>
            <a:r>
              <a:rPr lang="en-US" err="1"/>
              <a:t>dự</a:t>
            </a:r>
            <a:r>
              <a:rPr lang="en-US"/>
              <a:t> án</a:t>
            </a:r>
            <a:endParaRPr/>
          </a:p>
        </p:txBody>
      </p:sp>
    </p:spTree>
    <p:extLst>
      <p:ext uri="{BB962C8B-B14F-4D97-AF65-F5344CB8AC3E}">
        <p14:creationId xmlns:p14="http://schemas.microsoft.com/office/powerpoint/2010/main" val="20307276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9491f2141d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9491f2141d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742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902c5dc17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902c5dc17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0"/>
          </a:p>
        </p:txBody>
      </p:sp>
    </p:spTree>
    <p:extLst>
      <p:ext uri="{BB962C8B-B14F-4D97-AF65-F5344CB8AC3E}">
        <p14:creationId xmlns:p14="http://schemas.microsoft.com/office/powerpoint/2010/main" val="1557724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8e78176e93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8e78176e93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1676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8dce3bd02b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8dce3bd02b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89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9af9c28740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9af9c28740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Và</a:t>
            </a:r>
            <a:r>
              <a:rPr lang="en-US"/>
              <a:t> </a:t>
            </a:r>
            <a:r>
              <a:rPr lang="en-US" err="1"/>
              <a:t>redis</a:t>
            </a:r>
            <a:r>
              <a:rPr lang="en-US"/>
              <a:t> </a:t>
            </a:r>
            <a:r>
              <a:rPr lang="en-US" err="1"/>
              <a:t>ra</a:t>
            </a:r>
            <a:r>
              <a:rPr lang="en-US"/>
              <a:t> </a:t>
            </a:r>
            <a:r>
              <a:rPr lang="en-US" err="1"/>
              <a:t>đời</a:t>
            </a:r>
            <a:r>
              <a:rPr lang="en-US"/>
              <a:t>, </a:t>
            </a:r>
            <a:r>
              <a:rPr lang="en-US" err="1"/>
              <a:t>khác</a:t>
            </a:r>
            <a:r>
              <a:rPr lang="en-US"/>
              <a:t> </a:t>
            </a:r>
            <a:r>
              <a:rPr lang="en-US" err="1"/>
              <a:t>với</a:t>
            </a:r>
            <a:r>
              <a:rPr lang="en-US"/>
              <a:t> database </a:t>
            </a:r>
            <a:r>
              <a:rPr lang="en-US" err="1"/>
              <a:t>bình</a:t>
            </a:r>
            <a:r>
              <a:rPr lang="en-US"/>
              <a:t> </a:t>
            </a:r>
            <a:r>
              <a:rPr lang="en-US" err="1"/>
              <a:t>thường</a:t>
            </a:r>
            <a:r>
              <a:rPr lang="en-US"/>
              <a:t>, </a:t>
            </a:r>
            <a:r>
              <a:rPr lang="en-US" err="1"/>
              <a:t>redis</a:t>
            </a:r>
            <a:r>
              <a:rPr lang="en-US"/>
              <a:t> </a:t>
            </a:r>
            <a:r>
              <a:rPr lang="en-US" err="1"/>
              <a:t>là</a:t>
            </a:r>
            <a:r>
              <a:rPr lang="en-US"/>
              <a:t> 1 </a:t>
            </a:r>
            <a:r>
              <a:rPr lang="en-US" err="1"/>
              <a:t>Nosql</a:t>
            </a:r>
            <a:r>
              <a:rPr lang="en-US"/>
              <a:t> database </a:t>
            </a:r>
            <a:r>
              <a:rPr lang="en-US" err="1"/>
              <a:t>dạng</a:t>
            </a:r>
            <a:r>
              <a:rPr lang="en-US"/>
              <a:t> KEY-VALUE </a:t>
            </a:r>
            <a:r>
              <a:rPr lang="en-US" err="1"/>
              <a:t>và</a:t>
            </a:r>
            <a:r>
              <a:rPr lang="en-US"/>
              <a:t> </a:t>
            </a:r>
            <a:r>
              <a:rPr lang="en-US" err="1"/>
              <a:t>lưu</a:t>
            </a:r>
            <a:r>
              <a:rPr lang="en-US"/>
              <a:t> </a:t>
            </a:r>
            <a:r>
              <a:rPr lang="en-US" err="1"/>
              <a:t>trữ</a:t>
            </a:r>
            <a:r>
              <a:rPr lang="en-US"/>
              <a:t> </a:t>
            </a:r>
            <a:r>
              <a:rPr lang="en-US" err="1"/>
              <a:t>các</a:t>
            </a:r>
            <a:r>
              <a:rPr lang="en-US"/>
              <a:t> key-value </a:t>
            </a:r>
            <a:r>
              <a:rPr lang="en-US" err="1"/>
              <a:t>này</a:t>
            </a:r>
            <a:r>
              <a:rPr lang="en-US"/>
              <a:t> </a:t>
            </a:r>
            <a:r>
              <a:rPr lang="en-US" err="1"/>
              <a:t>trên</a:t>
            </a:r>
            <a:r>
              <a:rPr lang="en-US"/>
              <a:t> RAM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8bbe045960_6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8bbe045960_6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Sơ</a:t>
            </a:r>
            <a:r>
              <a:rPr lang="en-US"/>
              <a:t> </a:t>
            </a:r>
            <a:r>
              <a:rPr lang="en-US" err="1"/>
              <a:t>lược</a:t>
            </a:r>
            <a:r>
              <a:rPr lang="en-US"/>
              <a:t> </a:t>
            </a:r>
            <a:r>
              <a:rPr lang="en-US" err="1"/>
              <a:t>về</a:t>
            </a:r>
            <a:r>
              <a:rPr lang="en-US"/>
              <a:t> </a:t>
            </a:r>
            <a:r>
              <a:rPr lang="en-US" err="1"/>
              <a:t>các</a:t>
            </a:r>
            <a:r>
              <a:rPr lang="en-US"/>
              <a:t> </a:t>
            </a:r>
            <a:r>
              <a:rPr lang="en-US" err="1"/>
              <a:t>mốc</a:t>
            </a:r>
            <a:r>
              <a:rPr lang="en-US"/>
              <a:t> </a:t>
            </a:r>
            <a:r>
              <a:rPr lang="en-US" err="1"/>
              <a:t>quan</a:t>
            </a:r>
            <a:r>
              <a:rPr lang="en-US"/>
              <a:t> </a:t>
            </a:r>
            <a:r>
              <a:rPr lang="en-US" err="1"/>
              <a:t>trọng</a:t>
            </a:r>
            <a:r>
              <a:rPr lang="en-US"/>
              <a:t> </a:t>
            </a:r>
            <a:r>
              <a:rPr lang="en-US" err="1"/>
              <a:t>của</a:t>
            </a:r>
            <a:r>
              <a:rPr lang="en-US"/>
              <a:t> </a:t>
            </a:r>
            <a:r>
              <a:rPr lang="en-US" err="1"/>
              <a:t>redis</a:t>
            </a:r>
            <a:endParaRPr lang="en-US"/>
          </a:p>
          <a:p>
            <a:pPr marL="0" lvl="0" indent="0" algn="l" rtl="0">
              <a:spcBef>
                <a:spcPts val="0"/>
              </a:spcBef>
              <a:spcAft>
                <a:spcPts val="0"/>
              </a:spcAft>
              <a:buNone/>
            </a:pPr>
            <a:r>
              <a:rPr lang="en-US" err="1"/>
              <a:t>Đầu</a:t>
            </a:r>
            <a:r>
              <a:rPr lang="en-US"/>
              <a:t> </a:t>
            </a:r>
            <a:r>
              <a:rPr lang="en-US" err="1"/>
              <a:t>năm</a:t>
            </a:r>
            <a:r>
              <a:rPr lang="en-US"/>
              <a:t> 2009 </a:t>
            </a:r>
            <a:r>
              <a:rPr lang="en-US" err="1"/>
              <a:t>thì</a:t>
            </a:r>
            <a:r>
              <a:rPr lang="en-US"/>
              <a:t> </a:t>
            </a:r>
            <a:r>
              <a:rPr lang="en-US" b="0" i="0">
                <a:solidFill>
                  <a:srgbClr val="202122"/>
                </a:solidFill>
                <a:effectLst/>
                <a:latin typeface="Arial" panose="020B0604020202020204" pitchFamily="34" charset="0"/>
              </a:rPr>
              <a:t>Salvatore Sanfilippo</a:t>
            </a:r>
            <a:r>
              <a:rPr lang="en-US"/>
              <a:t> </a:t>
            </a:r>
            <a:r>
              <a:rPr lang="en-US" err="1"/>
              <a:t>bắt</a:t>
            </a:r>
            <a:r>
              <a:rPr lang="en-US"/>
              <a:t> </a:t>
            </a:r>
            <a:r>
              <a:rPr lang="en-US" err="1"/>
              <a:t>tay</a:t>
            </a:r>
            <a:r>
              <a:rPr lang="en-US"/>
              <a:t> </a:t>
            </a:r>
            <a:r>
              <a:rPr lang="en-US" err="1"/>
              <a:t>thực</a:t>
            </a:r>
            <a:r>
              <a:rPr lang="en-US"/>
              <a:t> </a:t>
            </a:r>
            <a:r>
              <a:rPr lang="en-US" err="1"/>
              <a:t>hiện</a:t>
            </a:r>
            <a:r>
              <a:rPr lang="en-US"/>
              <a:t> Redis </a:t>
            </a:r>
          </a:p>
          <a:p>
            <a:pPr marL="0" lvl="0" indent="0" algn="l" rtl="0">
              <a:spcBef>
                <a:spcPts val="0"/>
              </a:spcBef>
              <a:spcAft>
                <a:spcPts val="0"/>
              </a:spcAft>
              <a:buNone/>
            </a:pPr>
            <a:r>
              <a:rPr lang="en-US" err="1"/>
              <a:t>tới</a:t>
            </a:r>
            <a:r>
              <a:rPr lang="en-US"/>
              <a:t> </a:t>
            </a:r>
            <a:r>
              <a:rPr lang="en-US" err="1"/>
              <a:t>Tháng</a:t>
            </a:r>
            <a:r>
              <a:rPr lang="en-US"/>
              <a:t> 6 </a:t>
            </a:r>
            <a:r>
              <a:rPr lang="en-US" err="1"/>
              <a:t>năm</a:t>
            </a:r>
            <a:r>
              <a:rPr lang="en-US"/>
              <a:t> 2009 </a:t>
            </a:r>
            <a:r>
              <a:rPr lang="en-US" err="1"/>
              <a:t>thì</a:t>
            </a:r>
            <a:r>
              <a:rPr lang="en-US"/>
              <a:t> </a:t>
            </a:r>
            <a:r>
              <a:rPr lang="en-US" err="1"/>
              <a:t>ông</a:t>
            </a:r>
            <a:r>
              <a:rPr lang="en-US"/>
              <a:t> </a:t>
            </a:r>
            <a:r>
              <a:rPr lang="en-US" err="1"/>
              <a:t>đã</a:t>
            </a:r>
            <a:r>
              <a:rPr lang="en-US"/>
              <a:t> </a:t>
            </a:r>
            <a:r>
              <a:rPr lang="en-US" err="1"/>
              <a:t>triển</a:t>
            </a:r>
            <a:r>
              <a:rPr lang="en-US"/>
              <a:t> </a:t>
            </a:r>
            <a:r>
              <a:rPr lang="en-US" err="1"/>
              <a:t>khai</a:t>
            </a:r>
            <a:r>
              <a:rPr lang="en-US"/>
              <a:t> Redis </a:t>
            </a:r>
            <a:r>
              <a:rPr lang="en-US" err="1"/>
              <a:t>lên</a:t>
            </a:r>
            <a:r>
              <a:rPr lang="en-US"/>
              <a:t> </a:t>
            </a:r>
            <a:r>
              <a:rPr lang="en-US" err="1"/>
              <a:t>môi</a:t>
            </a:r>
            <a:r>
              <a:rPr lang="en-US"/>
              <a:t> </a:t>
            </a:r>
            <a:r>
              <a:rPr lang="en-US" err="1"/>
              <a:t>trường</a:t>
            </a:r>
            <a:r>
              <a:rPr lang="en-US"/>
              <a:t> </a:t>
            </a:r>
            <a:r>
              <a:rPr lang="en-US" err="1"/>
              <a:t>sản</a:t>
            </a:r>
            <a:r>
              <a:rPr lang="en-US"/>
              <a:t> </a:t>
            </a:r>
            <a:r>
              <a:rPr lang="en-US" err="1"/>
              <a:t>suất</a:t>
            </a:r>
            <a:r>
              <a:rPr lang="en-US"/>
              <a:t> </a:t>
            </a:r>
            <a:r>
              <a:rPr lang="en-US" err="1"/>
              <a:t>của</a:t>
            </a:r>
            <a:r>
              <a:rPr lang="en-US"/>
              <a:t> LLOOGG</a:t>
            </a:r>
          </a:p>
          <a:p>
            <a:pPr marL="0" lvl="0" indent="0" algn="l" rtl="0">
              <a:spcBef>
                <a:spcPts val="0"/>
              </a:spcBef>
              <a:spcAft>
                <a:spcPts val="0"/>
              </a:spcAft>
              <a:buNone/>
            </a:pPr>
            <a:r>
              <a:rPr lang="en-US" err="1"/>
              <a:t>thời</a:t>
            </a:r>
            <a:r>
              <a:rPr lang="en-US"/>
              <a:t> </a:t>
            </a:r>
            <a:r>
              <a:rPr lang="en-US" err="1"/>
              <a:t>gian</a:t>
            </a:r>
            <a:r>
              <a:rPr lang="en-US"/>
              <a:t> </a:t>
            </a:r>
            <a:r>
              <a:rPr lang="en-US" err="1"/>
              <a:t>sau</a:t>
            </a:r>
            <a:r>
              <a:rPr lang="en-US"/>
              <a:t> </a:t>
            </a:r>
            <a:r>
              <a:rPr lang="en-US" err="1"/>
              <a:t>đó</a:t>
            </a:r>
            <a:r>
              <a:rPr lang="en-US"/>
              <a:t> Redis </a:t>
            </a:r>
            <a:r>
              <a:rPr lang="en-US" err="1"/>
              <a:t>phát</a:t>
            </a:r>
            <a:r>
              <a:rPr lang="en-US"/>
              <a:t> </a:t>
            </a:r>
            <a:r>
              <a:rPr lang="en-US" err="1"/>
              <a:t>triển</a:t>
            </a:r>
            <a:r>
              <a:rPr lang="en-US"/>
              <a:t> </a:t>
            </a:r>
            <a:r>
              <a:rPr lang="en-US" err="1"/>
              <a:t>nhanh</a:t>
            </a:r>
            <a:r>
              <a:rPr lang="en-US"/>
              <a:t> </a:t>
            </a:r>
            <a:r>
              <a:rPr lang="en-US" err="1"/>
              <a:t>chóng</a:t>
            </a:r>
            <a:r>
              <a:rPr lang="en-US"/>
              <a:t> </a:t>
            </a:r>
            <a:r>
              <a:rPr lang="en-US" err="1"/>
              <a:t>và</a:t>
            </a:r>
            <a:r>
              <a:rPr lang="en-US"/>
              <a:t> </a:t>
            </a:r>
            <a:r>
              <a:rPr lang="en-US" err="1"/>
              <a:t>có</a:t>
            </a:r>
            <a:r>
              <a:rPr lang="en-US"/>
              <a:t> </a:t>
            </a:r>
            <a:r>
              <a:rPr lang="en-US" err="1"/>
              <a:t>một</a:t>
            </a:r>
            <a:r>
              <a:rPr lang="en-US"/>
              <a:t> </a:t>
            </a:r>
            <a:r>
              <a:rPr lang="en-US" err="1"/>
              <a:t>cộng</a:t>
            </a:r>
            <a:r>
              <a:rPr lang="en-US"/>
              <a:t> </a:t>
            </a:r>
            <a:r>
              <a:rPr lang="en-US" err="1"/>
              <a:t>đồng</a:t>
            </a:r>
            <a:r>
              <a:rPr lang="en-US"/>
              <a:t> </a:t>
            </a:r>
            <a:r>
              <a:rPr lang="en-US" err="1"/>
              <a:t>ổn</a:t>
            </a:r>
            <a:r>
              <a:rPr lang="en-US"/>
              <a:t> </a:t>
            </a:r>
            <a:r>
              <a:rPr lang="en-US" err="1"/>
              <a:t>định</a:t>
            </a:r>
            <a:r>
              <a:rPr lang="en-US"/>
              <a:t> </a:t>
            </a:r>
            <a:r>
              <a:rPr lang="en-US" err="1"/>
              <a:t>để</a:t>
            </a:r>
            <a:r>
              <a:rPr lang="en-US"/>
              <a:t> </a:t>
            </a:r>
            <a:r>
              <a:rPr lang="en-US" err="1"/>
              <a:t>tiếp</a:t>
            </a:r>
            <a:r>
              <a:rPr lang="en-US"/>
              <a:t> </a:t>
            </a:r>
            <a:r>
              <a:rPr lang="en-US" err="1"/>
              <a:t>tục</a:t>
            </a:r>
            <a:r>
              <a:rPr lang="en-US"/>
              <a:t> </a:t>
            </a:r>
            <a:r>
              <a:rPr lang="en-US" err="1"/>
              <a:t>phát</a:t>
            </a:r>
            <a:r>
              <a:rPr lang="en-US"/>
              <a:t> </a:t>
            </a:r>
            <a:r>
              <a:rPr lang="en-US" err="1"/>
              <a:t>triển</a:t>
            </a:r>
            <a:endParaRPr lang="en-US"/>
          </a:p>
          <a:p>
            <a:pPr marL="0" lvl="0" indent="0" algn="l" rtl="0">
              <a:spcBef>
                <a:spcPts val="0"/>
              </a:spcBef>
              <a:spcAft>
                <a:spcPts val="0"/>
              </a:spcAft>
              <a:buNone/>
            </a:pPr>
            <a:r>
              <a:rPr lang="en-US"/>
              <a:t>Cho </a:t>
            </a:r>
            <a:r>
              <a:rPr lang="en-US" err="1"/>
              <a:t>đến</a:t>
            </a:r>
            <a:r>
              <a:rPr lang="en-US"/>
              <a:t> </a:t>
            </a:r>
            <a:r>
              <a:rPr lang="en-US" err="1"/>
              <a:t>tháng</a:t>
            </a:r>
            <a:r>
              <a:rPr lang="en-US"/>
              <a:t> 6 </a:t>
            </a:r>
            <a:r>
              <a:rPr lang="en-US" err="1"/>
              <a:t>năm</a:t>
            </a:r>
            <a:r>
              <a:rPr lang="en-US"/>
              <a:t> 2015 Redis </a:t>
            </a:r>
            <a:r>
              <a:rPr lang="en-US" err="1"/>
              <a:t>được</a:t>
            </a:r>
            <a:r>
              <a:rPr lang="en-US"/>
              <a:t> </a:t>
            </a:r>
            <a:r>
              <a:rPr lang="en-US" err="1"/>
              <a:t>tài</a:t>
            </a:r>
            <a:r>
              <a:rPr lang="en-US"/>
              <a:t> </a:t>
            </a:r>
            <a:r>
              <a:rPr lang="en-US" err="1"/>
              <a:t>trợ</a:t>
            </a:r>
            <a:r>
              <a:rPr lang="en-US"/>
              <a:t> </a:t>
            </a:r>
            <a:r>
              <a:rPr lang="en-US" err="1"/>
              <a:t>bởi</a:t>
            </a:r>
            <a:r>
              <a:rPr lang="en-US"/>
              <a:t> Redis Labs (</a:t>
            </a:r>
            <a:r>
              <a:rPr lang="en-US" err="1"/>
              <a:t>Bây</a:t>
            </a:r>
            <a:r>
              <a:rPr lang="en-US"/>
              <a:t> </a:t>
            </a:r>
            <a:r>
              <a:rPr lang="en-US" err="1"/>
              <a:t>giờ</a:t>
            </a:r>
            <a:r>
              <a:rPr lang="en-US"/>
              <a:t> </a:t>
            </a:r>
            <a:r>
              <a:rPr lang="en-US" err="1"/>
              <a:t>là</a:t>
            </a:r>
            <a:r>
              <a:rPr lang="en-US"/>
              <a:t> Redis Ltd)</a:t>
            </a:r>
          </a:p>
          <a:p>
            <a:pPr marL="0" lvl="0" indent="0" algn="l" rtl="0">
              <a:spcBef>
                <a:spcPts val="0"/>
              </a:spcBef>
              <a:spcAft>
                <a:spcPts val="0"/>
              </a:spcAft>
              <a:buNone/>
            </a:pPr>
            <a:r>
              <a:rPr lang="en-US" err="1"/>
              <a:t>Và</a:t>
            </a:r>
            <a:r>
              <a:rPr lang="en-US"/>
              <a:t> </a:t>
            </a:r>
            <a:r>
              <a:rPr lang="en-US" err="1"/>
              <a:t>vào</a:t>
            </a:r>
            <a:r>
              <a:rPr lang="en-US"/>
              <a:t> </a:t>
            </a:r>
            <a:r>
              <a:rPr lang="en-US" err="1"/>
              <a:t>tháng</a:t>
            </a:r>
            <a:r>
              <a:rPr lang="en-US"/>
              <a:t> 8 </a:t>
            </a:r>
            <a:r>
              <a:rPr lang="en-US" err="1"/>
              <a:t>năm</a:t>
            </a:r>
            <a:r>
              <a:rPr lang="en-US"/>
              <a:t> 2018 Redis </a:t>
            </a:r>
            <a:r>
              <a:rPr lang="en-US" err="1"/>
              <a:t>ra</a:t>
            </a:r>
            <a:r>
              <a:rPr lang="en-US"/>
              <a:t> </a:t>
            </a:r>
            <a:r>
              <a:rPr lang="en-US" err="1"/>
              <a:t>mắt</a:t>
            </a:r>
            <a:r>
              <a:rPr lang="en-US"/>
              <a:t> </a:t>
            </a:r>
            <a:r>
              <a:rPr lang="en-US" err="1"/>
              <a:t>phiên</a:t>
            </a:r>
            <a:r>
              <a:rPr lang="en-US"/>
              <a:t> </a:t>
            </a:r>
            <a:r>
              <a:rPr lang="en-US" err="1"/>
              <a:t>bản</a:t>
            </a:r>
            <a:r>
              <a:rPr lang="en-US"/>
              <a:t> </a:t>
            </a:r>
            <a:r>
              <a:rPr lang="en-US" err="1"/>
              <a:t>redis</a:t>
            </a:r>
            <a:r>
              <a:rPr lang="en-US"/>
              <a:t> 5.0 </a:t>
            </a:r>
            <a:r>
              <a:rPr lang="en-US" err="1"/>
              <a:t>và</a:t>
            </a:r>
            <a:r>
              <a:rPr lang="en-US"/>
              <a:t> </a:t>
            </a:r>
            <a:r>
              <a:rPr lang="en-US" err="1"/>
              <a:t>giới</a:t>
            </a:r>
            <a:r>
              <a:rPr lang="en-US"/>
              <a:t> </a:t>
            </a:r>
            <a:r>
              <a:rPr lang="en-US" err="1"/>
              <a:t>thiệu</a:t>
            </a:r>
            <a:r>
              <a:rPr lang="en-US"/>
              <a:t> </a:t>
            </a:r>
            <a:r>
              <a:rPr lang="en-US" err="1"/>
              <a:t>về</a:t>
            </a:r>
            <a:r>
              <a:rPr lang="en-US"/>
              <a:t> </a:t>
            </a:r>
            <a:r>
              <a:rPr lang="en-US" err="1"/>
              <a:t>redis</a:t>
            </a:r>
            <a:r>
              <a:rPr lang="en-US"/>
              <a:t> Stream – </a:t>
            </a:r>
            <a:r>
              <a:rPr lang="en-US" err="1"/>
              <a:t>một</a:t>
            </a:r>
            <a:r>
              <a:rPr lang="en-US"/>
              <a:t> </a:t>
            </a:r>
            <a:r>
              <a:rPr lang="en-US" err="1"/>
              <a:t>kiểu</a:t>
            </a:r>
            <a:r>
              <a:rPr lang="en-US"/>
              <a:t> </a:t>
            </a:r>
            <a:r>
              <a:rPr lang="en-US" err="1"/>
              <a:t>dữ</a:t>
            </a:r>
            <a:r>
              <a:rPr lang="en-US"/>
              <a:t> </a:t>
            </a:r>
            <a:r>
              <a:rPr lang="en-US" err="1"/>
              <a:t>liệu</a:t>
            </a:r>
            <a:r>
              <a:rPr lang="en-US"/>
              <a:t> </a:t>
            </a:r>
            <a:r>
              <a:rPr lang="en-US" err="1"/>
              <a:t>mới</a:t>
            </a:r>
            <a:r>
              <a:rPr lang="en-US"/>
              <a:t> </a:t>
            </a:r>
            <a:r>
              <a:rPr lang="en-US" err="1"/>
              <a:t>hỗ</a:t>
            </a:r>
            <a:r>
              <a:rPr lang="en-US"/>
              <a:t> </a:t>
            </a:r>
            <a:r>
              <a:rPr lang="en-US" err="1"/>
              <a:t>trợ</a:t>
            </a:r>
            <a:r>
              <a:rPr lang="en-US"/>
              <a:t> </a:t>
            </a:r>
            <a:r>
              <a:rPr lang="en-US" err="1"/>
              <a:t>cho</a:t>
            </a:r>
            <a:r>
              <a:rPr lang="en-US"/>
              <a:t> streaming</a:t>
            </a:r>
          </a:p>
          <a:p>
            <a:pPr marL="0" lvl="0" indent="0" algn="l" rtl="0">
              <a:spcBef>
                <a:spcPts val="0"/>
              </a:spcBef>
              <a:spcAft>
                <a:spcPts val="0"/>
              </a:spcAft>
              <a:buNone/>
            </a:pPr>
            <a:r>
              <a:rPr lang="en-US" err="1"/>
              <a:t>Bây</a:t>
            </a:r>
            <a:r>
              <a:rPr lang="en-US"/>
              <a:t> </a:t>
            </a:r>
            <a:r>
              <a:rPr lang="en-US" err="1"/>
              <a:t>giờ</a:t>
            </a:r>
            <a:r>
              <a:rPr lang="en-US"/>
              <a:t> Redis </a:t>
            </a:r>
            <a:r>
              <a:rPr lang="en-US" err="1"/>
              <a:t>càng</a:t>
            </a:r>
            <a:r>
              <a:rPr lang="en-US"/>
              <a:t> </a:t>
            </a:r>
            <a:r>
              <a:rPr lang="en-US" err="1"/>
              <a:t>ngày</a:t>
            </a:r>
            <a:r>
              <a:rPr lang="en-US"/>
              <a:t> </a:t>
            </a:r>
            <a:r>
              <a:rPr lang="en-US" err="1"/>
              <a:t>càng</a:t>
            </a:r>
            <a:r>
              <a:rPr lang="en-US"/>
              <a:t> </a:t>
            </a:r>
            <a:r>
              <a:rPr lang="en-US" err="1"/>
              <a:t>phát</a:t>
            </a:r>
            <a:r>
              <a:rPr lang="en-US"/>
              <a:t> </a:t>
            </a:r>
            <a:r>
              <a:rPr lang="en-US" err="1"/>
              <a:t>triển</a:t>
            </a:r>
            <a:r>
              <a:rPr lang="en-US"/>
              <a:t> </a:t>
            </a:r>
            <a:r>
              <a:rPr lang="en-US" err="1"/>
              <a:t>và</a:t>
            </a:r>
            <a:r>
              <a:rPr lang="en-US"/>
              <a:t> </a:t>
            </a:r>
            <a:r>
              <a:rPr lang="en-US" err="1"/>
              <a:t>nổi</a:t>
            </a:r>
            <a:r>
              <a:rPr lang="en-US"/>
              <a:t> </a:t>
            </a:r>
            <a:r>
              <a:rPr lang="en-US" err="1"/>
              <a:t>tiếng</a:t>
            </a:r>
            <a:endParaRPr/>
          </a:p>
        </p:txBody>
      </p:sp>
    </p:spTree>
    <p:extLst>
      <p:ext uri="{BB962C8B-B14F-4D97-AF65-F5344CB8AC3E}">
        <p14:creationId xmlns:p14="http://schemas.microsoft.com/office/powerpoint/2010/main" val="3342152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94a98ebc8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94a98ebc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Bài thuyết trình sẽ gồm 4 phần: </a:t>
            </a:r>
          </a:p>
          <a:p>
            <a:pPr marL="228600" lvl="0" indent="-228600" algn="l" rtl="0">
              <a:spcBef>
                <a:spcPts val="0"/>
              </a:spcBef>
              <a:spcAft>
                <a:spcPts val="0"/>
              </a:spcAft>
              <a:buAutoNum type="arabicPeriod"/>
            </a:pPr>
            <a:r>
              <a:rPr lang="vi-VN"/>
              <a:t>Các thành phần chính: mô tả chi tiết các thành phần cơ bản của redis</a:t>
            </a:r>
          </a:p>
          <a:p>
            <a:pPr marL="228600" lvl="0" indent="-228600" algn="l" rtl="0">
              <a:spcBef>
                <a:spcPts val="0"/>
              </a:spcBef>
              <a:spcAft>
                <a:spcPts val="0"/>
              </a:spcAft>
              <a:buAutoNum type="arabicPeriod"/>
            </a:pPr>
            <a:r>
              <a:rPr lang="vi-VN"/>
              <a:t>Các chức năng chính: những chức năng cơ bản </a:t>
            </a:r>
            <a:r>
              <a:rPr lang="en-US" err="1"/>
              <a:t>của</a:t>
            </a:r>
            <a:r>
              <a:rPr lang="en-US"/>
              <a:t> </a:t>
            </a:r>
            <a:r>
              <a:rPr lang="en-US" err="1"/>
              <a:t>redis</a:t>
            </a:r>
            <a:endParaRPr lang="vi-VN"/>
          </a:p>
          <a:p>
            <a:pPr marL="228600" lvl="0" indent="-228600" algn="l" rtl="0">
              <a:spcBef>
                <a:spcPts val="0"/>
              </a:spcBef>
              <a:spcAft>
                <a:spcPts val="0"/>
              </a:spcAft>
              <a:buAutoNum type="arabicPeriod"/>
            </a:pPr>
            <a:r>
              <a:rPr lang="vi-VN"/>
              <a:t>Đáng chú ý: Các điểm nổi bật của redis và độ nổi tiếng của nó</a:t>
            </a:r>
          </a:p>
          <a:p>
            <a:pPr marL="228600" lvl="0" indent="-228600" algn="l" rtl="0">
              <a:spcBef>
                <a:spcPts val="0"/>
              </a:spcBef>
              <a:spcAft>
                <a:spcPts val="0"/>
              </a:spcAft>
              <a:buAutoNum type="arabicPeriod"/>
            </a:pPr>
            <a:r>
              <a:rPr lang="vi-VN"/>
              <a:t>Demo redis được sử dụng trong big data như nào và đánh giá của nhóm cho redis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9af9c28740_1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9af9c28740_1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Vào</a:t>
            </a:r>
            <a:r>
              <a:rPr lang="en-US"/>
              <a:t> </a:t>
            </a:r>
            <a:r>
              <a:rPr lang="en-US" err="1"/>
              <a:t>phần</a:t>
            </a:r>
            <a:r>
              <a:rPr lang="en-US"/>
              <a:t> </a:t>
            </a:r>
            <a:r>
              <a:rPr lang="en-US" err="1"/>
              <a:t>đầu</a:t>
            </a:r>
            <a:r>
              <a:rPr lang="en-US"/>
              <a:t> </a:t>
            </a:r>
            <a:r>
              <a:rPr lang="en-US" err="1"/>
              <a:t>tiên</a:t>
            </a:r>
            <a:r>
              <a:rPr lang="en-US"/>
              <a:t> </a:t>
            </a:r>
            <a:r>
              <a:rPr lang="en-US" err="1"/>
              <a:t>em</a:t>
            </a:r>
            <a:r>
              <a:rPr lang="en-US"/>
              <a:t> </a:t>
            </a:r>
            <a:r>
              <a:rPr lang="en-US" err="1"/>
              <a:t>mời</a:t>
            </a:r>
            <a:r>
              <a:rPr lang="en-US"/>
              <a:t> </a:t>
            </a:r>
            <a:r>
              <a:rPr lang="en-US" err="1"/>
              <a:t>bạn</a:t>
            </a:r>
            <a:r>
              <a:rPr lang="en-US"/>
              <a:t> xxx </a:t>
            </a:r>
            <a:r>
              <a:rPr lang="en-US" err="1"/>
              <a:t>trình</a:t>
            </a:r>
            <a:r>
              <a:rPr lang="en-US"/>
              <a:t> </a:t>
            </a:r>
            <a:r>
              <a:rPr lang="en-US" err="1"/>
              <a:t>bày</a:t>
            </a:r>
            <a:r>
              <a:rPr lang="en-US"/>
              <a:t> </a:t>
            </a:r>
            <a:r>
              <a:rPr lang="en-US" err="1"/>
              <a:t>các</a:t>
            </a:r>
            <a:r>
              <a:rPr lang="en-US"/>
              <a:t> </a:t>
            </a:r>
            <a:r>
              <a:rPr lang="en-US" err="1"/>
              <a:t>thành</a:t>
            </a:r>
            <a:r>
              <a:rPr lang="en-US"/>
              <a:t> </a:t>
            </a:r>
            <a:r>
              <a:rPr lang="en-US" err="1"/>
              <a:t>phần</a:t>
            </a:r>
            <a:r>
              <a:rPr lang="en-US"/>
              <a:t> </a:t>
            </a:r>
            <a:r>
              <a:rPr lang="en-US" err="1"/>
              <a:t>cơ</a:t>
            </a:r>
            <a:r>
              <a:rPr lang="en-US"/>
              <a:t> </a:t>
            </a:r>
            <a:r>
              <a:rPr lang="en-US" err="1"/>
              <a:t>bản</a:t>
            </a:r>
            <a:r>
              <a:rPr lang="en-US"/>
              <a:t> </a:t>
            </a:r>
            <a:r>
              <a:rPr lang="en-US" err="1"/>
              <a:t>của</a:t>
            </a:r>
            <a:r>
              <a:rPr lang="en-US"/>
              <a:t> </a:t>
            </a:r>
            <a:r>
              <a:rPr lang="en-US" err="1"/>
              <a:t>redis</a:t>
            </a: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err="1"/>
              <a:t>Bọn</a:t>
            </a:r>
            <a:r>
              <a:rPr lang="en-US"/>
              <a:t> </a:t>
            </a:r>
            <a:r>
              <a:rPr lang="en-US" err="1"/>
              <a:t>em</a:t>
            </a:r>
            <a:r>
              <a:rPr lang="en-US"/>
              <a:t> </a:t>
            </a:r>
            <a:r>
              <a:rPr lang="en-US" err="1"/>
              <a:t>sẽ</a:t>
            </a:r>
            <a:r>
              <a:rPr lang="en-US"/>
              <a:t> </a:t>
            </a:r>
            <a:r>
              <a:rPr lang="en-US" err="1"/>
              <a:t>tập</a:t>
            </a:r>
            <a:r>
              <a:rPr lang="en-US"/>
              <a:t> </a:t>
            </a:r>
            <a:r>
              <a:rPr lang="en-US" err="1"/>
              <a:t>trung</a:t>
            </a:r>
            <a:r>
              <a:rPr lang="en-US"/>
              <a:t> </a:t>
            </a:r>
            <a:r>
              <a:rPr lang="en-US" err="1"/>
              <a:t>vào</a:t>
            </a:r>
            <a:r>
              <a:rPr lang="en-US"/>
              <a:t> </a:t>
            </a:r>
            <a:r>
              <a:rPr lang="en-US" err="1"/>
              <a:t>các</a:t>
            </a:r>
            <a:r>
              <a:rPr lang="en-US"/>
              <a:t> </a:t>
            </a:r>
            <a:r>
              <a:rPr lang="en-US" err="1"/>
              <a:t>phần</a:t>
            </a:r>
            <a:r>
              <a:rPr lang="en-US"/>
              <a:t>: </a:t>
            </a:r>
          </a:p>
          <a:p>
            <a:pPr marL="0" lvl="0" indent="0" algn="l" rtl="0">
              <a:spcBef>
                <a:spcPts val="0"/>
              </a:spcBef>
              <a:spcAft>
                <a:spcPts val="0"/>
              </a:spcAft>
              <a:buNone/>
            </a:pPr>
            <a:r>
              <a:rPr lang="en-US"/>
              <a:t>- </a:t>
            </a:r>
            <a:r>
              <a:rPr lang="en-US" err="1"/>
              <a:t>Kiểu</a:t>
            </a:r>
            <a:r>
              <a:rPr lang="en-US"/>
              <a:t> </a:t>
            </a:r>
            <a:r>
              <a:rPr lang="en-US" err="1"/>
              <a:t>dữ</a:t>
            </a:r>
            <a:r>
              <a:rPr lang="en-US"/>
              <a:t> </a:t>
            </a:r>
            <a:r>
              <a:rPr lang="en-US" err="1"/>
              <a:t>liệu</a:t>
            </a:r>
            <a:r>
              <a:rPr lang="en-US"/>
              <a:t> </a:t>
            </a:r>
            <a:r>
              <a:rPr lang="en-US" err="1"/>
              <a:t>mà</a:t>
            </a:r>
            <a:r>
              <a:rPr lang="en-US"/>
              <a:t> </a:t>
            </a:r>
            <a:r>
              <a:rPr lang="en-US" err="1"/>
              <a:t>redis</a:t>
            </a:r>
            <a:r>
              <a:rPr lang="en-US"/>
              <a:t> </a:t>
            </a:r>
            <a:r>
              <a:rPr lang="en-US" err="1"/>
              <a:t>hỗ</a:t>
            </a:r>
            <a:r>
              <a:rPr lang="en-US"/>
              <a:t> </a:t>
            </a:r>
            <a:r>
              <a:rPr lang="en-US" err="1"/>
              <a:t>trợ</a:t>
            </a:r>
            <a:r>
              <a:rPr lang="en-US"/>
              <a:t> </a:t>
            </a:r>
            <a:r>
              <a:rPr lang="en-US" err="1"/>
              <a:t>và</a:t>
            </a:r>
            <a:r>
              <a:rPr lang="en-US"/>
              <a:t> </a:t>
            </a:r>
            <a:r>
              <a:rPr lang="en-US" err="1"/>
              <a:t>kiểu</a:t>
            </a:r>
            <a:r>
              <a:rPr lang="en-US"/>
              <a:t> </a:t>
            </a:r>
            <a:r>
              <a:rPr lang="en-US" err="1"/>
              <a:t>dữ</a:t>
            </a:r>
            <a:r>
              <a:rPr lang="en-US"/>
              <a:t> </a:t>
            </a:r>
            <a:r>
              <a:rPr lang="en-US" err="1"/>
              <a:t>liệu</a:t>
            </a:r>
            <a:r>
              <a:rPr lang="en-US"/>
              <a:t> </a:t>
            </a:r>
            <a:r>
              <a:rPr lang="en-US" err="1"/>
              <a:t>trọng</a:t>
            </a:r>
            <a:r>
              <a:rPr lang="en-US"/>
              <a:t> </a:t>
            </a:r>
            <a:r>
              <a:rPr lang="en-US" err="1"/>
              <a:t>tâm</a:t>
            </a:r>
            <a:r>
              <a:rPr lang="en-US"/>
              <a:t> </a:t>
            </a:r>
            <a:r>
              <a:rPr lang="en-US" err="1"/>
              <a:t>cần</a:t>
            </a:r>
            <a:r>
              <a:rPr lang="en-US"/>
              <a:t> </a:t>
            </a:r>
            <a:r>
              <a:rPr lang="en-US" err="1"/>
              <a:t>được</a:t>
            </a:r>
            <a:r>
              <a:rPr lang="en-US"/>
              <a:t> </a:t>
            </a:r>
            <a:r>
              <a:rPr lang="en-US" err="1"/>
              <a:t>nhắc</a:t>
            </a:r>
            <a:r>
              <a:rPr lang="en-US"/>
              <a:t> </a:t>
            </a:r>
            <a:r>
              <a:rPr lang="en-US" err="1"/>
              <a:t>tới</a:t>
            </a:r>
            <a:endParaRPr lang="en-US"/>
          </a:p>
          <a:p>
            <a:pPr marL="0" lvl="0" indent="0" algn="l" rtl="0">
              <a:spcBef>
                <a:spcPts val="0"/>
              </a:spcBef>
              <a:spcAft>
                <a:spcPts val="0"/>
              </a:spcAft>
              <a:buNone/>
            </a:pPr>
            <a:r>
              <a:rPr lang="en-US"/>
              <a:t>- </a:t>
            </a:r>
            <a:r>
              <a:rPr lang="en-US" err="1"/>
              <a:t>Và</a:t>
            </a:r>
            <a:r>
              <a:rPr lang="en-US"/>
              <a:t> </a:t>
            </a:r>
            <a:r>
              <a:rPr lang="en-US" err="1"/>
              <a:t>theo</a:t>
            </a:r>
            <a:r>
              <a:rPr lang="en-US"/>
              <a:t> </a:t>
            </a:r>
            <a:r>
              <a:rPr lang="en-US" err="1"/>
              <a:t>định</a:t>
            </a:r>
            <a:r>
              <a:rPr lang="en-US"/>
              <a:t> </a:t>
            </a:r>
            <a:r>
              <a:rPr lang="en-US" err="1"/>
              <a:t>luật</a:t>
            </a:r>
            <a:r>
              <a:rPr lang="en-US"/>
              <a:t> CAP </a:t>
            </a:r>
            <a:r>
              <a:rPr lang="en-US" err="1"/>
              <a:t>thì</a:t>
            </a:r>
            <a:r>
              <a:rPr lang="en-US"/>
              <a:t> </a:t>
            </a:r>
            <a:r>
              <a:rPr lang="en-US" err="1"/>
              <a:t>redis</a:t>
            </a:r>
            <a:r>
              <a:rPr lang="en-US"/>
              <a:t> </a:t>
            </a:r>
            <a:r>
              <a:rPr lang="en-US" err="1"/>
              <a:t>thuộc</a:t>
            </a:r>
            <a:r>
              <a:rPr lang="en-US"/>
              <a:t> </a:t>
            </a:r>
            <a:r>
              <a:rPr lang="en-US" err="1"/>
              <a:t>loại</a:t>
            </a:r>
            <a:r>
              <a:rPr lang="en-US"/>
              <a:t> database </a:t>
            </a:r>
            <a:r>
              <a:rPr lang="en-US" err="1"/>
              <a:t>nào</a:t>
            </a:r>
            <a:r>
              <a:rPr lang="en-US"/>
              <a:t>, </a:t>
            </a:r>
            <a:r>
              <a:rPr lang="en-US" err="1"/>
              <a:t>tại</a:t>
            </a:r>
            <a:r>
              <a:rPr lang="en-US"/>
              <a:t> </a:t>
            </a:r>
            <a:r>
              <a:rPr lang="en-US" err="1"/>
              <a:t>sao</a:t>
            </a:r>
            <a:r>
              <a:rPr lang="en-US"/>
              <a:t> </a:t>
            </a:r>
            <a:r>
              <a:rPr lang="en-US" err="1"/>
              <a:t>thuộc</a:t>
            </a:r>
            <a:r>
              <a:rPr lang="en-US"/>
              <a:t> </a:t>
            </a:r>
            <a:r>
              <a:rPr lang="en-US" err="1"/>
              <a:t>loại</a:t>
            </a:r>
            <a:r>
              <a:rPr lang="en-US"/>
              <a:t> </a:t>
            </a:r>
            <a:r>
              <a:rPr lang="en-US" err="1"/>
              <a:t>đó</a:t>
            </a:r>
            <a:r>
              <a:rPr lang="en-US"/>
              <a:t> </a:t>
            </a:r>
            <a:r>
              <a:rPr lang="en-US" err="1"/>
              <a:t>và</a:t>
            </a:r>
            <a:r>
              <a:rPr lang="en-US"/>
              <a:t> </a:t>
            </a:r>
            <a:r>
              <a:rPr lang="en-US" err="1"/>
              <a:t>đi</a:t>
            </a:r>
            <a:r>
              <a:rPr lang="en-US"/>
              <a:t> </a:t>
            </a:r>
            <a:r>
              <a:rPr lang="en-US" err="1"/>
              <a:t>vào</a:t>
            </a:r>
            <a:r>
              <a:rPr lang="en-US"/>
              <a:t> </a:t>
            </a:r>
            <a:r>
              <a:rPr lang="en-US" err="1"/>
              <a:t>cấu</a:t>
            </a:r>
            <a:r>
              <a:rPr lang="en-US"/>
              <a:t> </a:t>
            </a:r>
            <a:r>
              <a:rPr lang="en-US" err="1"/>
              <a:t>trúc</a:t>
            </a:r>
            <a:endParaRPr/>
          </a:p>
        </p:txBody>
      </p:sp>
    </p:spTree>
    <p:extLst>
      <p:ext uri="{BB962C8B-B14F-4D97-AF65-F5344CB8AC3E}">
        <p14:creationId xmlns:p14="http://schemas.microsoft.com/office/powerpoint/2010/main" val="3010429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99b20a6db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99b20a6db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000000"/>
                </a:solidFill>
                <a:effectLst/>
                <a:latin typeface="inherit"/>
              </a:rPr>
              <a:t>Nói</a:t>
            </a:r>
            <a:r>
              <a:rPr lang="en-US" b="0" i="0">
                <a:solidFill>
                  <a:srgbClr val="000000"/>
                </a:solidFill>
                <a:effectLst/>
                <a:latin typeface="inherit"/>
              </a:rPr>
              <a:t> </a:t>
            </a:r>
            <a:r>
              <a:rPr lang="en-US" b="0" i="0" err="1">
                <a:solidFill>
                  <a:srgbClr val="000000"/>
                </a:solidFill>
                <a:effectLst/>
                <a:latin typeface="inherit"/>
              </a:rPr>
              <a:t>tới</a:t>
            </a:r>
            <a:r>
              <a:rPr lang="en-US" b="0" i="0">
                <a:solidFill>
                  <a:srgbClr val="000000"/>
                </a:solidFill>
                <a:effectLst/>
                <a:latin typeface="inherit"/>
              </a:rPr>
              <a:t> </a:t>
            </a:r>
            <a:r>
              <a:rPr lang="en-US" b="0" i="0" err="1">
                <a:solidFill>
                  <a:srgbClr val="000000"/>
                </a:solidFill>
                <a:effectLst/>
                <a:latin typeface="inherit"/>
              </a:rPr>
              <a:t>redis</a:t>
            </a:r>
            <a:r>
              <a:rPr lang="en-US" b="0" i="0">
                <a:solidFill>
                  <a:srgbClr val="000000"/>
                </a:solidFill>
                <a:effectLst/>
                <a:latin typeface="inherit"/>
              </a:rPr>
              <a:t> </a:t>
            </a:r>
            <a:r>
              <a:rPr lang="en-US" b="0" i="0" err="1">
                <a:solidFill>
                  <a:srgbClr val="000000"/>
                </a:solidFill>
                <a:effectLst/>
                <a:latin typeface="inherit"/>
              </a:rPr>
              <a:t>người</a:t>
            </a:r>
            <a:r>
              <a:rPr lang="en-US" b="0" i="0">
                <a:solidFill>
                  <a:srgbClr val="000000"/>
                </a:solidFill>
                <a:effectLst/>
                <a:latin typeface="inherit"/>
              </a:rPr>
              <a:t> </a:t>
            </a:r>
            <a:r>
              <a:rPr lang="en-US" b="0" i="0" err="1">
                <a:solidFill>
                  <a:srgbClr val="000000"/>
                </a:solidFill>
                <a:effectLst/>
                <a:latin typeface="inherit"/>
              </a:rPr>
              <a:t>dùng</a:t>
            </a:r>
            <a:r>
              <a:rPr lang="en-US" b="0" i="0">
                <a:solidFill>
                  <a:srgbClr val="000000"/>
                </a:solidFill>
                <a:effectLst/>
                <a:latin typeface="inherit"/>
              </a:rPr>
              <a:t> </a:t>
            </a:r>
            <a:r>
              <a:rPr lang="en-US" b="0" i="0" err="1">
                <a:solidFill>
                  <a:srgbClr val="000000"/>
                </a:solidFill>
                <a:effectLst/>
                <a:latin typeface="inherit"/>
              </a:rPr>
              <a:t>sẽ</a:t>
            </a:r>
            <a:r>
              <a:rPr lang="en-US" b="0" i="0">
                <a:solidFill>
                  <a:srgbClr val="000000"/>
                </a:solidFill>
                <a:effectLst/>
                <a:latin typeface="inherit"/>
              </a:rPr>
              <a:t> </a:t>
            </a:r>
            <a:r>
              <a:rPr lang="en-US" b="0" i="0" err="1">
                <a:solidFill>
                  <a:srgbClr val="000000"/>
                </a:solidFill>
                <a:effectLst/>
                <a:latin typeface="inherit"/>
              </a:rPr>
              <a:t>nghĩ</a:t>
            </a:r>
            <a:r>
              <a:rPr lang="en-US" b="0" i="0">
                <a:solidFill>
                  <a:srgbClr val="000000"/>
                </a:solidFill>
                <a:effectLst/>
                <a:latin typeface="inherit"/>
              </a:rPr>
              <a:t> </a:t>
            </a:r>
            <a:r>
              <a:rPr lang="en-US" b="0" i="0" err="1">
                <a:solidFill>
                  <a:srgbClr val="000000"/>
                </a:solidFill>
                <a:effectLst/>
                <a:latin typeface="inherit"/>
              </a:rPr>
              <a:t>ngay</a:t>
            </a:r>
            <a:r>
              <a:rPr lang="en-US" b="0" i="0">
                <a:solidFill>
                  <a:srgbClr val="000000"/>
                </a:solidFill>
                <a:effectLst/>
                <a:latin typeface="inherit"/>
              </a:rPr>
              <a:t> </a:t>
            </a:r>
            <a:r>
              <a:rPr lang="en-US" b="0" i="0" err="1">
                <a:solidFill>
                  <a:srgbClr val="000000"/>
                </a:solidFill>
                <a:effectLst/>
                <a:latin typeface="inherit"/>
              </a:rPr>
              <a:t>tới</a:t>
            </a:r>
            <a:r>
              <a:rPr lang="en-US" b="0" i="0">
                <a:solidFill>
                  <a:srgbClr val="000000"/>
                </a:solidFill>
                <a:effectLst/>
                <a:latin typeface="inherit"/>
              </a:rPr>
              <a:t> </a:t>
            </a:r>
            <a:r>
              <a:rPr lang="en-US" b="0" i="0" err="1">
                <a:solidFill>
                  <a:srgbClr val="000000"/>
                </a:solidFill>
                <a:effectLst/>
                <a:latin typeface="inherit"/>
              </a:rPr>
              <a:t>tốc</a:t>
            </a:r>
            <a:r>
              <a:rPr lang="en-US" b="0" i="0">
                <a:solidFill>
                  <a:srgbClr val="000000"/>
                </a:solidFill>
                <a:effectLst/>
                <a:latin typeface="inherit"/>
              </a:rPr>
              <a:t> </a:t>
            </a:r>
            <a:r>
              <a:rPr lang="en-US" b="0" i="0" err="1">
                <a:solidFill>
                  <a:srgbClr val="000000"/>
                </a:solidFill>
                <a:effectLst/>
                <a:latin typeface="inherit"/>
              </a:rPr>
              <a:t>độ</a:t>
            </a:r>
            <a:r>
              <a:rPr lang="en-US" b="0" i="0">
                <a:solidFill>
                  <a:srgbClr val="000000"/>
                </a:solidFill>
                <a:effectLst/>
                <a:latin typeface="inherit"/>
              </a:rPr>
              <a:t>, </a:t>
            </a:r>
            <a:r>
              <a:rPr lang="en-US" b="0" i="0" err="1">
                <a:solidFill>
                  <a:srgbClr val="000000"/>
                </a:solidFill>
                <a:effectLst/>
                <a:latin typeface="inherit"/>
              </a:rPr>
              <a:t>với</a:t>
            </a:r>
            <a:r>
              <a:rPr lang="en-US" b="0" i="0">
                <a:solidFill>
                  <a:srgbClr val="000000"/>
                </a:solidFill>
                <a:effectLst/>
                <a:latin typeface="inherit"/>
              </a:rPr>
              <a:t> </a:t>
            </a:r>
            <a:r>
              <a:rPr lang="en-US" b="0" i="0" err="1">
                <a:solidFill>
                  <a:srgbClr val="000000"/>
                </a:solidFill>
                <a:effectLst/>
                <a:latin typeface="inherit"/>
              </a:rPr>
              <a:t>tốc</a:t>
            </a:r>
            <a:r>
              <a:rPr lang="en-US" b="0" i="0">
                <a:solidFill>
                  <a:srgbClr val="000000"/>
                </a:solidFill>
                <a:effectLst/>
                <a:latin typeface="inherit"/>
              </a:rPr>
              <a:t> </a:t>
            </a:r>
            <a:r>
              <a:rPr lang="en-US" b="0" i="0" err="1">
                <a:solidFill>
                  <a:srgbClr val="000000"/>
                </a:solidFill>
                <a:effectLst/>
                <a:latin typeface="inherit"/>
              </a:rPr>
              <a:t>độ</a:t>
            </a:r>
            <a:r>
              <a:rPr lang="en-US" b="0" i="0">
                <a:solidFill>
                  <a:srgbClr val="000000"/>
                </a:solidFill>
                <a:effectLst/>
                <a:latin typeface="inherit"/>
              </a:rPr>
              <a:t> </a:t>
            </a:r>
            <a:r>
              <a:rPr lang="en-US" b="0" i="0" err="1">
                <a:solidFill>
                  <a:srgbClr val="000000"/>
                </a:solidFill>
                <a:effectLst/>
                <a:latin typeface="inherit"/>
              </a:rPr>
              <a:t>xử</a:t>
            </a:r>
            <a:r>
              <a:rPr lang="en-US" b="0" i="0">
                <a:solidFill>
                  <a:srgbClr val="000000"/>
                </a:solidFill>
                <a:effectLst/>
                <a:latin typeface="inherit"/>
              </a:rPr>
              <a:t> </a:t>
            </a:r>
            <a:r>
              <a:rPr lang="en-US" b="0" i="0" err="1">
                <a:solidFill>
                  <a:srgbClr val="000000"/>
                </a:solidFill>
                <a:effectLst/>
                <a:latin typeface="inherit"/>
              </a:rPr>
              <a:t>lý</a:t>
            </a:r>
            <a:r>
              <a:rPr lang="en-US" b="0" i="0">
                <a:solidFill>
                  <a:srgbClr val="000000"/>
                </a:solidFill>
                <a:effectLst/>
                <a:latin typeface="inherit"/>
              </a:rPr>
              <a:t> </a:t>
            </a:r>
            <a:r>
              <a:rPr lang="en-US" b="0" i="0" err="1">
                <a:solidFill>
                  <a:srgbClr val="000000"/>
                </a:solidFill>
                <a:effectLst/>
                <a:latin typeface="inherit"/>
              </a:rPr>
              <a:t>hàng</a:t>
            </a:r>
            <a:r>
              <a:rPr lang="en-US" b="0" i="0">
                <a:solidFill>
                  <a:srgbClr val="000000"/>
                </a:solidFill>
                <a:effectLst/>
                <a:latin typeface="inherit"/>
              </a:rPr>
              <a:t> </a:t>
            </a:r>
            <a:r>
              <a:rPr lang="en-US" b="0" i="0" err="1">
                <a:solidFill>
                  <a:srgbClr val="000000"/>
                </a:solidFill>
                <a:effectLst/>
                <a:latin typeface="inherit"/>
              </a:rPr>
              <a:t>triệu</a:t>
            </a:r>
            <a:r>
              <a:rPr lang="en-US" b="0" i="0">
                <a:solidFill>
                  <a:srgbClr val="000000"/>
                </a:solidFill>
                <a:effectLst/>
                <a:latin typeface="inherit"/>
              </a:rPr>
              <a:t> req/s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000000"/>
                </a:solidFill>
                <a:effectLst/>
                <a:latin typeface="inherit"/>
              </a:rPr>
              <a:t>Vì</a:t>
            </a:r>
            <a:r>
              <a:rPr lang="en-US" b="0" i="0">
                <a:solidFill>
                  <a:srgbClr val="000000"/>
                </a:solidFill>
                <a:effectLst/>
                <a:latin typeface="inherit"/>
              </a:rPr>
              <a:t> </a:t>
            </a:r>
            <a:r>
              <a:rPr lang="en-US" b="0" i="0" err="1">
                <a:solidFill>
                  <a:srgbClr val="000000"/>
                </a:solidFill>
                <a:effectLst/>
                <a:latin typeface="inherit"/>
              </a:rPr>
              <a:t>sao</a:t>
            </a:r>
            <a:r>
              <a:rPr lang="en-US" b="0" i="0">
                <a:solidFill>
                  <a:srgbClr val="000000"/>
                </a:solidFill>
                <a:effectLst/>
                <a:latin typeface="inherit"/>
              </a:rPr>
              <a:t> </a:t>
            </a:r>
            <a:r>
              <a:rPr lang="en-US" b="0" i="0" err="1">
                <a:solidFill>
                  <a:srgbClr val="000000"/>
                </a:solidFill>
                <a:effectLst/>
                <a:latin typeface="inherit"/>
              </a:rPr>
              <a:t>redis</a:t>
            </a:r>
            <a:r>
              <a:rPr lang="en-US" b="0" i="0">
                <a:solidFill>
                  <a:srgbClr val="000000"/>
                </a:solidFill>
                <a:effectLst/>
                <a:latin typeface="inherit"/>
              </a:rPr>
              <a:t> </a:t>
            </a:r>
            <a:r>
              <a:rPr lang="en-US" b="0" i="0" err="1">
                <a:solidFill>
                  <a:srgbClr val="000000"/>
                </a:solidFill>
                <a:effectLst/>
                <a:latin typeface="inherit"/>
              </a:rPr>
              <a:t>lại</a:t>
            </a:r>
            <a:r>
              <a:rPr lang="en-US" b="0" i="0">
                <a:solidFill>
                  <a:srgbClr val="000000"/>
                </a:solidFill>
                <a:effectLst/>
                <a:latin typeface="inherit"/>
              </a:rPr>
              <a:t> </a:t>
            </a:r>
            <a:r>
              <a:rPr lang="en-US" b="0" i="0" err="1">
                <a:solidFill>
                  <a:srgbClr val="000000"/>
                </a:solidFill>
                <a:effectLst/>
                <a:latin typeface="inherit"/>
              </a:rPr>
              <a:t>có</a:t>
            </a:r>
            <a:r>
              <a:rPr lang="en-US" b="0" i="0">
                <a:solidFill>
                  <a:srgbClr val="000000"/>
                </a:solidFill>
                <a:effectLst/>
                <a:latin typeface="inherit"/>
              </a:rPr>
              <a:t> </a:t>
            </a:r>
            <a:r>
              <a:rPr lang="en-US" b="0" i="0" err="1">
                <a:solidFill>
                  <a:srgbClr val="000000"/>
                </a:solidFill>
                <a:effectLst/>
                <a:latin typeface="inherit"/>
              </a:rPr>
              <a:t>tốc</a:t>
            </a:r>
            <a:r>
              <a:rPr lang="en-US" b="0" i="0">
                <a:solidFill>
                  <a:srgbClr val="000000"/>
                </a:solidFill>
                <a:effectLst/>
                <a:latin typeface="inherit"/>
              </a:rPr>
              <a:t> </a:t>
            </a:r>
            <a:r>
              <a:rPr lang="en-US" b="0" i="0" err="1">
                <a:solidFill>
                  <a:srgbClr val="000000"/>
                </a:solidFill>
                <a:effectLst/>
                <a:latin typeface="inherit"/>
              </a:rPr>
              <a:t>độ</a:t>
            </a:r>
            <a:r>
              <a:rPr lang="en-US" b="0" i="0">
                <a:solidFill>
                  <a:srgbClr val="000000"/>
                </a:solidFill>
                <a:effectLst/>
                <a:latin typeface="inherit"/>
              </a:rPr>
              <a:t> </a:t>
            </a:r>
            <a:r>
              <a:rPr lang="en-US" b="0" i="0" err="1">
                <a:solidFill>
                  <a:srgbClr val="000000"/>
                </a:solidFill>
                <a:effectLst/>
                <a:latin typeface="inherit"/>
              </a:rPr>
              <a:t>truy</a:t>
            </a:r>
            <a:r>
              <a:rPr lang="en-US" b="0" i="0">
                <a:solidFill>
                  <a:srgbClr val="000000"/>
                </a:solidFill>
                <a:effectLst/>
                <a:latin typeface="inherit"/>
              </a:rPr>
              <a:t> </a:t>
            </a:r>
            <a:r>
              <a:rPr lang="en-US" b="0" i="0" err="1">
                <a:solidFill>
                  <a:srgbClr val="000000"/>
                </a:solidFill>
                <a:effectLst/>
                <a:latin typeface="inherit"/>
              </a:rPr>
              <a:t>xuất</a:t>
            </a:r>
            <a:r>
              <a:rPr lang="en-US" b="0" i="0">
                <a:solidFill>
                  <a:srgbClr val="000000"/>
                </a:solidFill>
                <a:effectLst/>
                <a:latin typeface="inherit"/>
              </a:rPr>
              <a:t> </a:t>
            </a:r>
            <a:r>
              <a:rPr lang="en-US" b="0" i="0" err="1">
                <a:solidFill>
                  <a:srgbClr val="000000"/>
                </a:solidFill>
                <a:effectLst/>
                <a:latin typeface="inherit"/>
              </a:rPr>
              <a:t>dữ</a:t>
            </a:r>
            <a:r>
              <a:rPr lang="en-US" b="0" i="0">
                <a:solidFill>
                  <a:srgbClr val="000000"/>
                </a:solidFill>
                <a:effectLst/>
                <a:latin typeface="inherit"/>
              </a:rPr>
              <a:t> </a:t>
            </a:r>
            <a:r>
              <a:rPr lang="en-US" b="0" i="0" err="1">
                <a:solidFill>
                  <a:srgbClr val="000000"/>
                </a:solidFill>
                <a:effectLst/>
                <a:latin typeface="inherit"/>
              </a:rPr>
              <a:t>liệu</a:t>
            </a:r>
            <a:r>
              <a:rPr lang="en-US" b="0" i="0">
                <a:solidFill>
                  <a:srgbClr val="000000"/>
                </a:solidFill>
                <a:effectLst/>
                <a:latin typeface="inherit"/>
              </a:rPr>
              <a:t> </a:t>
            </a:r>
            <a:r>
              <a:rPr lang="en-US" b="0" i="0" err="1">
                <a:solidFill>
                  <a:srgbClr val="000000"/>
                </a:solidFill>
                <a:effectLst/>
                <a:latin typeface="inherit"/>
              </a:rPr>
              <a:t>tốt</a:t>
            </a:r>
            <a:r>
              <a:rPr lang="en-US" b="0" i="0">
                <a:solidFill>
                  <a:srgbClr val="000000"/>
                </a:solidFill>
                <a:effectLst/>
                <a:latin typeface="inherit"/>
              </a:rPr>
              <a:t> </a:t>
            </a:r>
            <a:r>
              <a:rPr lang="en-US" b="0" i="0" err="1">
                <a:solidFill>
                  <a:srgbClr val="000000"/>
                </a:solidFill>
                <a:effectLst/>
                <a:latin typeface="inherit"/>
              </a:rPr>
              <a:t>như</a:t>
            </a:r>
            <a:r>
              <a:rPr lang="en-US" b="0" i="0">
                <a:solidFill>
                  <a:srgbClr val="000000"/>
                </a:solidFill>
                <a:effectLst/>
                <a:latin typeface="inherit"/>
              </a:rPr>
              <a:t> </a:t>
            </a:r>
            <a:r>
              <a:rPr lang="en-US" b="0" i="0" err="1">
                <a:solidFill>
                  <a:srgbClr val="000000"/>
                </a:solidFill>
                <a:effectLst/>
                <a:latin typeface="inherit"/>
              </a:rPr>
              <a:t>vậy</a:t>
            </a:r>
            <a:r>
              <a:rPr lang="en-US" b="0" i="0">
                <a:solidFill>
                  <a:srgbClr val="000000"/>
                </a:solidFill>
                <a:effectLst/>
                <a:latin typeface="inherit"/>
              </a:rPr>
              <a: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vi-VN" b="0" i="0">
                <a:solidFill>
                  <a:srgbClr val="000000"/>
                </a:solidFill>
                <a:effectLst/>
                <a:latin typeface="inherit"/>
              </a:rPr>
              <a:t>Reids lưu trữ dữ liệu dưới dạng Key – value</a:t>
            </a:r>
            <a:r>
              <a:rPr lang="vi-VN"/>
              <a:t>. Mỗi key đại diện cho một value, các key này có thể là bất cứ thứ gì nhưng phải là duy nhấ</a:t>
            </a:r>
            <a:r>
              <a:rPr lang="en-US"/>
              <a:t>t. </a:t>
            </a:r>
            <a:r>
              <a:rPr lang="en-US" err="1"/>
              <a:t>Việc</a:t>
            </a:r>
            <a:r>
              <a:rPr lang="en-US"/>
              <a:t> </a:t>
            </a:r>
            <a:r>
              <a:rPr lang="en-US" err="1"/>
              <a:t>lưu</a:t>
            </a:r>
            <a:r>
              <a:rPr lang="en-US"/>
              <a:t> </a:t>
            </a:r>
            <a:r>
              <a:rPr lang="en-US" err="1"/>
              <a:t>trữ</a:t>
            </a:r>
            <a:r>
              <a:rPr lang="en-US"/>
              <a:t> </a:t>
            </a:r>
            <a:r>
              <a:rPr lang="en-US" err="1"/>
              <a:t>này</a:t>
            </a:r>
            <a:r>
              <a:rPr lang="en-US"/>
              <a:t> </a:t>
            </a:r>
            <a:r>
              <a:rPr lang="en-US" err="1"/>
              <a:t>giúp</a:t>
            </a:r>
            <a:r>
              <a:rPr lang="en-US"/>
              <a:t> CSDL </a:t>
            </a:r>
            <a:r>
              <a:rPr lang="en-US" err="1"/>
              <a:t>linh</a:t>
            </a:r>
            <a:r>
              <a:rPr lang="en-US"/>
              <a:t> </a:t>
            </a:r>
            <a:r>
              <a:rPr lang="en-US" err="1"/>
              <a:t>hoạt</a:t>
            </a:r>
            <a:r>
              <a:rPr lang="en-US"/>
              <a:t>, </a:t>
            </a:r>
            <a:r>
              <a:rPr lang="en-US" err="1"/>
              <a:t>có</a:t>
            </a:r>
            <a:r>
              <a:rPr lang="en-US"/>
              <a:t> </a:t>
            </a:r>
            <a:r>
              <a:rPr lang="en-US" err="1"/>
              <a:t>thể</a:t>
            </a:r>
            <a:r>
              <a:rPr lang="en-US"/>
              <a:t> </a:t>
            </a:r>
            <a:r>
              <a:rPr lang="en-US" err="1"/>
              <a:t>xử</a:t>
            </a:r>
            <a:r>
              <a:rPr lang="en-US"/>
              <a:t> </a:t>
            </a:r>
            <a:r>
              <a:rPr lang="en-US" err="1"/>
              <a:t>lý</a:t>
            </a:r>
            <a:r>
              <a:rPr lang="en-US"/>
              <a:t> </a:t>
            </a:r>
            <a:r>
              <a:rPr lang="en-US" err="1"/>
              <a:t>nhiều</a:t>
            </a:r>
            <a:r>
              <a:rPr lang="en-US"/>
              <a:t> </a:t>
            </a:r>
            <a:r>
              <a:rPr lang="en-US" err="1"/>
              <a:t>loại</a:t>
            </a:r>
            <a:r>
              <a:rPr lang="en-US"/>
              <a:t> </a:t>
            </a:r>
            <a:r>
              <a:rPr lang="en-US" err="1"/>
              <a:t>dữ</a:t>
            </a:r>
            <a:r>
              <a:rPr lang="en-US"/>
              <a:t> </a:t>
            </a:r>
            <a:r>
              <a:rPr lang="en-US" err="1"/>
              <a:t>liệu</a:t>
            </a:r>
            <a:r>
              <a:rPr lang="en-US"/>
              <a:t> </a:t>
            </a:r>
            <a:r>
              <a:rPr lang="en-US" err="1"/>
              <a:t>một</a:t>
            </a:r>
            <a:r>
              <a:rPr lang="en-US"/>
              <a:t> </a:t>
            </a:r>
            <a:r>
              <a:rPr lang="en-US" err="1"/>
              <a:t>cách</a:t>
            </a:r>
            <a:r>
              <a:rPr lang="en-US"/>
              <a:t> </a:t>
            </a:r>
            <a:r>
              <a:rPr lang="en-US" err="1"/>
              <a:t>nhanh</a:t>
            </a:r>
            <a:r>
              <a:rPr lang="en-US"/>
              <a:t> </a:t>
            </a:r>
            <a:r>
              <a:rPr lang="en-US" err="1"/>
              <a:t>chóng</a:t>
            </a:r>
            <a:r>
              <a:rPr lang="en-US"/>
              <a:t>, </a:t>
            </a:r>
            <a:r>
              <a:rPr lang="en-US" err="1"/>
              <a:t>giúp</a:t>
            </a:r>
            <a:r>
              <a:rPr lang="en-US"/>
              <a:t> </a:t>
            </a:r>
            <a:r>
              <a:rPr lang="en-US" err="1"/>
              <a:t>mở</a:t>
            </a:r>
            <a:r>
              <a:rPr lang="en-US"/>
              <a:t> </a:t>
            </a:r>
            <a:r>
              <a:rPr lang="en-US" err="1"/>
              <a:t>rộng</a:t>
            </a:r>
            <a:r>
              <a:rPr lang="en-US"/>
              <a:t> </a:t>
            </a:r>
            <a:r>
              <a:rPr lang="en-US" err="1"/>
              <a:t>tốt</a:t>
            </a:r>
            <a:r>
              <a:rPr lang="en-US"/>
              <a:t> </a:t>
            </a:r>
            <a:r>
              <a:rPr lang="en-US" err="1"/>
              <a:t>theo</a:t>
            </a:r>
            <a:r>
              <a:rPr lang="en-US"/>
              <a:t> </a:t>
            </a:r>
            <a:r>
              <a:rPr lang="en-US" err="1"/>
              <a:t>chiều</a:t>
            </a:r>
            <a:r>
              <a:rPr lang="en-US"/>
              <a:t> </a:t>
            </a:r>
            <a:r>
              <a:rPr lang="en-US" err="1"/>
              <a:t>ngang</a:t>
            </a:r>
            <a:r>
              <a:rPr lang="en-US"/>
              <a:t> </a:t>
            </a:r>
            <a:r>
              <a:rPr lang="en-US" err="1"/>
              <a:t>và</a:t>
            </a:r>
            <a:r>
              <a:rPr lang="en-US"/>
              <a:t> </a:t>
            </a:r>
            <a:r>
              <a:rPr lang="en-US" err="1"/>
              <a:t>giảm</a:t>
            </a:r>
            <a:r>
              <a:rPr lang="en-US"/>
              <a:t> chi </a:t>
            </a:r>
            <a:r>
              <a:rPr lang="en-US" err="1"/>
              <a:t>phí</a:t>
            </a:r>
            <a:r>
              <a:rPr lang="en-US"/>
              <a:t> </a:t>
            </a:r>
            <a:r>
              <a:rPr lang="en-US" err="1"/>
              <a:t>vận</a:t>
            </a:r>
            <a:r>
              <a:rPr lang="en-US"/>
              <a:t> </a:t>
            </a:r>
            <a:r>
              <a:rPr lang="en-US" err="1"/>
              <a:t>hành</a:t>
            </a:r>
            <a:r>
              <a:rPr lang="en-US"/>
              <a:t> </a:t>
            </a:r>
            <a:r>
              <a:rPr lang="en-US" err="1"/>
              <a:t>khi</a:t>
            </a:r>
            <a:r>
              <a:rPr lang="en-US"/>
              <a:t> </a:t>
            </a:r>
            <a:r>
              <a:rPr lang="en-US" err="1"/>
              <a:t>không</a:t>
            </a:r>
            <a:r>
              <a:rPr lang="en-US"/>
              <a:t> </a:t>
            </a:r>
            <a:r>
              <a:rPr lang="en-US" err="1"/>
              <a:t>có</a:t>
            </a:r>
            <a:r>
              <a:rPr lang="en-US"/>
              <a:t> </a:t>
            </a:r>
            <a:r>
              <a:rPr lang="en-US" err="1"/>
              <a:t>ràng</a:t>
            </a:r>
            <a:r>
              <a:rPr lang="en-US"/>
              <a:t> </a:t>
            </a:r>
            <a:r>
              <a:rPr lang="en-US" err="1"/>
              <a:t>buộc</a:t>
            </a:r>
            <a:r>
              <a:rPr lang="en-US"/>
              <a:t> </a:t>
            </a:r>
            <a:r>
              <a:rPr lang="en-US" err="1"/>
              <a:t>về</a:t>
            </a:r>
            <a:r>
              <a:rPr lang="en-US"/>
              <a:t> schema.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solidFill>
                <a:srgbClr val="000000"/>
              </a:solidFill>
              <a:effectLst/>
              <a:latin typeface="inherit"/>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vi-VN"/>
              <a:t>Thay vì sử dụng SSD, Disk để lưu trữ dữ liệu, Thì </a:t>
            </a:r>
            <a:r>
              <a:rPr lang="en-US"/>
              <a:t>Redis</a:t>
            </a:r>
            <a:r>
              <a:rPr lang="vi-VN"/>
              <a:t> sử dụng Ram hoặc memory để lưu trữ dữ liệu giúp cho việc truy vấn nhanh hơn nhiều lần so với sử dụng SSD và Disk vì nó thực hiện ít lệnh CPU hơn</a:t>
            </a:r>
            <a:endParaRPr lang="en-US"/>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err="1">
                <a:solidFill>
                  <a:srgbClr val="000000"/>
                </a:solidFill>
                <a:effectLst/>
                <a:latin typeface="inherit"/>
              </a:rPr>
              <a:t>Đó</a:t>
            </a:r>
            <a:r>
              <a:rPr lang="en-US" b="0" i="0">
                <a:solidFill>
                  <a:srgbClr val="000000"/>
                </a:solidFill>
                <a:effectLst/>
                <a:latin typeface="inherit"/>
              </a:rPr>
              <a:t> </a:t>
            </a:r>
            <a:r>
              <a:rPr lang="en-US" b="0" i="0" err="1">
                <a:solidFill>
                  <a:srgbClr val="000000"/>
                </a:solidFill>
                <a:effectLst/>
                <a:latin typeface="inherit"/>
              </a:rPr>
              <a:t>là</a:t>
            </a:r>
            <a:r>
              <a:rPr lang="en-US" b="0" i="0">
                <a:solidFill>
                  <a:srgbClr val="000000"/>
                </a:solidFill>
                <a:effectLst/>
                <a:latin typeface="inherit"/>
              </a:rPr>
              <a:t> </a:t>
            </a:r>
            <a:r>
              <a:rPr lang="en-US" b="0" i="0" err="1">
                <a:solidFill>
                  <a:srgbClr val="000000"/>
                </a:solidFill>
                <a:effectLst/>
                <a:latin typeface="inherit"/>
              </a:rPr>
              <a:t>lý</a:t>
            </a:r>
            <a:r>
              <a:rPr lang="en-US" b="0" i="0">
                <a:solidFill>
                  <a:srgbClr val="000000"/>
                </a:solidFill>
                <a:effectLst/>
                <a:latin typeface="inherit"/>
              </a:rPr>
              <a:t> do </a:t>
            </a:r>
            <a:r>
              <a:rPr lang="en-US" b="0" i="0" err="1">
                <a:solidFill>
                  <a:srgbClr val="000000"/>
                </a:solidFill>
                <a:effectLst/>
                <a:latin typeface="inherit"/>
              </a:rPr>
              <a:t>redis</a:t>
            </a:r>
            <a:r>
              <a:rPr lang="vi-VN" b="0" i="0">
                <a:solidFill>
                  <a:srgbClr val="000000"/>
                </a:solidFill>
                <a:effectLst/>
                <a:latin typeface="inherit"/>
              </a:rPr>
              <a:t> thường được sử dụng cho dữ liệu lớn và các ứng dụng thời gian thực chạy ở nhiều vị trí khác nhau</a:t>
            </a:r>
            <a:endParaRPr lang="en-US" b="0" i="0">
              <a:solidFill>
                <a:srgbClr val="000000"/>
              </a:solidFill>
              <a:effectLst/>
              <a:latin typeface="inherit"/>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72166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p:nvPr/>
        </p:nvSpPr>
        <p:spPr>
          <a:xfrm>
            <a:off x="518825" y="719800"/>
            <a:ext cx="8106300" cy="37041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5400000">
            <a:off x="1878685" y="1547587"/>
            <a:ext cx="595853" cy="4353224"/>
          </a:xfrm>
          <a:custGeom>
            <a:avLst/>
            <a:gdLst/>
            <a:ahLst/>
            <a:cxnLst/>
            <a:rect l="l" t="t" r="r" b="b"/>
            <a:pathLst>
              <a:path w="5502" h="43740" extrusionOk="0">
                <a:moveTo>
                  <a:pt x="0" y="0"/>
                </a:moveTo>
                <a:lnTo>
                  <a:pt x="0" y="43739"/>
                </a:lnTo>
                <a:lnTo>
                  <a:pt x="5502" y="43739"/>
                </a:lnTo>
                <a:lnTo>
                  <a:pt x="55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663513" y="206850"/>
            <a:ext cx="1026300" cy="1026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5905411" y="4105350"/>
            <a:ext cx="1386477" cy="609333"/>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6701191" y="4252301"/>
            <a:ext cx="310997" cy="315402"/>
          </a:xfrm>
          <a:custGeom>
            <a:avLst/>
            <a:gdLst/>
            <a:ahLst/>
            <a:cxnLst/>
            <a:rect l="l" t="t" r="r" b="b"/>
            <a:pathLst>
              <a:path w="4317" h="4378" extrusionOk="0">
                <a:moveTo>
                  <a:pt x="821" y="0"/>
                </a:moveTo>
                <a:lnTo>
                  <a:pt x="1" y="852"/>
                </a:lnTo>
                <a:lnTo>
                  <a:pt x="1308" y="2189"/>
                </a:lnTo>
                <a:lnTo>
                  <a:pt x="1" y="3496"/>
                </a:lnTo>
                <a:lnTo>
                  <a:pt x="821" y="4377"/>
                </a:lnTo>
                <a:lnTo>
                  <a:pt x="2159" y="3040"/>
                </a:lnTo>
                <a:lnTo>
                  <a:pt x="3496" y="4377"/>
                </a:lnTo>
                <a:lnTo>
                  <a:pt x="4317" y="3496"/>
                </a:lnTo>
                <a:lnTo>
                  <a:pt x="2979" y="2189"/>
                </a:lnTo>
                <a:lnTo>
                  <a:pt x="4317" y="852"/>
                </a:lnTo>
                <a:lnTo>
                  <a:pt x="3496" y="0"/>
                </a:lnTo>
                <a:lnTo>
                  <a:pt x="2159" y="1338"/>
                </a:lnTo>
                <a:lnTo>
                  <a:pt x="8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6185173" y="4245189"/>
            <a:ext cx="325102" cy="329621"/>
          </a:xfrm>
          <a:custGeom>
            <a:avLst/>
            <a:gdLst/>
            <a:ahLst/>
            <a:cxnLst/>
            <a:rect l="l" t="t" r="r" b="b"/>
            <a:pathLst>
              <a:path w="4317" h="4377" extrusionOk="0">
                <a:moveTo>
                  <a:pt x="821" y="0"/>
                </a:moveTo>
                <a:lnTo>
                  <a:pt x="1" y="851"/>
                </a:lnTo>
                <a:lnTo>
                  <a:pt x="1308" y="2158"/>
                </a:lnTo>
                <a:lnTo>
                  <a:pt x="1" y="3495"/>
                </a:lnTo>
                <a:lnTo>
                  <a:pt x="821" y="4377"/>
                </a:lnTo>
                <a:lnTo>
                  <a:pt x="2159" y="3040"/>
                </a:lnTo>
                <a:lnTo>
                  <a:pt x="3496" y="4377"/>
                </a:lnTo>
                <a:lnTo>
                  <a:pt x="4317" y="3495"/>
                </a:lnTo>
                <a:lnTo>
                  <a:pt x="2979" y="2158"/>
                </a:lnTo>
                <a:lnTo>
                  <a:pt x="4317" y="851"/>
                </a:lnTo>
                <a:lnTo>
                  <a:pt x="3496" y="0"/>
                </a:lnTo>
                <a:lnTo>
                  <a:pt x="2159" y="1337"/>
                </a:lnTo>
                <a:lnTo>
                  <a:pt x="8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518850" y="1395850"/>
            <a:ext cx="8106300" cy="1871400"/>
          </a:xfrm>
          <a:prstGeom prst="rect">
            <a:avLst/>
          </a:prstGeom>
        </p:spPr>
        <p:txBody>
          <a:bodyPr spcFirstLastPara="1" wrap="square" lIns="91425" tIns="91425" rIns="91425" bIns="91425" anchor="t" anchorCtr="0">
            <a:noAutofit/>
          </a:bodyPr>
          <a:lstStyle>
            <a:lvl1pPr marR="72000" lvl="0" algn="ctr">
              <a:spcBef>
                <a:spcPts val="0"/>
              </a:spcBef>
              <a:spcAft>
                <a:spcPts val="0"/>
              </a:spcAft>
              <a:buClr>
                <a:schemeClr val="dk1"/>
              </a:buClr>
              <a:buSzPts val="5200"/>
              <a:buNone/>
              <a:defRPr sz="5500">
                <a:solidFill>
                  <a:schemeClr val="dk1"/>
                </a:solidFill>
                <a:latin typeface="Righteous"/>
                <a:ea typeface="Righteous"/>
                <a:cs typeface="Righteous"/>
                <a:sym typeface="Righteous"/>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6" name="Google Shape;16;p2"/>
          <p:cNvSpPr txBox="1">
            <a:spLocks noGrp="1"/>
          </p:cNvSpPr>
          <p:nvPr>
            <p:ph type="subTitle" idx="1"/>
          </p:nvPr>
        </p:nvSpPr>
        <p:spPr>
          <a:xfrm>
            <a:off x="541521" y="3423475"/>
            <a:ext cx="3729300" cy="609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1600">
                <a:solidFill>
                  <a:schemeClr val="dk1"/>
                </a:solidFill>
                <a:latin typeface="Arimo"/>
                <a:ea typeface="Arimo"/>
                <a:cs typeface="Arimo"/>
                <a:sym typeface="Arim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75"/>
        <p:cNvGrpSpPr/>
        <p:nvPr/>
      </p:nvGrpSpPr>
      <p:grpSpPr>
        <a:xfrm>
          <a:off x="0" y="0"/>
          <a:ext cx="0" cy="0"/>
          <a:chOff x="0" y="0"/>
          <a:chExt cx="0" cy="0"/>
        </a:xfrm>
      </p:grpSpPr>
      <p:sp>
        <p:nvSpPr>
          <p:cNvPr id="376" name="Google Shape;376;p16"/>
          <p:cNvSpPr txBox="1">
            <a:spLocks noGrp="1"/>
          </p:cNvSpPr>
          <p:nvPr>
            <p:ph type="subTitle" idx="1"/>
          </p:nvPr>
        </p:nvSpPr>
        <p:spPr>
          <a:xfrm>
            <a:off x="3550363" y="2113561"/>
            <a:ext cx="2333100" cy="7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600"/>
              <a:buNone/>
              <a:defRPr sz="1400">
                <a:solidFill>
                  <a:srgbClr val="000000"/>
                </a:solidFill>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77" name="Google Shape;377;p16"/>
          <p:cNvSpPr txBox="1">
            <a:spLocks noGrp="1"/>
          </p:cNvSpPr>
          <p:nvPr>
            <p:ph type="subTitle" idx="2"/>
          </p:nvPr>
        </p:nvSpPr>
        <p:spPr>
          <a:xfrm>
            <a:off x="6188713" y="2113561"/>
            <a:ext cx="2333100" cy="7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600"/>
              <a:buNone/>
              <a:defRPr sz="1400">
                <a:solidFill>
                  <a:srgbClr val="000000"/>
                </a:solidFill>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78" name="Google Shape;378;p16"/>
          <p:cNvSpPr txBox="1">
            <a:spLocks noGrp="1"/>
          </p:cNvSpPr>
          <p:nvPr>
            <p:ph type="subTitle" idx="3"/>
          </p:nvPr>
        </p:nvSpPr>
        <p:spPr>
          <a:xfrm>
            <a:off x="912025" y="3524386"/>
            <a:ext cx="2333100" cy="7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600"/>
              <a:buNone/>
              <a:defRPr sz="1400">
                <a:solidFill>
                  <a:srgbClr val="000000"/>
                </a:solidFill>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79" name="Google Shape;379;p16"/>
          <p:cNvSpPr txBox="1">
            <a:spLocks noGrp="1"/>
          </p:cNvSpPr>
          <p:nvPr>
            <p:ph type="subTitle" idx="4"/>
          </p:nvPr>
        </p:nvSpPr>
        <p:spPr>
          <a:xfrm>
            <a:off x="3550363" y="3524386"/>
            <a:ext cx="2333100" cy="7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600"/>
              <a:buNone/>
              <a:defRPr sz="1400">
                <a:solidFill>
                  <a:srgbClr val="000000"/>
                </a:solidFill>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0" name="Google Shape;380;p16"/>
          <p:cNvSpPr txBox="1">
            <a:spLocks noGrp="1"/>
          </p:cNvSpPr>
          <p:nvPr>
            <p:ph type="subTitle" idx="5"/>
          </p:nvPr>
        </p:nvSpPr>
        <p:spPr>
          <a:xfrm>
            <a:off x="6188713" y="3524386"/>
            <a:ext cx="2333100" cy="7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600"/>
              <a:buNone/>
              <a:defRPr sz="1400">
                <a:solidFill>
                  <a:srgbClr val="000000"/>
                </a:solidFill>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1" name="Google Shape;381;p16"/>
          <p:cNvSpPr txBox="1">
            <a:spLocks noGrp="1"/>
          </p:cNvSpPr>
          <p:nvPr>
            <p:ph type="subTitle" idx="6"/>
          </p:nvPr>
        </p:nvSpPr>
        <p:spPr>
          <a:xfrm>
            <a:off x="912025" y="2113561"/>
            <a:ext cx="2333100" cy="72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000000"/>
              </a:buClr>
              <a:buSzPts val="1600"/>
              <a:buNone/>
              <a:defRPr sz="1400">
                <a:solidFill>
                  <a:srgbClr val="000000"/>
                </a:solidFill>
              </a:defRPr>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382" name="Google Shape;382;p16"/>
          <p:cNvSpPr txBox="1">
            <a:spLocks noGrp="1"/>
          </p:cNvSpPr>
          <p:nvPr>
            <p:ph type="title"/>
          </p:nvPr>
        </p:nvSpPr>
        <p:spPr>
          <a:xfrm>
            <a:off x="524827" y="540725"/>
            <a:ext cx="8100000" cy="7236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83" name="Google Shape;383;p16"/>
          <p:cNvSpPr txBox="1">
            <a:spLocks noGrp="1"/>
          </p:cNvSpPr>
          <p:nvPr>
            <p:ph type="subTitle" idx="7"/>
          </p:nvPr>
        </p:nvSpPr>
        <p:spPr>
          <a:xfrm>
            <a:off x="912025" y="3245255"/>
            <a:ext cx="2333100" cy="360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solidFill>
                  <a:schemeClr val="dk1"/>
                </a:solidFill>
                <a:latin typeface="Righteous"/>
                <a:ea typeface="Righteous"/>
                <a:cs typeface="Righteous"/>
                <a:sym typeface="Righteous"/>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4" name="Google Shape;384;p16"/>
          <p:cNvSpPr txBox="1">
            <a:spLocks noGrp="1"/>
          </p:cNvSpPr>
          <p:nvPr>
            <p:ph type="subTitle" idx="8"/>
          </p:nvPr>
        </p:nvSpPr>
        <p:spPr>
          <a:xfrm>
            <a:off x="3550363" y="3245255"/>
            <a:ext cx="2333100" cy="360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solidFill>
                  <a:schemeClr val="dk1"/>
                </a:solidFill>
                <a:latin typeface="Righteous"/>
                <a:ea typeface="Righteous"/>
                <a:cs typeface="Righteous"/>
                <a:sym typeface="Righteous"/>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5" name="Google Shape;385;p16"/>
          <p:cNvSpPr txBox="1">
            <a:spLocks noGrp="1"/>
          </p:cNvSpPr>
          <p:nvPr>
            <p:ph type="subTitle" idx="9"/>
          </p:nvPr>
        </p:nvSpPr>
        <p:spPr>
          <a:xfrm>
            <a:off x="6188700" y="3245255"/>
            <a:ext cx="2333100" cy="360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solidFill>
                  <a:schemeClr val="dk1"/>
                </a:solidFill>
                <a:latin typeface="Righteous"/>
                <a:ea typeface="Righteous"/>
                <a:cs typeface="Righteous"/>
                <a:sym typeface="Righteous"/>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6" name="Google Shape;386;p16"/>
          <p:cNvSpPr txBox="1">
            <a:spLocks noGrp="1"/>
          </p:cNvSpPr>
          <p:nvPr>
            <p:ph type="subTitle" idx="13"/>
          </p:nvPr>
        </p:nvSpPr>
        <p:spPr>
          <a:xfrm>
            <a:off x="912025" y="1832775"/>
            <a:ext cx="2333100" cy="360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solidFill>
                  <a:schemeClr val="dk1"/>
                </a:solidFill>
                <a:latin typeface="Righteous"/>
                <a:ea typeface="Righteous"/>
                <a:cs typeface="Righteous"/>
                <a:sym typeface="Righteous"/>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7" name="Google Shape;387;p16"/>
          <p:cNvSpPr txBox="1">
            <a:spLocks noGrp="1"/>
          </p:cNvSpPr>
          <p:nvPr>
            <p:ph type="subTitle" idx="14"/>
          </p:nvPr>
        </p:nvSpPr>
        <p:spPr>
          <a:xfrm>
            <a:off x="3550363" y="1832775"/>
            <a:ext cx="2333100" cy="360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solidFill>
                  <a:schemeClr val="dk1"/>
                </a:solidFill>
                <a:latin typeface="Righteous"/>
                <a:ea typeface="Righteous"/>
                <a:cs typeface="Righteous"/>
                <a:sym typeface="Righteous"/>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8" name="Google Shape;388;p16"/>
          <p:cNvSpPr txBox="1">
            <a:spLocks noGrp="1"/>
          </p:cNvSpPr>
          <p:nvPr>
            <p:ph type="subTitle" idx="15"/>
          </p:nvPr>
        </p:nvSpPr>
        <p:spPr>
          <a:xfrm>
            <a:off x="6188700" y="1832775"/>
            <a:ext cx="2333100" cy="360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solidFill>
                  <a:schemeClr val="dk1"/>
                </a:solidFill>
                <a:latin typeface="Righteous"/>
                <a:ea typeface="Righteous"/>
                <a:cs typeface="Righteous"/>
                <a:sym typeface="Righteous"/>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grpSp>
        <p:nvGrpSpPr>
          <p:cNvPr id="389" name="Google Shape;389;p16"/>
          <p:cNvGrpSpPr/>
          <p:nvPr/>
        </p:nvGrpSpPr>
        <p:grpSpPr>
          <a:xfrm>
            <a:off x="7702082" y="687213"/>
            <a:ext cx="958902" cy="459462"/>
            <a:chOff x="7702619" y="3188988"/>
            <a:chExt cx="958902" cy="459462"/>
          </a:xfrm>
        </p:grpSpPr>
        <p:sp>
          <p:nvSpPr>
            <p:cNvPr id="390" name="Google Shape;390;p16"/>
            <p:cNvSpPr/>
            <p:nvPr/>
          </p:nvSpPr>
          <p:spPr>
            <a:xfrm>
              <a:off x="8623644"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a:off x="8471213" y="3610573"/>
              <a:ext cx="37877" cy="37877"/>
            </a:xfrm>
            <a:custGeom>
              <a:avLst/>
              <a:gdLst/>
              <a:ahLst/>
              <a:cxnLst/>
              <a:rect l="l" t="t" r="r" b="b"/>
              <a:pathLst>
                <a:path w="1065" h="1065"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a:off x="8316648" y="3610573"/>
              <a:ext cx="37877" cy="37877"/>
            </a:xfrm>
            <a:custGeom>
              <a:avLst/>
              <a:gdLst/>
              <a:ahLst/>
              <a:cxnLst/>
              <a:rect l="l" t="t" r="r" b="b"/>
              <a:pathLst>
                <a:path w="1065" h="1065"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6"/>
            <p:cNvSpPr/>
            <p:nvPr/>
          </p:nvSpPr>
          <p:spPr>
            <a:xfrm>
              <a:off x="8164216"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6"/>
            <p:cNvSpPr/>
            <p:nvPr/>
          </p:nvSpPr>
          <p:spPr>
            <a:xfrm>
              <a:off x="8009616" y="3610573"/>
              <a:ext cx="37877" cy="37877"/>
            </a:xfrm>
            <a:custGeom>
              <a:avLst/>
              <a:gdLst/>
              <a:ahLst/>
              <a:cxnLst/>
              <a:rect l="l" t="t" r="r" b="b"/>
              <a:pathLst>
                <a:path w="1065" h="1065"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a:off x="7856117"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a:off x="7702619" y="3610573"/>
              <a:ext cx="37877" cy="37877"/>
            </a:xfrm>
            <a:custGeom>
              <a:avLst/>
              <a:gdLst/>
              <a:ahLst/>
              <a:cxnLst/>
              <a:rect l="l" t="t" r="r" b="b"/>
              <a:pathLst>
                <a:path w="1065" h="1065"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6"/>
            <p:cNvSpPr/>
            <p:nvPr/>
          </p:nvSpPr>
          <p:spPr>
            <a:xfrm>
              <a:off x="8623644"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5" y="822"/>
                    <a:pt x="1065" y="548"/>
                  </a:cubicBezTo>
                  <a:cubicBezTo>
                    <a:pt x="1065" y="244"/>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p:nvPr/>
          </p:nvSpPr>
          <p:spPr>
            <a:xfrm>
              <a:off x="8471213" y="3470021"/>
              <a:ext cx="37877" cy="37877"/>
            </a:xfrm>
            <a:custGeom>
              <a:avLst/>
              <a:gdLst/>
              <a:ahLst/>
              <a:cxnLst/>
              <a:rect l="l" t="t" r="r" b="b"/>
              <a:pathLst>
                <a:path w="1065" h="1065" extrusionOk="0">
                  <a:moveTo>
                    <a:pt x="518" y="1"/>
                  </a:moveTo>
                  <a:cubicBezTo>
                    <a:pt x="214" y="1"/>
                    <a:pt x="1" y="244"/>
                    <a:pt x="1" y="548"/>
                  </a:cubicBezTo>
                  <a:cubicBezTo>
                    <a:pt x="1" y="822"/>
                    <a:pt x="214" y="1065"/>
                    <a:pt x="518" y="1065"/>
                  </a:cubicBezTo>
                  <a:cubicBezTo>
                    <a:pt x="822" y="1065"/>
                    <a:pt x="1065" y="822"/>
                    <a:pt x="1065" y="548"/>
                  </a:cubicBezTo>
                  <a:cubicBezTo>
                    <a:pt x="1065" y="244"/>
                    <a:pt x="822" y="1"/>
                    <a:pt x="5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6"/>
            <p:cNvSpPr/>
            <p:nvPr/>
          </p:nvSpPr>
          <p:spPr>
            <a:xfrm>
              <a:off x="8316648" y="3470021"/>
              <a:ext cx="37877" cy="37877"/>
            </a:xfrm>
            <a:custGeom>
              <a:avLst/>
              <a:gdLst/>
              <a:ahLst/>
              <a:cxnLst/>
              <a:rect l="l" t="t" r="r" b="b"/>
              <a:pathLst>
                <a:path w="1065" h="1065" extrusionOk="0">
                  <a:moveTo>
                    <a:pt x="547" y="1"/>
                  </a:moveTo>
                  <a:cubicBezTo>
                    <a:pt x="243" y="1"/>
                    <a:pt x="0" y="244"/>
                    <a:pt x="0" y="548"/>
                  </a:cubicBezTo>
                  <a:cubicBezTo>
                    <a:pt x="0" y="822"/>
                    <a:pt x="243" y="1065"/>
                    <a:pt x="547" y="1065"/>
                  </a:cubicBezTo>
                  <a:cubicBezTo>
                    <a:pt x="821" y="1065"/>
                    <a:pt x="1064" y="822"/>
                    <a:pt x="1064" y="548"/>
                  </a:cubicBezTo>
                  <a:cubicBezTo>
                    <a:pt x="1064" y="244"/>
                    <a:pt x="821" y="1"/>
                    <a:pt x="5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6"/>
            <p:cNvSpPr/>
            <p:nvPr/>
          </p:nvSpPr>
          <p:spPr>
            <a:xfrm>
              <a:off x="8164216"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4" y="822"/>
                    <a:pt x="1064" y="548"/>
                  </a:cubicBezTo>
                  <a:cubicBezTo>
                    <a:pt x="1064" y="244"/>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6"/>
            <p:cNvSpPr/>
            <p:nvPr/>
          </p:nvSpPr>
          <p:spPr>
            <a:xfrm>
              <a:off x="8009616" y="3470021"/>
              <a:ext cx="37877" cy="37877"/>
            </a:xfrm>
            <a:custGeom>
              <a:avLst/>
              <a:gdLst/>
              <a:ahLst/>
              <a:cxnLst/>
              <a:rect l="l" t="t" r="r" b="b"/>
              <a:pathLst>
                <a:path w="1065" h="1065" extrusionOk="0">
                  <a:moveTo>
                    <a:pt x="548" y="1"/>
                  </a:moveTo>
                  <a:cubicBezTo>
                    <a:pt x="244" y="1"/>
                    <a:pt x="1" y="244"/>
                    <a:pt x="1" y="548"/>
                  </a:cubicBezTo>
                  <a:cubicBezTo>
                    <a:pt x="1" y="822"/>
                    <a:pt x="244" y="1065"/>
                    <a:pt x="548" y="1065"/>
                  </a:cubicBezTo>
                  <a:cubicBezTo>
                    <a:pt x="822" y="1065"/>
                    <a:pt x="1065" y="822"/>
                    <a:pt x="1065" y="548"/>
                  </a:cubicBezTo>
                  <a:cubicBezTo>
                    <a:pt x="1065" y="244"/>
                    <a:pt x="822" y="1"/>
                    <a:pt x="5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6"/>
            <p:cNvSpPr/>
            <p:nvPr/>
          </p:nvSpPr>
          <p:spPr>
            <a:xfrm>
              <a:off x="7856117"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5" y="822"/>
                    <a:pt x="1065" y="548"/>
                  </a:cubicBezTo>
                  <a:cubicBezTo>
                    <a:pt x="1065" y="244"/>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6"/>
            <p:cNvSpPr/>
            <p:nvPr/>
          </p:nvSpPr>
          <p:spPr>
            <a:xfrm>
              <a:off x="7702619" y="3470021"/>
              <a:ext cx="37877" cy="37877"/>
            </a:xfrm>
            <a:custGeom>
              <a:avLst/>
              <a:gdLst/>
              <a:ahLst/>
              <a:cxnLst/>
              <a:rect l="l" t="t" r="r" b="b"/>
              <a:pathLst>
                <a:path w="1065" h="1065" extrusionOk="0">
                  <a:moveTo>
                    <a:pt x="548" y="1"/>
                  </a:moveTo>
                  <a:cubicBezTo>
                    <a:pt x="244" y="1"/>
                    <a:pt x="1" y="244"/>
                    <a:pt x="1" y="548"/>
                  </a:cubicBezTo>
                  <a:cubicBezTo>
                    <a:pt x="1" y="822"/>
                    <a:pt x="244" y="1065"/>
                    <a:pt x="548" y="1065"/>
                  </a:cubicBezTo>
                  <a:cubicBezTo>
                    <a:pt x="852" y="1065"/>
                    <a:pt x="1064" y="822"/>
                    <a:pt x="1064" y="548"/>
                  </a:cubicBezTo>
                  <a:cubicBezTo>
                    <a:pt x="1064" y="244"/>
                    <a:pt x="852" y="1"/>
                    <a:pt x="5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a:off x="8623644"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5" y="821"/>
                    <a:pt x="1065" y="548"/>
                  </a:cubicBezTo>
                  <a:cubicBezTo>
                    <a:pt x="1065" y="244"/>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6"/>
            <p:cNvSpPr/>
            <p:nvPr/>
          </p:nvSpPr>
          <p:spPr>
            <a:xfrm>
              <a:off x="8471213" y="3329505"/>
              <a:ext cx="37877" cy="37877"/>
            </a:xfrm>
            <a:custGeom>
              <a:avLst/>
              <a:gdLst/>
              <a:ahLst/>
              <a:cxnLst/>
              <a:rect l="l" t="t" r="r" b="b"/>
              <a:pathLst>
                <a:path w="1065" h="1065" extrusionOk="0">
                  <a:moveTo>
                    <a:pt x="518" y="0"/>
                  </a:moveTo>
                  <a:cubicBezTo>
                    <a:pt x="214" y="0"/>
                    <a:pt x="1" y="244"/>
                    <a:pt x="1" y="548"/>
                  </a:cubicBezTo>
                  <a:cubicBezTo>
                    <a:pt x="1" y="821"/>
                    <a:pt x="214" y="1064"/>
                    <a:pt x="518" y="1064"/>
                  </a:cubicBezTo>
                  <a:cubicBezTo>
                    <a:pt x="822" y="1064"/>
                    <a:pt x="1065" y="821"/>
                    <a:pt x="1065" y="548"/>
                  </a:cubicBezTo>
                  <a:cubicBezTo>
                    <a:pt x="1065" y="244"/>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p:nvPr/>
          </p:nvSpPr>
          <p:spPr>
            <a:xfrm>
              <a:off x="8316648" y="3329505"/>
              <a:ext cx="37877" cy="37877"/>
            </a:xfrm>
            <a:custGeom>
              <a:avLst/>
              <a:gdLst/>
              <a:ahLst/>
              <a:cxnLst/>
              <a:rect l="l" t="t" r="r" b="b"/>
              <a:pathLst>
                <a:path w="1065"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6"/>
            <p:cNvSpPr/>
            <p:nvPr/>
          </p:nvSpPr>
          <p:spPr>
            <a:xfrm>
              <a:off x="8164216"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4" y="821"/>
                    <a:pt x="1064" y="548"/>
                  </a:cubicBezTo>
                  <a:cubicBezTo>
                    <a:pt x="1064" y="244"/>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6"/>
            <p:cNvSpPr/>
            <p:nvPr/>
          </p:nvSpPr>
          <p:spPr>
            <a:xfrm>
              <a:off x="8009616" y="3329505"/>
              <a:ext cx="37877" cy="37877"/>
            </a:xfrm>
            <a:custGeom>
              <a:avLst/>
              <a:gdLst/>
              <a:ahLst/>
              <a:cxnLst/>
              <a:rect l="l" t="t" r="r" b="b"/>
              <a:pathLst>
                <a:path w="1065" h="1065" extrusionOk="0">
                  <a:moveTo>
                    <a:pt x="548" y="0"/>
                  </a:moveTo>
                  <a:cubicBezTo>
                    <a:pt x="244" y="0"/>
                    <a:pt x="1" y="244"/>
                    <a:pt x="1" y="548"/>
                  </a:cubicBezTo>
                  <a:cubicBezTo>
                    <a:pt x="1" y="821"/>
                    <a:pt x="244" y="1064"/>
                    <a:pt x="548" y="1064"/>
                  </a:cubicBezTo>
                  <a:cubicBezTo>
                    <a:pt x="822" y="1064"/>
                    <a:pt x="1065" y="821"/>
                    <a:pt x="1065" y="548"/>
                  </a:cubicBezTo>
                  <a:cubicBezTo>
                    <a:pt x="1065" y="244"/>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6"/>
            <p:cNvSpPr/>
            <p:nvPr/>
          </p:nvSpPr>
          <p:spPr>
            <a:xfrm>
              <a:off x="7856117"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5" y="821"/>
                    <a:pt x="1065" y="548"/>
                  </a:cubicBezTo>
                  <a:cubicBezTo>
                    <a:pt x="1065" y="244"/>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6"/>
            <p:cNvSpPr/>
            <p:nvPr/>
          </p:nvSpPr>
          <p:spPr>
            <a:xfrm>
              <a:off x="7702619" y="3329505"/>
              <a:ext cx="37877" cy="37877"/>
            </a:xfrm>
            <a:custGeom>
              <a:avLst/>
              <a:gdLst/>
              <a:ahLst/>
              <a:cxnLst/>
              <a:rect l="l" t="t" r="r" b="b"/>
              <a:pathLst>
                <a:path w="1065" h="1065" extrusionOk="0">
                  <a:moveTo>
                    <a:pt x="548" y="0"/>
                  </a:moveTo>
                  <a:cubicBezTo>
                    <a:pt x="244" y="0"/>
                    <a:pt x="1" y="244"/>
                    <a:pt x="1" y="548"/>
                  </a:cubicBezTo>
                  <a:cubicBezTo>
                    <a:pt x="1" y="821"/>
                    <a:pt x="244" y="1064"/>
                    <a:pt x="548" y="1064"/>
                  </a:cubicBezTo>
                  <a:cubicBezTo>
                    <a:pt x="852" y="1064"/>
                    <a:pt x="1064" y="821"/>
                    <a:pt x="1064" y="548"/>
                  </a:cubicBezTo>
                  <a:cubicBezTo>
                    <a:pt x="1064" y="244"/>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6"/>
            <p:cNvSpPr/>
            <p:nvPr/>
          </p:nvSpPr>
          <p:spPr>
            <a:xfrm>
              <a:off x="8623644"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6"/>
            <p:cNvSpPr/>
            <p:nvPr/>
          </p:nvSpPr>
          <p:spPr>
            <a:xfrm>
              <a:off x="8471213" y="3188988"/>
              <a:ext cx="37877" cy="37841"/>
            </a:xfrm>
            <a:custGeom>
              <a:avLst/>
              <a:gdLst/>
              <a:ahLst/>
              <a:cxnLst/>
              <a:rect l="l" t="t" r="r" b="b"/>
              <a:pathLst>
                <a:path w="1065" h="1064"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6"/>
            <p:cNvSpPr/>
            <p:nvPr/>
          </p:nvSpPr>
          <p:spPr>
            <a:xfrm>
              <a:off x="8316648" y="3188988"/>
              <a:ext cx="37877" cy="37841"/>
            </a:xfrm>
            <a:custGeom>
              <a:avLst/>
              <a:gdLst/>
              <a:ahLst/>
              <a:cxnLst/>
              <a:rect l="l" t="t" r="r" b="b"/>
              <a:pathLst>
                <a:path w="1065" h="1064"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6"/>
            <p:cNvSpPr/>
            <p:nvPr/>
          </p:nvSpPr>
          <p:spPr>
            <a:xfrm>
              <a:off x="8164216"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6"/>
            <p:cNvSpPr/>
            <p:nvPr/>
          </p:nvSpPr>
          <p:spPr>
            <a:xfrm>
              <a:off x="8009616" y="318898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6"/>
            <p:cNvSpPr/>
            <p:nvPr/>
          </p:nvSpPr>
          <p:spPr>
            <a:xfrm>
              <a:off x="7856117"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6"/>
            <p:cNvSpPr/>
            <p:nvPr/>
          </p:nvSpPr>
          <p:spPr>
            <a:xfrm>
              <a:off x="7702619" y="318898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18"/>
        <p:cNvGrpSpPr/>
        <p:nvPr/>
      </p:nvGrpSpPr>
      <p:grpSpPr>
        <a:xfrm>
          <a:off x="0" y="0"/>
          <a:ext cx="0" cy="0"/>
          <a:chOff x="0" y="0"/>
          <a:chExt cx="0" cy="0"/>
        </a:xfrm>
      </p:grpSpPr>
      <p:sp>
        <p:nvSpPr>
          <p:cNvPr id="419" name="Google Shape;419;p17"/>
          <p:cNvSpPr txBox="1">
            <a:spLocks noGrp="1"/>
          </p:cNvSpPr>
          <p:nvPr>
            <p:ph type="title"/>
          </p:nvPr>
        </p:nvSpPr>
        <p:spPr>
          <a:xfrm>
            <a:off x="528100" y="540725"/>
            <a:ext cx="8100000" cy="7236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420" name="Google Shape;420;p17"/>
          <p:cNvSpPr txBox="1">
            <a:spLocks noGrp="1"/>
          </p:cNvSpPr>
          <p:nvPr>
            <p:ph type="subTitle" idx="1"/>
          </p:nvPr>
        </p:nvSpPr>
        <p:spPr>
          <a:xfrm>
            <a:off x="644754" y="3187900"/>
            <a:ext cx="1620000" cy="360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1"/>
                </a:solidFill>
                <a:latin typeface="Righteous"/>
                <a:ea typeface="Righteous"/>
                <a:cs typeface="Righteous"/>
                <a:sym typeface="Righteous"/>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21" name="Google Shape;421;p17"/>
          <p:cNvSpPr txBox="1">
            <a:spLocks noGrp="1"/>
          </p:cNvSpPr>
          <p:nvPr>
            <p:ph type="subTitle" idx="2"/>
          </p:nvPr>
        </p:nvSpPr>
        <p:spPr>
          <a:xfrm>
            <a:off x="2726735" y="3187900"/>
            <a:ext cx="1620000" cy="360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1"/>
                </a:solidFill>
                <a:latin typeface="Righteous"/>
                <a:ea typeface="Righteous"/>
                <a:cs typeface="Righteous"/>
                <a:sym typeface="Righteous"/>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22" name="Google Shape;422;p17"/>
          <p:cNvSpPr txBox="1">
            <a:spLocks noGrp="1"/>
          </p:cNvSpPr>
          <p:nvPr>
            <p:ph type="subTitle" idx="3"/>
          </p:nvPr>
        </p:nvSpPr>
        <p:spPr>
          <a:xfrm>
            <a:off x="4808715" y="3187900"/>
            <a:ext cx="1620000" cy="360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1"/>
                </a:solidFill>
                <a:latin typeface="Righteous"/>
                <a:ea typeface="Righteous"/>
                <a:cs typeface="Righteous"/>
                <a:sym typeface="Righteous"/>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23" name="Google Shape;423;p17"/>
          <p:cNvSpPr txBox="1">
            <a:spLocks noGrp="1"/>
          </p:cNvSpPr>
          <p:nvPr>
            <p:ph type="subTitle" idx="4"/>
          </p:nvPr>
        </p:nvSpPr>
        <p:spPr>
          <a:xfrm>
            <a:off x="6890696" y="3187900"/>
            <a:ext cx="1620000" cy="360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1"/>
                </a:solidFill>
                <a:latin typeface="Righteous"/>
                <a:ea typeface="Righteous"/>
                <a:cs typeface="Righteous"/>
                <a:sym typeface="Righteous"/>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24" name="Google Shape;424;p17"/>
          <p:cNvSpPr txBox="1">
            <a:spLocks noGrp="1"/>
          </p:cNvSpPr>
          <p:nvPr>
            <p:ph type="subTitle" idx="5"/>
          </p:nvPr>
        </p:nvSpPr>
        <p:spPr>
          <a:xfrm>
            <a:off x="644754" y="3624100"/>
            <a:ext cx="1620000" cy="10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rtl="0">
              <a:spcBef>
                <a:spcPts val="1600"/>
              </a:spcBef>
              <a:spcAft>
                <a:spcPts val="0"/>
              </a:spcAft>
              <a:buClr>
                <a:schemeClr val="dk1"/>
              </a:buClr>
              <a:buSzPts val="1600"/>
              <a:buNone/>
              <a:defRPr>
                <a:solidFill>
                  <a:schemeClr val="dk1"/>
                </a:solidFill>
              </a:defRPr>
            </a:lvl2pPr>
            <a:lvl3pPr lvl="2" rtl="0">
              <a:spcBef>
                <a:spcPts val="1600"/>
              </a:spcBef>
              <a:spcAft>
                <a:spcPts val="0"/>
              </a:spcAft>
              <a:buClr>
                <a:schemeClr val="dk1"/>
              </a:buClr>
              <a:buSzPts val="1600"/>
              <a:buNone/>
              <a:defRPr>
                <a:solidFill>
                  <a:schemeClr val="dk1"/>
                </a:solidFill>
              </a:defRPr>
            </a:lvl3pPr>
            <a:lvl4pPr lvl="3" rtl="0">
              <a:spcBef>
                <a:spcPts val="1600"/>
              </a:spcBef>
              <a:spcAft>
                <a:spcPts val="0"/>
              </a:spcAft>
              <a:buClr>
                <a:schemeClr val="dk1"/>
              </a:buClr>
              <a:buSzPts val="1600"/>
              <a:buNone/>
              <a:defRPr>
                <a:solidFill>
                  <a:schemeClr val="dk1"/>
                </a:solidFill>
              </a:defRPr>
            </a:lvl4pPr>
            <a:lvl5pPr lvl="4" rtl="0">
              <a:spcBef>
                <a:spcPts val="1600"/>
              </a:spcBef>
              <a:spcAft>
                <a:spcPts val="0"/>
              </a:spcAft>
              <a:buClr>
                <a:schemeClr val="dk1"/>
              </a:buClr>
              <a:buSzPts val="1600"/>
              <a:buNone/>
              <a:defRPr>
                <a:solidFill>
                  <a:schemeClr val="dk1"/>
                </a:solidFill>
              </a:defRPr>
            </a:lvl5pPr>
            <a:lvl6pPr lvl="5" rtl="0">
              <a:spcBef>
                <a:spcPts val="1600"/>
              </a:spcBef>
              <a:spcAft>
                <a:spcPts val="0"/>
              </a:spcAft>
              <a:buClr>
                <a:schemeClr val="dk1"/>
              </a:buClr>
              <a:buSzPts val="1600"/>
              <a:buNone/>
              <a:defRPr>
                <a:solidFill>
                  <a:schemeClr val="dk1"/>
                </a:solidFill>
              </a:defRPr>
            </a:lvl6pPr>
            <a:lvl7pPr lvl="6" rtl="0">
              <a:spcBef>
                <a:spcPts val="1600"/>
              </a:spcBef>
              <a:spcAft>
                <a:spcPts val="0"/>
              </a:spcAft>
              <a:buClr>
                <a:schemeClr val="dk1"/>
              </a:buClr>
              <a:buSzPts val="1600"/>
              <a:buNone/>
              <a:defRPr>
                <a:solidFill>
                  <a:schemeClr val="dk1"/>
                </a:solidFill>
              </a:defRPr>
            </a:lvl7pPr>
            <a:lvl8pPr lvl="7" rtl="0">
              <a:spcBef>
                <a:spcPts val="1600"/>
              </a:spcBef>
              <a:spcAft>
                <a:spcPts val="0"/>
              </a:spcAft>
              <a:buClr>
                <a:schemeClr val="dk1"/>
              </a:buClr>
              <a:buSzPts val="1600"/>
              <a:buNone/>
              <a:defRPr>
                <a:solidFill>
                  <a:schemeClr val="dk1"/>
                </a:solidFill>
              </a:defRPr>
            </a:lvl8pPr>
            <a:lvl9pPr lvl="8" rtl="0">
              <a:spcBef>
                <a:spcPts val="1600"/>
              </a:spcBef>
              <a:spcAft>
                <a:spcPts val="1600"/>
              </a:spcAft>
              <a:buClr>
                <a:schemeClr val="dk1"/>
              </a:buClr>
              <a:buSzPts val="1600"/>
              <a:buNone/>
              <a:defRPr>
                <a:solidFill>
                  <a:schemeClr val="dk1"/>
                </a:solidFill>
              </a:defRPr>
            </a:lvl9pPr>
          </a:lstStyle>
          <a:p>
            <a:endParaRPr/>
          </a:p>
        </p:txBody>
      </p:sp>
      <p:sp>
        <p:nvSpPr>
          <p:cNvPr id="425" name="Google Shape;425;p17"/>
          <p:cNvSpPr txBox="1">
            <a:spLocks noGrp="1"/>
          </p:cNvSpPr>
          <p:nvPr>
            <p:ph type="subTitle" idx="6"/>
          </p:nvPr>
        </p:nvSpPr>
        <p:spPr>
          <a:xfrm>
            <a:off x="2726737" y="3624100"/>
            <a:ext cx="1620000" cy="10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rtl="0">
              <a:spcBef>
                <a:spcPts val="1600"/>
              </a:spcBef>
              <a:spcAft>
                <a:spcPts val="0"/>
              </a:spcAft>
              <a:buClr>
                <a:schemeClr val="dk1"/>
              </a:buClr>
              <a:buSzPts val="1600"/>
              <a:buNone/>
              <a:defRPr>
                <a:solidFill>
                  <a:schemeClr val="dk1"/>
                </a:solidFill>
              </a:defRPr>
            </a:lvl2pPr>
            <a:lvl3pPr lvl="2" rtl="0">
              <a:spcBef>
                <a:spcPts val="1600"/>
              </a:spcBef>
              <a:spcAft>
                <a:spcPts val="0"/>
              </a:spcAft>
              <a:buClr>
                <a:schemeClr val="dk1"/>
              </a:buClr>
              <a:buSzPts val="1600"/>
              <a:buNone/>
              <a:defRPr>
                <a:solidFill>
                  <a:schemeClr val="dk1"/>
                </a:solidFill>
              </a:defRPr>
            </a:lvl3pPr>
            <a:lvl4pPr lvl="3" rtl="0">
              <a:spcBef>
                <a:spcPts val="1600"/>
              </a:spcBef>
              <a:spcAft>
                <a:spcPts val="0"/>
              </a:spcAft>
              <a:buClr>
                <a:schemeClr val="dk1"/>
              </a:buClr>
              <a:buSzPts val="1600"/>
              <a:buNone/>
              <a:defRPr>
                <a:solidFill>
                  <a:schemeClr val="dk1"/>
                </a:solidFill>
              </a:defRPr>
            </a:lvl4pPr>
            <a:lvl5pPr lvl="4" rtl="0">
              <a:spcBef>
                <a:spcPts val="1600"/>
              </a:spcBef>
              <a:spcAft>
                <a:spcPts val="0"/>
              </a:spcAft>
              <a:buClr>
                <a:schemeClr val="dk1"/>
              </a:buClr>
              <a:buSzPts val="1600"/>
              <a:buNone/>
              <a:defRPr>
                <a:solidFill>
                  <a:schemeClr val="dk1"/>
                </a:solidFill>
              </a:defRPr>
            </a:lvl5pPr>
            <a:lvl6pPr lvl="5" rtl="0">
              <a:spcBef>
                <a:spcPts val="1600"/>
              </a:spcBef>
              <a:spcAft>
                <a:spcPts val="0"/>
              </a:spcAft>
              <a:buClr>
                <a:schemeClr val="dk1"/>
              </a:buClr>
              <a:buSzPts val="1600"/>
              <a:buNone/>
              <a:defRPr>
                <a:solidFill>
                  <a:schemeClr val="dk1"/>
                </a:solidFill>
              </a:defRPr>
            </a:lvl6pPr>
            <a:lvl7pPr lvl="6" rtl="0">
              <a:spcBef>
                <a:spcPts val="1600"/>
              </a:spcBef>
              <a:spcAft>
                <a:spcPts val="0"/>
              </a:spcAft>
              <a:buClr>
                <a:schemeClr val="dk1"/>
              </a:buClr>
              <a:buSzPts val="1600"/>
              <a:buNone/>
              <a:defRPr>
                <a:solidFill>
                  <a:schemeClr val="dk1"/>
                </a:solidFill>
              </a:defRPr>
            </a:lvl7pPr>
            <a:lvl8pPr lvl="7" rtl="0">
              <a:spcBef>
                <a:spcPts val="1600"/>
              </a:spcBef>
              <a:spcAft>
                <a:spcPts val="0"/>
              </a:spcAft>
              <a:buClr>
                <a:schemeClr val="dk1"/>
              </a:buClr>
              <a:buSzPts val="1600"/>
              <a:buNone/>
              <a:defRPr>
                <a:solidFill>
                  <a:schemeClr val="dk1"/>
                </a:solidFill>
              </a:defRPr>
            </a:lvl8pPr>
            <a:lvl9pPr lvl="8" rtl="0">
              <a:spcBef>
                <a:spcPts val="1600"/>
              </a:spcBef>
              <a:spcAft>
                <a:spcPts val="1600"/>
              </a:spcAft>
              <a:buClr>
                <a:schemeClr val="dk1"/>
              </a:buClr>
              <a:buSzPts val="1600"/>
              <a:buNone/>
              <a:defRPr>
                <a:solidFill>
                  <a:schemeClr val="dk1"/>
                </a:solidFill>
              </a:defRPr>
            </a:lvl9pPr>
          </a:lstStyle>
          <a:p>
            <a:endParaRPr/>
          </a:p>
        </p:txBody>
      </p:sp>
      <p:sp>
        <p:nvSpPr>
          <p:cNvPr id="426" name="Google Shape;426;p17"/>
          <p:cNvSpPr txBox="1">
            <a:spLocks noGrp="1"/>
          </p:cNvSpPr>
          <p:nvPr>
            <p:ph type="subTitle" idx="7"/>
          </p:nvPr>
        </p:nvSpPr>
        <p:spPr>
          <a:xfrm>
            <a:off x="4808721" y="3624100"/>
            <a:ext cx="1620000" cy="10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rtl="0">
              <a:spcBef>
                <a:spcPts val="1600"/>
              </a:spcBef>
              <a:spcAft>
                <a:spcPts val="0"/>
              </a:spcAft>
              <a:buClr>
                <a:schemeClr val="dk1"/>
              </a:buClr>
              <a:buSzPts val="1600"/>
              <a:buNone/>
              <a:defRPr>
                <a:solidFill>
                  <a:schemeClr val="dk1"/>
                </a:solidFill>
              </a:defRPr>
            </a:lvl2pPr>
            <a:lvl3pPr lvl="2" rtl="0">
              <a:spcBef>
                <a:spcPts val="1600"/>
              </a:spcBef>
              <a:spcAft>
                <a:spcPts val="0"/>
              </a:spcAft>
              <a:buClr>
                <a:schemeClr val="dk1"/>
              </a:buClr>
              <a:buSzPts val="1600"/>
              <a:buNone/>
              <a:defRPr>
                <a:solidFill>
                  <a:schemeClr val="dk1"/>
                </a:solidFill>
              </a:defRPr>
            </a:lvl3pPr>
            <a:lvl4pPr lvl="3" rtl="0">
              <a:spcBef>
                <a:spcPts val="1600"/>
              </a:spcBef>
              <a:spcAft>
                <a:spcPts val="0"/>
              </a:spcAft>
              <a:buClr>
                <a:schemeClr val="dk1"/>
              </a:buClr>
              <a:buSzPts val="1600"/>
              <a:buNone/>
              <a:defRPr>
                <a:solidFill>
                  <a:schemeClr val="dk1"/>
                </a:solidFill>
              </a:defRPr>
            </a:lvl4pPr>
            <a:lvl5pPr lvl="4" rtl="0">
              <a:spcBef>
                <a:spcPts val="1600"/>
              </a:spcBef>
              <a:spcAft>
                <a:spcPts val="0"/>
              </a:spcAft>
              <a:buClr>
                <a:schemeClr val="dk1"/>
              </a:buClr>
              <a:buSzPts val="1600"/>
              <a:buNone/>
              <a:defRPr>
                <a:solidFill>
                  <a:schemeClr val="dk1"/>
                </a:solidFill>
              </a:defRPr>
            </a:lvl5pPr>
            <a:lvl6pPr lvl="5" rtl="0">
              <a:spcBef>
                <a:spcPts val="1600"/>
              </a:spcBef>
              <a:spcAft>
                <a:spcPts val="0"/>
              </a:spcAft>
              <a:buClr>
                <a:schemeClr val="dk1"/>
              </a:buClr>
              <a:buSzPts val="1600"/>
              <a:buNone/>
              <a:defRPr>
                <a:solidFill>
                  <a:schemeClr val="dk1"/>
                </a:solidFill>
              </a:defRPr>
            </a:lvl6pPr>
            <a:lvl7pPr lvl="6" rtl="0">
              <a:spcBef>
                <a:spcPts val="1600"/>
              </a:spcBef>
              <a:spcAft>
                <a:spcPts val="0"/>
              </a:spcAft>
              <a:buClr>
                <a:schemeClr val="dk1"/>
              </a:buClr>
              <a:buSzPts val="1600"/>
              <a:buNone/>
              <a:defRPr>
                <a:solidFill>
                  <a:schemeClr val="dk1"/>
                </a:solidFill>
              </a:defRPr>
            </a:lvl7pPr>
            <a:lvl8pPr lvl="7" rtl="0">
              <a:spcBef>
                <a:spcPts val="1600"/>
              </a:spcBef>
              <a:spcAft>
                <a:spcPts val="0"/>
              </a:spcAft>
              <a:buClr>
                <a:schemeClr val="dk1"/>
              </a:buClr>
              <a:buSzPts val="1600"/>
              <a:buNone/>
              <a:defRPr>
                <a:solidFill>
                  <a:schemeClr val="dk1"/>
                </a:solidFill>
              </a:defRPr>
            </a:lvl8pPr>
            <a:lvl9pPr lvl="8" rtl="0">
              <a:spcBef>
                <a:spcPts val="1600"/>
              </a:spcBef>
              <a:spcAft>
                <a:spcPts val="1600"/>
              </a:spcAft>
              <a:buClr>
                <a:schemeClr val="dk1"/>
              </a:buClr>
              <a:buSzPts val="1600"/>
              <a:buNone/>
              <a:defRPr>
                <a:solidFill>
                  <a:schemeClr val="dk1"/>
                </a:solidFill>
              </a:defRPr>
            </a:lvl9pPr>
          </a:lstStyle>
          <a:p>
            <a:endParaRPr/>
          </a:p>
        </p:txBody>
      </p:sp>
      <p:sp>
        <p:nvSpPr>
          <p:cNvPr id="427" name="Google Shape;427;p17"/>
          <p:cNvSpPr txBox="1">
            <a:spLocks noGrp="1"/>
          </p:cNvSpPr>
          <p:nvPr>
            <p:ph type="subTitle" idx="8"/>
          </p:nvPr>
        </p:nvSpPr>
        <p:spPr>
          <a:xfrm>
            <a:off x="6890704" y="3624100"/>
            <a:ext cx="1620000" cy="10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600"/>
              <a:buNone/>
              <a:defRPr sz="1400">
                <a:solidFill>
                  <a:schemeClr val="dk1"/>
                </a:solidFill>
              </a:defRPr>
            </a:lvl1pPr>
            <a:lvl2pPr lvl="1" rtl="0">
              <a:spcBef>
                <a:spcPts val="1600"/>
              </a:spcBef>
              <a:spcAft>
                <a:spcPts val="0"/>
              </a:spcAft>
              <a:buClr>
                <a:schemeClr val="dk1"/>
              </a:buClr>
              <a:buSzPts val="1600"/>
              <a:buNone/>
              <a:defRPr>
                <a:solidFill>
                  <a:schemeClr val="dk1"/>
                </a:solidFill>
              </a:defRPr>
            </a:lvl2pPr>
            <a:lvl3pPr lvl="2" rtl="0">
              <a:spcBef>
                <a:spcPts val="1600"/>
              </a:spcBef>
              <a:spcAft>
                <a:spcPts val="0"/>
              </a:spcAft>
              <a:buClr>
                <a:schemeClr val="dk1"/>
              </a:buClr>
              <a:buSzPts val="1600"/>
              <a:buNone/>
              <a:defRPr>
                <a:solidFill>
                  <a:schemeClr val="dk1"/>
                </a:solidFill>
              </a:defRPr>
            </a:lvl3pPr>
            <a:lvl4pPr lvl="3" rtl="0">
              <a:spcBef>
                <a:spcPts val="1600"/>
              </a:spcBef>
              <a:spcAft>
                <a:spcPts val="0"/>
              </a:spcAft>
              <a:buClr>
                <a:schemeClr val="dk1"/>
              </a:buClr>
              <a:buSzPts val="1600"/>
              <a:buNone/>
              <a:defRPr>
                <a:solidFill>
                  <a:schemeClr val="dk1"/>
                </a:solidFill>
              </a:defRPr>
            </a:lvl4pPr>
            <a:lvl5pPr lvl="4" rtl="0">
              <a:spcBef>
                <a:spcPts val="1600"/>
              </a:spcBef>
              <a:spcAft>
                <a:spcPts val="0"/>
              </a:spcAft>
              <a:buClr>
                <a:schemeClr val="dk1"/>
              </a:buClr>
              <a:buSzPts val="1600"/>
              <a:buNone/>
              <a:defRPr>
                <a:solidFill>
                  <a:schemeClr val="dk1"/>
                </a:solidFill>
              </a:defRPr>
            </a:lvl5pPr>
            <a:lvl6pPr lvl="5" rtl="0">
              <a:spcBef>
                <a:spcPts val="1600"/>
              </a:spcBef>
              <a:spcAft>
                <a:spcPts val="0"/>
              </a:spcAft>
              <a:buClr>
                <a:schemeClr val="dk1"/>
              </a:buClr>
              <a:buSzPts val="1600"/>
              <a:buNone/>
              <a:defRPr>
                <a:solidFill>
                  <a:schemeClr val="dk1"/>
                </a:solidFill>
              </a:defRPr>
            </a:lvl6pPr>
            <a:lvl7pPr lvl="6" rtl="0">
              <a:spcBef>
                <a:spcPts val="1600"/>
              </a:spcBef>
              <a:spcAft>
                <a:spcPts val="0"/>
              </a:spcAft>
              <a:buClr>
                <a:schemeClr val="dk1"/>
              </a:buClr>
              <a:buSzPts val="1600"/>
              <a:buNone/>
              <a:defRPr>
                <a:solidFill>
                  <a:schemeClr val="dk1"/>
                </a:solidFill>
              </a:defRPr>
            </a:lvl7pPr>
            <a:lvl8pPr lvl="7" rtl="0">
              <a:spcBef>
                <a:spcPts val="1600"/>
              </a:spcBef>
              <a:spcAft>
                <a:spcPts val="0"/>
              </a:spcAft>
              <a:buClr>
                <a:schemeClr val="dk1"/>
              </a:buClr>
              <a:buSzPts val="1600"/>
              <a:buNone/>
              <a:defRPr>
                <a:solidFill>
                  <a:schemeClr val="dk1"/>
                </a:solidFill>
              </a:defRPr>
            </a:lvl8pPr>
            <a:lvl9pPr lvl="8" rtl="0">
              <a:spcBef>
                <a:spcPts val="1600"/>
              </a:spcBef>
              <a:spcAft>
                <a:spcPts val="1600"/>
              </a:spcAft>
              <a:buClr>
                <a:schemeClr val="dk1"/>
              </a:buClr>
              <a:buSzPts val="1600"/>
              <a:buNone/>
              <a:defRPr>
                <a:solidFill>
                  <a:schemeClr val="dk1"/>
                </a:solidFill>
              </a:defRPr>
            </a:lvl9pPr>
          </a:lstStyle>
          <a:p>
            <a:endParaRPr/>
          </a:p>
        </p:txBody>
      </p:sp>
      <p:sp>
        <p:nvSpPr>
          <p:cNvPr id="428" name="Google Shape;428;p17"/>
          <p:cNvSpPr/>
          <p:nvPr/>
        </p:nvSpPr>
        <p:spPr>
          <a:xfrm flipH="1">
            <a:off x="8423198" y="4"/>
            <a:ext cx="447402" cy="1326772"/>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17"/>
          <p:cNvGrpSpPr/>
          <p:nvPr/>
        </p:nvGrpSpPr>
        <p:grpSpPr>
          <a:xfrm>
            <a:off x="8556624" y="701073"/>
            <a:ext cx="180564" cy="431367"/>
            <a:chOff x="8803899" y="686838"/>
            <a:chExt cx="180564" cy="431367"/>
          </a:xfrm>
        </p:grpSpPr>
        <p:sp>
          <p:nvSpPr>
            <p:cNvPr id="430" name="Google Shape;430;p17"/>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7"/>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473"/>
        <p:cNvGrpSpPr/>
        <p:nvPr/>
      </p:nvGrpSpPr>
      <p:grpSpPr>
        <a:xfrm>
          <a:off x="0" y="0"/>
          <a:ext cx="0" cy="0"/>
          <a:chOff x="0" y="0"/>
          <a:chExt cx="0" cy="0"/>
        </a:xfrm>
      </p:grpSpPr>
      <p:sp>
        <p:nvSpPr>
          <p:cNvPr id="474" name="Google Shape;474;p19"/>
          <p:cNvSpPr txBox="1">
            <a:spLocks noGrp="1"/>
          </p:cNvSpPr>
          <p:nvPr>
            <p:ph type="title"/>
          </p:nvPr>
        </p:nvSpPr>
        <p:spPr>
          <a:xfrm>
            <a:off x="530225" y="540725"/>
            <a:ext cx="8100000" cy="7236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475" name="Google Shape;475;p19"/>
          <p:cNvSpPr txBox="1">
            <a:spLocks noGrp="1"/>
          </p:cNvSpPr>
          <p:nvPr>
            <p:ph type="subTitle" idx="1"/>
          </p:nvPr>
        </p:nvSpPr>
        <p:spPr>
          <a:xfrm>
            <a:off x="641000" y="3467700"/>
            <a:ext cx="2455200" cy="78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400">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1600"/>
              </a:spcBef>
              <a:spcAft>
                <a:spcPts val="0"/>
              </a:spcAft>
              <a:buClr>
                <a:schemeClr val="dk1"/>
              </a:buClr>
              <a:buSzPts val="1600"/>
              <a:buNone/>
              <a:defRPr>
                <a:solidFill>
                  <a:schemeClr val="dk1"/>
                </a:solidFill>
              </a:defRPr>
            </a:lvl3pPr>
            <a:lvl4pPr lvl="3" rtl="0">
              <a:spcBef>
                <a:spcPts val="1600"/>
              </a:spcBef>
              <a:spcAft>
                <a:spcPts val="0"/>
              </a:spcAft>
              <a:buClr>
                <a:schemeClr val="dk1"/>
              </a:buClr>
              <a:buSzPts val="1600"/>
              <a:buNone/>
              <a:defRPr>
                <a:solidFill>
                  <a:schemeClr val="dk1"/>
                </a:solidFill>
              </a:defRPr>
            </a:lvl4pPr>
            <a:lvl5pPr lvl="4" rtl="0">
              <a:spcBef>
                <a:spcPts val="1600"/>
              </a:spcBef>
              <a:spcAft>
                <a:spcPts val="0"/>
              </a:spcAft>
              <a:buClr>
                <a:schemeClr val="dk1"/>
              </a:buClr>
              <a:buSzPts val="1600"/>
              <a:buNone/>
              <a:defRPr>
                <a:solidFill>
                  <a:schemeClr val="dk1"/>
                </a:solidFill>
              </a:defRPr>
            </a:lvl5pPr>
            <a:lvl6pPr lvl="5" rtl="0">
              <a:spcBef>
                <a:spcPts val="1600"/>
              </a:spcBef>
              <a:spcAft>
                <a:spcPts val="0"/>
              </a:spcAft>
              <a:buClr>
                <a:schemeClr val="dk1"/>
              </a:buClr>
              <a:buSzPts val="1600"/>
              <a:buNone/>
              <a:defRPr>
                <a:solidFill>
                  <a:schemeClr val="dk1"/>
                </a:solidFill>
              </a:defRPr>
            </a:lvl6pPr>
            <a:lvl7pPr lvl="6" rtl="0">
              <a:spcBef>
                <a:spcPts val="1600"/>
              </a:spcBef>
              <a:spcAft>
                <a:spcPts val="0"/>
              </a:spcAft>
              <a:buClr>
                <a:schemeClr val="dk1"/>
              </a:buClr>
              <a:buSzPts val="1600"/>
              <a:buNone/>
              <a:defRPr>
                <a:solidFill>
                  <a:schemeClr val="dk1"/>
                </a:solidFill>
              </a:defRPr>
            </a:lvl7pPr>
            <a:lvl8pPr lvl="7" rtl="0">
              <a:spcBef>
                <a:spcPts val="1600"/>
              </a:spcBef>
              <a:spcAft>
                <a:spcPts val="0"/>
              </a:spcAft>
              <a:buClr>
                <a:schemeClr val="dk1"/>
              </a:buClr>
              <a:buSzPts val="1600"/>
              <a:buNone/>
              <a:defRPr>
                <a:solidFill>
                  <a:schemeClr val="dk1"/>
                </a:solidFill>
              </a:defRPr>
            </a:lvl8pPr>
            <a:lvl9pPr lvl="8" rtl="0">
              <a:spcBef>
                <a:spcPts val="1600"/>
              </a:spcBef>
              <a:spcAft>
                <a:spcPts val="1600"/>
              </a:spcAft>
              <a:buClr>
                <a:schemeClr val="dk1"/>
              </a:buClr>
              <a:buSzPts val="1600"/>
              <a:buNone/>
              <a:defRPr>
                <a:solidFill>
                  <a:schemeClr val="dk1"/>
                </a:solidFill>
              </a:defRPr>
            </a:lvl9pPr>
          </a:lstStyle>
          <a:p>
            <a:endParaRPr/>
          </a:p>
        </p:txBody>
      </p:sp>
      <p:sp>
        <p:nvSpPr>
          <p:cNvPr id="476" name="Google Shape;476;p19"/>
          <p:cNvSpPr txBox="1">
            <a:spLocks noGrp="1"/>
          </p:cNvSpPr>
          <p:nvPr>
            <p:ph type="subTitle" idx="2"/>
          </p:nvPr>
        </p:nvSpPr>
        <p:spPr>
          <a:xfrm>
            <a:off x="3335800" y="3467700"/>
            <a:ext cx="2455200" cy="78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400">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1600"/>
              </a:spcBef>
              <a:spcAft>
                <a:spcPts val="0"/>
              </a:spcAft>
              <a:buClr>
                <a:schemeClr val="dk1"/>
              </a:buClr>
              <a:buSzPts val="1600"/>
              <a:buNone/>
              <a:defRPr>
                <a:solidFill>
                  <a:schemeClr val="dk1"/>
                </a:solidFill>
              </a:defRPr>
            </a:lvl3pPr>
            <a:lvl4pPr lvl="3" rtl="0">
              <a:spcBef>
                <a:spcPts val="1600"/>
              </a:spcBef>
              <a:spcAft>
                <a:spcPts val="0"/>
              </a:spcAft>
              <a:buClr>
                <a:schemeClr val="dk1"/>
              </a:buClr>
              <a:buSzPts val="1600"/>
              <a:buNone/>
              <a:defRPr>
                <a:solidFill>
                  <a:schemeClr val="dk1"/>
                </a:solidFill>
              </a:defRPr>
            </a:lvl4pPr>
            <a:lvl5pPr lvl="4" rtl="0">
              <a:spcBef>
                <a:spcPts val="1600"/>
              </a:spcBef>
              <a:spcAft>
                <a:spcPts val="0"/>
              </a:spcAft>
              <a:buClr>
                <a:schemeClr val="dk1"/>
              </a:buClr>
              <a:buSzPts val="1600"/>
              <a:buNone/>
              <a:defRPr>
                <a:solidFill>
                  <a:schemeClr val="dk1"/>
                </a:solidFill>
              </a:defRPr>
            </a:lvl5pPr>
            <a:lvl6pPr lvl="5" rtl="0">
              <a:spcBef>
                <a:spcPts val="1600"/>
              </a:spcBef>
              <a:spcAft>
                <a:spcPts val="0"/>
              </a:spcAft>
              <a:buClr>
                <a:schemeClr val="dk1"/>
              </a:buClr>
              <a:buSzPts val="1600"/>
              <a:buNone/>
              <a:defRPr>
                <a:solidFill>
                  <a:schemeClr val="dk1"/>
                </a:solidFill>
              </a:defRPr>
            </a:lvl6pPr>
            <a:lvl7pPr lvl="6" rtl="0">
              <a:spcBef>
                <a:spcPts val="1600"/>
              </a:spcBef>
              <a:spcAft>
                <a:spcPts val="0"/>
              </a:spcAft>
              <a:buClr>
                <a:schemeClr val="dk1"/>
              </a:buClr>
              <a:buSzPts val="1600"/>
              <a:buNone/>
              <a:defRPr>
                <a:solidFill>
                  <a:schemeClr val="dk1"/>
                </a:solidFill>
              </a:defRPr>
            </a:lvl7pPr>
            <a:lvl8pPr lvl="7" rtl="0">
              <a:spcBef>
                <a:spcPts val="1600"/>
              </a:spcBef>
              <a:spcAft>
                <a:spcPts val="0"/>
              </a:spcAft>
              <a:buClr>
                <a:schemeClr val="dk1"/>
              </a:buClr>
              <a:buSzPts val="1600"/>
              <a:buNone/>
              <a:defRPr>
                <a:solidFill>
                  <a:schemeClr val="dk1"/>
                </a:solidFill>
              </a:defRPr>
            </a:lvl8pPr>
            <a:lvl9pPr lvl="8" rtl="0">
              <a:spcBef>
                <a:spcPts val="1600"/>
              </a:spcBef>
              <a:spcAft>
                <a:spcPts val="1600"/>
              </a:spcAft>
              <a:buClr>
                <a:schemeClr val="dk1"/>
              </a:buClr>
              <a:buSzPts val="1600"/>
              <a:buNone/>
              <a:defRPr>
                <a:solidFill>
                  <a:schemeClr val="dk1"/>
                </a:solidFill>
              </a:defRPr>
            </a:lvl9pPr>
          </a:lstStyle>
          <a:p>
            <a:endParaRPr/>
          </a:p>
        </p:txBody>
      </p:sp>
      <p:sp>
        <p:nvSpPr>
          <p:cNvPr id="477" name="Google Shape;477;p19"/>
          <p:cNvSpPr txBox="1">
            <a:spLocks noGrp="1"/>
          </p:cNvSpPr>
          <p:nvPr>
            <p:ph type="subTitle" idx="3"/>
          </p:nvPr>
        </p:nvSpPr>
        <p:spPr>
          <a:xfrm>
            <a:off x="6030600" y="3467700"/>
            <a:ext cx="2455200" cy="787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400">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1600"/>
              </a:spcBef>
              <a:spcAft>
                <a:spcPts val="0"/>
              </a:spcAft>
              <a:buClr>
                <a:schemeClr val="dk1"/>
              </a:buClr>
              <a:buSzPts val="1600"/>
              <a:buNone/>
              <a:defRPr>
                <a:solidFill>
                  <a:schemeClr val="dk1"/>
                </a:solidFill>
              </a:defRPr>
            </a:lvl3pPr>
            <a:lvl4pPr lvl="3" rtl="0">
              <a:spcBef>
                <a:spcPts val="1600"/>
              </a:spcBef>
              <a:spcAft>
                <a:spcPts val="0"/>
              </a:spcAft>
              <a:buClr>
                <a:schemeClr val="dk1"/>
              </a:buClr>
              <a:buSzPts val="1600"/>
              <a:buNone/>
              <a:defRPr>
                <a:solidFill>
                  <a:schemeClr val="dk1"/>
                </a:solidFill>
              </a:defRPr>
            </a:lvl4pPr>
            <a:lvl5pPr lvl="4" rtl="0">
              <a:spcBef>
                <a:spcPts val="1600"/>
              </a:spcBef>
              <a:spcAft>
                <a:spcPts val="0"/>
              </a:spcAft>
              <a:buClr>
                <a:schemeClr val="dk1"/>
              </a:buClr>
              <a:buSzPts val="1600"/>
              <a:buNone/>
              <a:defRPr>
                <a:solidFill>
                  <a:schemeClr val="dk1"/>
                </a:solidFill>
              </a:defRPr>
            </a:lvl5pPr>
            <a:lvl6pPr lvl="5" rtl="0">
              <a:spcBef>
                <a:spcPts val="1600"/>
              </a:spcBef>
              <a:spcAft>
                <a:spcPts val="0"/>
              </a:spcAft>
              <a:buClr>
                <a:schemeClr val="dk1"/>
              </a:buClr>
              <a:buSzPts val="1600"/>
              <a:buNone/>
              <a:defRPr>
                <a:solidFill>
                  <a:schemeClr val="dk1"/>
                </a:solidFill>
              </a:defRPr>
            </a:lvl6pPr>
            <a:lvl7pPr lvl="6" rtl="0">
              <a:spcBef>
                <a:spcPts val="1600"/>
              </a:spcBef>
              <a:spcAft>
                <a:spcPts val="0"/>
              </a:spcAft>
              <a:buClr>
                <a:schemeClr val="dk1"/>
              </a:buClr>
              <a:buSzPts val="1600"/>
              <a:buNone/>
              <a:defRPr>
                <a:solidFill>
                  <a:schemeClr val="dk1"/>
                </a:solidFill>
              </a:defRPr>
            </a:lvl7pPr>
            <a:lvl8pPr lvl="7" rtl="0">
              <a:spcBef>
                <a:spcPts val="1600"/>
              </a:spcBef>
              <a:spcAft>
                <a:spcPts val="0"/>
              </a:spcAft>
              <a:buClr>
                <a:schemeClr val="dk1"/>
              </a:buClr>
              <a:buSzPts val="1600"/>
              <a:buNone/>
              <a:defRPr>
                <a:solidFill>
                  <a:schemeClr val="dk1"/>
                </a:solidFill>
              </a:defRPr>
            </a:lvl8pPr>
            <a:lvl9pPr lvl="8" rtl="0">
              <a:spcBef>
                <a:spcPts val="1600"/>
              </a:spcBef>
              <a:spcAft>
                <a:spcPts val="1600"/>
              </a:spcAft>
              <a:buClr>
                <a:schemeClr val="dk1"/>
              </a:buClr>
              <a:buSzPts val="1600"/>
              <a:buNone/>
              <a:defRPr>
                <a:solidFill>
                  <a:schemeClr val="dk1"/>
                </a:solidFill>
              </a:defRPr>
            </a:lvl9pPr>
          </a:lstStyle>
          <a:p>
            <a:endParaRPr/>
          </a:p>
        </p:txBody>
      </p:sp>
      <p:sp>
        <p:nvSpPr>
          <p:cNvPr id="478" name="Google Shape;478;p19"/>
          <p:cNvSpPr txBox="1">
            <a:spLocks noGrp="1"/>
          </p:cNvSpPr>
          <p:nvPr>
            <p:ph type="subTitle" idx="4"/>
          </p:nvPr>
        </p:nvSpPr>
        <p:spPr>
          <a:xfrm>
            <a:off x="641000" y="1832775"/>
            <a:ext cx="2455200" cy="3600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lt1"/>
                </a:solidFill>
                <a:latin typeface="Righteous"/>
                <a:ea typeface="Righteous"/>
                <a:cs typeface="Righteous"/>
                <a:sym typeface="Righteous"/>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79" name="Google Shape;479;p19"/>
          <p:cNvSpPr txBox="1">
            <a:spLocks noGrp="1"/>
          </p:cNvSpPr>
          <p:nvPr>
            <p:ph type="subTitle" idx="5"/>
          </p:nvPr>
        </p:nvSpPr>
        <p:spPr>
          <a:xfrm>
            <a:off x="3335800" y="1832775"/>
            <a:ext cx="2455200" cy="3600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lt1"/>
                </a:solidFill>
                <a:latin typeface="Righteous"/>
                <a:ea typeface="Righteous"/>
                <a:cs typeface="Righteous"/>
                <a:sym typeface="Righteous"/>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80" name="Google Shape;480;p19"/>
          <p:cNvSpPr txBox="1">
            <a:spLocks noGrp="1"/>
          </p:cNvSpPr>
          <p:nvPr>
            <p:ph type="subTitle" idx="6"/>
          </p:nvPr>
        </p:nvSpPr>
        <p:spPr>
          <a:xfrm>
            <a:off x="6030600" y="1832775"/>
            <a:ext cx="2455200" cy="360000"/>
          </a:xfrm>
          <a:prstGeom prst="rect">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lt1"/>
                </a:solidFill>
                <a:latin typeface="Righteous"/>
                <a:ea typeface="Righteous"/>
                <a:cs typeface="Righteous"/>
                <a:sym typeface="Righteous"/>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81" name="Google Shape;481;p19"/>
          <p:cNvSpPr/>
          <p:nvPr/>
        </p:nvSpPr>
        <p:spPr>
          <a:xfrm flipH="1">
            <a:off x="8423198" y="4"/>
            <a:ext cx="447402" cy="1326772"/>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482" name="Google Shape;482;p19"/>
          <p:cNvGrpSpPr/>
          <p:nvPr/>
        </p:nvGrpSpPr>
        <p:grpSpPr>
          <a:xfrm>
            <a:off x="8556624" y="701073"/>
            <a:ext cx="180564" cy="431367"/>
            <a:chOff x="8803899" y="686838"/>
            <a:chExt cx="180564" cy="431367"/>
          </a:xfrm>
        </p:grpSpPr>
        <p:sp>
          <p:nvSpPr>
            <p:cNvPr id="483" name="Google Shape;483;p19"/>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84" name="Google Shape;484;p19"/>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 Design 3">
  <p:cSld name="Title + Text + Design 3">
    <p:spTree>
      <p:nvGrpSpPr>
        <p:cNvPr id="1" name="Shape 485"/>
        <p:cNvGrpSpPr/>
        <p:nvPr/>
      </p:nvGrpSpPr>
      <p:grpSpPr>
        <a:xfrm>
          <a:off x="0" y="0"/>
          <a:ext cx="0" cy="0"/>
          <a:chOff x="0" y="0"/>
          <a:chExt cx="0" cy="0"/>
        </a:xfrm>
      </p:grpSpPr>
      <p:sp>
        <p:nvSpPr>
          <p:cNvPr id="486" name="Google Shape;486;p20"/>
          <p:cNvSpPr txBox="1">
            <a:spLocks noGrp="1"/>
          </p:cNvSpPr>
          <p:nvPr>
            <p:ph type="title"/>
          </p:nvPr>
        </p:nvSpPr>
        <p:spPr>
          <a:xfrm>
            <a:off x="529225" y="540725"/>
            <a:ext cx="3634500" cy="2412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700"/>
              <a:buNone/>
              <a:defRPr>
                <a:solidFill>
                  <a:schemeClr val="dk1"/>
                </a:solidFill>
              </a:defRPr>
            </a:lvl1pPr>
            <a:lvl2pPr lvl="1" rtl="0">
              <a:spcBef>
                <a:spcPts val="0"/>
              </a:spcBef>
              <a:spcAft>
                <a:spcPts val="0"/>
              </a:spcAft>
              <a:buClr>
                <a:schemeClr val="dk1"/>
              </a:buClr>
              <a:buSzPts val="4000"/>
              <a:buNone/>
              <a:defRPr>
                <a:solidFill>
                  <a:schemeClr val="dk1"/>
                </a:solidFill>
              </a:defRPr>
            </a:lvl2pPr>
            <a:lvl3pPr lvl="2" rtl="0">
              <a:spcBef>
                <a:spcPts val="0"/>
              </a:spcBef>
              <a:spcAft>
                <a:spcPts val="0"/>
              </a:spcAft>
              <a:buClr>
                <a:schemeClr val="dk1"/>
              </a:buClr>
              <a:buSzPts val="4000"/>
              <a:buNone/>
              <a:defRPr>
                <a:solidFill>
                  <a:schemeClr val="dk1"/>
                </a:solidFill>
              </a:defRPr>
            </a:lvl3pPr>
            <a:lvl4pPr lvl="3" rtl="0">
              <a:spcBef>
                <a:spcPts val="0"/>
              </a:spcBef>
              <a:spcAft>
                <a:spcPts val="0"/>
              </a:spcAft>
              <a:buClr>
                <a:schemeClr val="dk1"/>
              </a:buClr>
              <a:buSzPts val="4000"/>
              <a:buNone/>
              <a:defRPr>
                <a:solidFill>
                  <a:schemeClr val="dk1"/>
                </a:solidFill>
              </a:defRPr>
            </a:lvl4pPr>
            <a:lvl5pPr lvl="4" rtl="0">
              <a:spcBef>
                <a:spcPts val="0"/>
              </a:spcBef>
              <a:spcAft>
                <a:spcPts val="0"/>
              </a:spcAft>
              <a:buClr>
                <a:schemeClr val="dk1"/>
              </a:buClr>
              <a:buSzPts val="4000"/>
              <a:buNone/>
              <a:defRPr>
                <a:solidFill>
                  <a:schemeClr val="dk1"/>
                </a:solidFill>
              </a:defRPr>
            </a:lvl5pPr>
            <a:lvl6pPr lvl="5" rtl="0">
              <a:spcBef>
                <a:spcPts val="0"/>
              </a:spcBef>
              <a:spcAft>
                <a:spcPts val="0"/>
              </a:spcAft>
              <a:buClr>
                <a:schemeClr val="dk1"/>
              </a:buClr>
              <a:buSzPts val="4000"/>
              <a:buNone/>
              <a:defRPr>
                <a:solidFill>
                  <a:schemeClr val="dk1"/>
                </a:solidFill>
              </a:defRPr>
            </a:lvl6pPr>
            <a:lvl7pPr lvl="6" rtl="0">
              <a:spcBef>
                <a:spcPts val="0"/>
              </a:spcBef>
              <a:spcAft>
                <a:spcPts val="0"/>
              </a:spcAft>
              <a:buClr>
                <a:schemeClr val="dk1"/>
              </a:buClr>
              <a:buSzPts val="4000"/>
              <a:buNone/>
              <a:defRPr>
                <a:solidFill>
                  <a:schemeClr val="dk1"/>
                </a:solidFill>
              </a:defRPr>
            </a:lvl7pPr>
            <a:lvl8pPr lvl="7" rtl="0">
              <a:spcBef>
                <a:spcPts val="0"/>
              </a:spcBef>
              <a:spcAft>
                <a:spcPts val="0"/>
              </a:spcAft>
              <a:buClr>
                <a:schemeClr val="dk1"/>
              </a:buClr>
              <a:buSzPts val="4000"/>
              <a:buNone/>
              <a:defRPr>
                <a:solidFill>
                  <a:schemeClr val="dk1"/>
                </a:solidFill>
              </a:defRPr>
            </a:lvl8pPr>
            <a:lvl9pPr lvl="8" rtl="0">
              <a:spcBef>
                <a:spcPts val="0"/>
              </a:spcBef>
              <a:spcAft>
                <a:spcPts val="0"/>
              </a:spcAft>
              <a:buClr>
                <a:schemeClr val="dk1"/>
              </a:buClr>
              <a:buSzPts val="4000"/>
              <a:buNone/>
              <a:defRPr>
                <a:solidFill>
                  <a:schemeClr val="dk1"/>
                </a:solidFill>
              </a:defRPr>
            </a:lvl9pPr>
          </a:lstStyle>
          <a:p>
            <a:endParaRPr/>
          </a:p>
        </p:txBody>
      </p:sp>
      <p:sp>
        <p:nvSpPr>
          <p:cNvPr id="487" name="Google Shape;487;p20"/>
          <p:cNvSpPr txBox="1">
            <a:spLocks noGrp="1"/>
          </p:cNvSpPr>
          <p:nvPr>
            <p:ph type="subTitle" idx="1"/>
          </p:nvPr>
        </p:nvSpPr>
        <p:spPr>
          <a:xfrm>
            <a:off x="540000" y="3640375"/>
            <a:ext cx="3254400" cy="91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600"/>
              <a:buNone/>
              <a:defRPr sz="1600">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1600"/>
              </a:spcBef>
              <a:spcAft>
                <a:spcPts val="0"/>
              </a:spcAft>
              <a:buClr>
                <a:schemeClr val="dk1"/>
              </a:buClr>
              <a:buSzPts val="1600"/>
              <a:buNone/>
              <a:defRPr>
                <a:solidFill>
                  <a:schemeClr val="dk1"/>
                </a:solidFill>
              </a:defRPr>
            </a:lvl3pPr>
            <a:lvl4pPr lvl="3" rtl="0">
              <a:spcBef>
                <a:spcPts val="1600"/>
              </a:spcBef>
              <a:spcAft>
                <a:spcPts val="0"/>
              </a:spcAft>
              <a:buClr>
                <a:schemeClr val="dk1"/>
              </a:buClr>
              <a:buSzPts val="1600"/>
              <a:buNone/>
              <a:defRPr>
                <a:solidFill>
                  <a:schemeClr val="dk1"/>
                </a:solidFill>
              </a:defRPr>
            </a:lvl4pPr>
            <a:lvl5pPr lvl="4" rtl="0">
              <a:spcBef>
                <a:spcPts val="1600"/>
              </a:spcBef>
              <a:spcAft>
                <a:spcPts val="0"/>
              </a:spcAft>
              <a:buClr>
                <a:schemeClr val="dk1"/>
              </a:buClr>
              <a:buSzPts val="1600"/>
              <a:buNone/>
              <a:defRPr>
                <a:solidFill>
                  <a:schemeClr val="dk1"/>
                </a:solidFill>
              </a:defRPr>
            </a:lvl5pPr>
            <a:lvl6pPr lvl="5" rtl="0">
              <a:spcBef>
                <a:spcPts val="1600"/>
              </a:spcBef>
              <a:spcAft>
                <a:spcPts val="0"/>
              </a:spcAft>
              <a:buClr>
                <a:schemeClr val="dk1"/>
              </a:buClr>
              <a:buSzPts val="1600"/>
              <a:buNone/>
              <a:defRPr>
                <a:solidFill>
                  <a:schemeClr val="dk1"/>
                </a:solidFill>
              </a:defRPr>
            </a:lvl6pPr>
            <a:lvl7pPr lvl="6" rtl="0">
              <a:spcBef>
                <a:spcPts val="1600"/>
              </a:spcBef>
              <a:spcAft>
                <a:spcPts val="0"/>
              </a:spcAft>
              <a:buClr>
                <a:schemeClr val="dk1"/>
              </a:buClr>
              <a:buSzPts val="1600"/>
              <a:buNone/>
              <a:defRPr>
                <a:solidFill>
                  <a:schemeClr val="dk1"/>
                </a:solidFill>
              </a:defRPr>
            </a:lvl7pPr>
            <a:lvl8pPr lvl="7" rtl="0">
              <a:spcBef>
                <a:spcPts val="1600"/>
              </a:spcBef>
              <a:spcAft>
                <a:spcPts val="0"/>
              </a:spcAft>
              <a:buClr>
                <a:schemeClr val="dk1"/>
              </a:buClr>
              <a:buSzPts val="1600"/>
              <a:buNone/>
              <a:defRPr>
                <a:solidFill>
                  <a:schemeClr val="dk1"/>
                </a:solidFill>
              </a:defRPr>
            </a:lvl8pPr>
            <a:lvl9pPr lvl="8" rtl="0">
              <a:spcBef>
                <a:spcPts val="1600"/>
              </a:spcBef>
              <a:spcAft>
                <a:spcPts val="1600"/>
              </a:spcAft>
              <a:buClr>
                <a:schemeClr val="dk1"/>
              </a:buClr>
              <a:buSzPts val="1600"/>
              <a:buNone/>
              <a:defRPr>
                <a:solidFill>
                  <a:schemeClr val="dk1"/>
                </a:solidFill>
              </a:defRPr>
            </a:lvl9pPr>
          </a:lstStyle>
          <a:p>
            <a:endParaRPr/>
          </a:p>
        </p:txBody>
      </p:sp>
      <p:sp>
        <p:nvSpPr>
          <p:cNvPr id="488" name="Google Shape;488;p20"/>
          <p:cNvSpPr/>
          <p:nvPr/>
        </p:nvSpPr>
        <p:spPr>
          <a:xfrm flipH="1">
            <a:off x="8423198" y="3779125"/>
            <a:ext cx="447402" cy="1364350"/>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20"/>
          <p:cNvGrpSpPr/>
          <p:nvPr/>
        </p:nvGrpSpPr>
        <p:grpSpPr>
          <a:xfrm>
            <a:off x="8556624" y="3973448"/>
            <a:ext cx="180564" cy="431367"/>
            <a:chOff x="8803899" y="686838"/>
            <a:chExt cx="180564" cy="431367"/>
          </a:xfrm>
        </p:grpSpPr>
        <p:sp>
          <p:nvSpPr>
            <p:cNvPr id="490" name="Google Shape;490;p20"/>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0"/>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20"/>
          <p:cNvSpPr/>
          <p:nvPr/>
        </p:nvSpPr>
        <p:spPr>
          <a:xfrm>
            <a:off x="7381000" y="719999"/>
            <a:ext cx="1489500" cy="148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spTree>
      <p:nvGrpSpPr>
        <p:cNvPr id="1" name="Shape 493"/>
        <p:cNvGrpSpPr/>
        <p:nvPr/>
      </p:nvGrpSpPr>
      <p:grpSpPr>
        <a:xfrm>
          <a:off x="0" y="0"/>
          <a:ext cx="0" cy="0"/>
          <a:chOff x="0" y="0"/>
          <a:chExt cx="0" cy="0"/>
        </a:xfrm>
      </p:grpSpPr>
      <p:sp>
        <p:nvSpPr>
          <p:cNvPr id="494" name="Google Shape;494;p21"/>
          <p:cNvSpPr txBox="1">
            <a:spLocks noGrp="1"/>
          </p:cNvSpPr>
          <p:nvPr>
            <p:ph type="subTitle" idx="1"/>
          </p:nvPr>
        </p:nvSpPr>
        <p:spPr>
          <a:xfrm>
            <a:off x="1825100" y="2114925"/>
            <a:ext cx="2400600" cy="657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solidFill>
                  <a:schemeClr val="dk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95" name="Google Shape;495;p21"/>
          <p:cNvSpPr txBox="1">
            <a:spLocks noGrp="1"/>
          </p:cNvSpPr>
          <p:nvPr>
            <p:ph type="title" hasCustomPrompt="1"/>
          </p:nvPr>
        </p:nvSpPr>
        <p:spPr>
          <a:xfrm>
            <a:off x="1825100" y="1832775"/>
            <a:ext cx="2400600" cy="360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000"/>
              <a:buNone/>
              <a:defRPr sz="1600" b="0">
                <a:solidFill>
                  <a:schemeClr val="dk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96" name="Google Shape;496;p21"/>
          <p:cNvSpPr txBox="1">
            <a:spLocks noGrp="1"/>
          </p:cNvSpPr>
          <p:nvPr>
            <p:ph type="subTitle" idx="2"/>
          </p:nvPr>
        </p:nvSpPr>
        <p:spPr>
          <a:xfrm>
            <a:off x="1825100" y="3528700"/>
            <a:ext cx="2400600" cy="657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solidFill>
                  <a:schemeClr val="dk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97" name="Google Shape;497;p21"/>
          <p:cNvSpPr txBox="1">
            <a:spLocks noGrp="1"/>
          </p:cNvSpPr>
          <p:nvPr>
            <p:ph type="title" idx="3" hasCustomPrompt="1"/>
          </p:nvPr>
        </p:nvSpPr>
        <p:spPr>
          <a:xfrm>
            <a:off x="1825100" y="3245250"/>
            <a:ext cx="2400600" cy="360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000"/>
              <a:buNone/>
              <a:defRPr sz="1600" b="0">
                <a:solidFill>
                  <a:schemeClr val="dk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98" name="Google Shape;498;p21"/>
          <p:cNvSpPr txBox="1">
            <a:spLocks noGrp="1"/>
          </p:cNvSpPr>
          <p:nvPr>
            <p:ph type="subTitle" idx="4"/>
          </p:nvPr>
        </p:nvSpPr>
        <p:spPr>
          <a:xfrm>
            <a:off x="6089275" y="2114925"/>
            <a:ext cx="2400600" cy="657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solidFill>
                  <a:schemeClr val="dk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499" name="Google Shape;499;p21"/>
          <p:cNvSpPr txBox="1">
            <a:spLocks noGrp="1"/>
          </p:cNvSpPr>
          <p:nvPr>
            <p:ph type="title" idx="5" hasCustomPrompt="1"/>
          </p:nvPr>
        </p:nvSpPr>
        <p:spPr>
          <a:xfrm>
            <a:off x="6089400" y="1832775"/>
            <a:ext cx="2400600" cy="360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000"/>
              <a:buNone/>
              <a:defRPr sz="1600" b="0">
                <a:solidFill>
                  <a:schemeClr val="dk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00" name="Google Shape;500;p21"/>
          <p:cNvSpPr txBox="1">
            <a:spLocks noGrp="1"/>
          </p:cNvSpPr>
          <p:nvPr>
            <p:ph type="subTitle" idx="6"/>
          </p:nvPr>
        </p:nvSpPr>
        <p:spPr>
          <a:xfrm>
            <a:off x="6089275" y="3528700"/>
            <a:ext cx="2400600" cy="657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400">
                <a:solidFill>
                  <a:schemeClr val="dk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501" name="Google Shape;501;p21"/>
          <p:cNvSpPr txBox="1">
            <a:spLocks noGrp="1"/>
          </p:cNvSpPr>
          <p:nvPr>
            <p:ph type="title" idx="7" hasCustomPrompt="1"/>
          </p:nvPr>
        </p:nvSpPr>
        <p:spPr>
          <a:xfrm>
            <a:off x="6089400" y="3245250"/>
            <a:ext cx="2400600" cy="360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000"/>
              <a:buNone/>
              <a:defRPr sz="1600" b="0">
                <a:solidFill>
                  <a:schemeClr val="dk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02" name="Google Shape;502;p21"/>
          <p:cNvSpPr txBox="1">
            <a:spLocks noGrp="1"/>
          </p:cNvSpPr>
          <p:nvPr>
            <p:ph type="title" idx="8"/>
          </p:nvPr>
        </p:nvSpPr>
        <p:spPr>
          <a:xfrm>
            <a:off x="529225" y="540725"/>
            <a:ext cx="8100000" cy="72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4000"/>
              <a:buNone/>
              <a:defRPr>
                <a:solidFill>
                  <a:schemeClr val="dk1"/>
                </a:solidFill>
              </a:defRPr>
            </a:lvl1pPr>
            <a:lvl2pPr lvl="1" rtl="0">
              <a:spcBef>
                <a:spcPts val="0"/>
              </a:spcBef>
              <a:spcAft>
                <a:spcPts val="0"/>
              </a:spcAft>
              <a:buClr>
                <a:schemeClr val="dk1"/>
              </a:buClr>
              <a:buSzPts val="4000"/>
              <a:buNone/>
              <a:defRPr sz="4000">
                <a:solidFill>
                  <a:schemeClr val="dk1"/>
                </a:solidFill>
              </a:defRPr>
            </a:lvl2pPr>
            <a:lvl3pPr lvl="2" rtl="0">
              <a:spcBef>
                <a:spcPts val="0"/>
              </a:spcBef>
              <a:spcAft>
                <a:spcPts val="0"/>
              </a:spcAft>
              <a:buClr>
                <a:schemeClr val="dk1"/>
              </a:buClr>
              <a:buSzPts val="4000"/>
              <a:buNone/>
              <a:defRPr sz="4000">
                <a:solidFill>
                  <a:schemeClr val="dk1"/>
                </a:solidFill>
              </a:defRPr>
            </a:lvl3pPr>
            <a:lvl4pPr lvl="3" rtl="0">
              <a:spcBef>
                <a:spcPts val="0"/>
              </a:spcBef>
              <a:spcAft>
                <a:spcPts val="0"/>
              </a:spcAft>
              <a:buClr>
                <a:schemeClr val="dk1"/>
              </a:buClr>
              <a:buSzPts val="4000"/>
              <a:buNone/>
              <a:defRPr sz="4000">
                <a:solidFill>
                  <a:schemeClr val="dk1"/>
                </a:solidFill>
              </a:defRPr>
            </a:lvl4pPr>
            <a:lvl5pPr lvl="4" rtl="0">
              <a:spcBef>
                <a:spcPts val="0"/>
              </a:spcBef>
              <a:spcAft>
                <a:spcPts val="0"/>
              </a:spcAft>
              <a:buClr>
                <a:schemeClr val="dk1"/>
              </a:buClr>
              <a:buSzPts val="4000"/>
              <a:buNone/>
              <a:defRPr sz="4000">
                <a:solidFill>
                  <a:schemeClr val="dk1"/>
                </a:solidFill>
              </a:defRPr>
            </a:lvl5pPr>
            <a:lvl6pPr lvl="5" rtl="0">
              <a:spcBef>
                <a:spcPts val="0"/>
              </a:spcBef>
              <a:spcAft>
                <a:spcPts val="0"/>
              </a:spcAft>
              <a:buClr>
                <a:schemeClr val="dk1"/>
              </a:buClr>
              <a:buSzPts val="4000"/>
              <a:buNone/>
              <a:defRPr sz="4000">
                <a:solidFill>
                  <a:schemeClr val="dk1"/>
                </a:solidFill>
              </a:defRPr>
            </a:lvl6pPr>
            <a:lvl7pPr lvl="6" rtl="0">
              <a:spcBef>
                <a:spcPts val="0"/>
              </a:spcBef>
              <a:spcAft>
                <a:spcPts val="0"/>
              </a:spcAft>
              <a:buClr>
                <a:schemeClr val="dk1"/>
              </a:buClr>
              <a:buSzPts val="4000"/>
              <a:buNone/>
              <a:defRPr sz="4000">
                <a:solidFill>
                  <a:schemeClr val="dk1"/>
                </a:solidFill>
              </a:defRPr>
            </a:lvl7pPr>
            <a:lvl8pPr lvl="7" rtl="0">
              <a:spcBef>
                <a:spcPts val="0"/>
              </a:spcBef>
              <a:spcAft>
                <a:spcPts val="0"/>
              </a:spcAft>
              <a:buClr>
                <a:schemeClr val="dk1"/>
              </a:buClr>
              <a:buSzPts val="4000"/>
              <a:buNone/>
              <a:defRPr sz="4000">
                <a:solidFill>
                  <a:schemeClr val="dk1"/>
                </a:solidFill>
              </a:defRPr>
            </a:lvl8pPr>
            <a:lvl9pPr lvl="8" rtl="0">
              <a:spcBef>
                <a:spcPts val="0"/>
              </a:spcBef>
              <a:spcAft>
                <a:spcPts val="0"/>
              </a:spcAft>
              <a:buClr>
                <a:schemeClr val="dk1"/>
              </a:buClr>
              <a:buSzPts val="4000"/>
              <a:buNone/>
              <a:defRPr sz="4000">
                <a:solidFill>
                  <a:schemeClr val="dk1"/>
                </a:solidFill>
              </a:defRPr>
            </a:lvl9pPr>
          </a:lstStyle>
          <a:p>
            <a:endParaRPr/>
          </a:p>
        </p:txBody>
      </p:sp>
      <p:grpSp>
        <p:nvGrpSpPr>
          <p:cNvPr id="503" name="Google Shape;503;p21"/>
          <p:cNvGrpSpPr/>
          <p:nvPr/>
        </p:nvGrpSpPr>
        <p:grpSpPr>
          <a:xfrm>
            <a:off x="7702082" y="687213"/>
            <a:ext cx="958902" cy="459462"/>
            <a:chOff x="7702619" y="3188988"/>
            <a:chExt cx="958902" cy="459462"/>
          </a:xfrm>
        </p:grpSpPr>
        <p:sp>
          <p:nvSpPr>
            <p:cNvPr id="504" name="Google Shape;504;p21"/>
            <p:cNvSpPr/>
            <p:nvPr/>
          </p:nvSpPr>
          <p:spPr>
            <a:xfrm>
              <a:off x="8623644"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1"/>
            <p:cNvSpPr/>
            <p:nvPr/>
          </p:nvSpPr>
          <p:spPr>
            <a:xfrm>
              <a:off x="8471213" y="3610573"/>
              <a:ext cx="37877" cy="37877"/>
            </a:xfrm>
            <a:custGeom>
              <a:avLst/>
              <a:gdLst/>
              <a:ahLst/>
              <a:cxnLst/>
              <a:rect l="l" t="t" r="r" b="b"/>
              <a:pathLst>
                <a:path w="1065" h="1065"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1"/>
            <p:cNvSpPr/>
            <p:nvPr/>
          </p:nvSpPr>
          <p:spPr>
            <a:xfrm>
              <a:off x="8316648" y="3610573"/>
              <a:ext cx="37877" cy="37877"/>
            </a:xfrm>
            <a:custGeom>
              <a:avLst/>
              <a:gdLst/>
              <a:ahLst/>
              <a:cxnLst/>
              <a:rect l="l" t="t" r="r" b="b"/>
              <a:pathLst>
                <a:path w="1065" h="1065"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1"/>
            <p:cNvSpPr/>
            <p:nvPr/>
          </p:nvSpPr>
          <p:spPr>
            <a:xfrm>
              <a:off x="8164216"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1"/>
            <p:cNvSpPr/>
            <p:nvPr/>
          </p:nvSpPr>
          <p:spPr>
            <a:xfrm>
              <a:off x="8009616" y="3610573"/>
              <a:ext cx="37877" cy="37877"/>
            </a:xfrm>
            <a:custGeom>
              <a:avLst/>
              <a:gdLst/>
              <a:ahLst/>
              <a:cxnLst/>
              <a:rect l="l" t="t" r="r" b="b"/>
              <a:pathLst>
                <a:path w="1065" h="1065"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1"/>
            <p:cNvSpPr/>
            <p:nvPr/>
          </p:nvSpPr>
          <p:spPr>
            <a:xfrm>
              <a:off x="7856117"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1"/>
            <p:cNvSpPr/>
            <p:nvPr/>
          </p:nvSpPr>
          <p:spPr>
            <a:xfrm>
              <a:off x="7702619" y="3610573"/>
              <a:ext cx="37877" cy="37877"/>
            </a:xfrm>
            <a:custGeom>
              <a:avLst/>
              <a:gdLst/>
              <a:ahLst/>
              <a:cxnLst/>
              <a:rect l="l" t="t" r="r" b="b"/>
              <a:pathLst>
                <a:path w="1065" h="1065"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1"/>
            <p:cNvSpPr/>
            <p:nvPr/>
          </p:nvSpPr>
          <p:spPr>
            <a:xfrm>
              <a:off x="8623644"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5" y="822"/>
                    <a:pt x="1065" y="548"/>
                  </a:cubicBezTo>
                  <a:cubicBezTo>
                    <a:pt x="1065" y="244"/>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1"/>
            <p:cNvSpPr/>
            <p:nvPr/>
          </p:nvSpPr>
          <p:spPr>
            <a:xfrm>
              <a:off x="8471213" y="3470021"/>
              <a:ext cx="37877" cy="37877"/>
            </a:xfrm>
            <a:custGeom>
              <a:avLst/>
              <a:gdLst/>
              <a:ahLst/>
              <a:cxnLst/>
              <a:rect l="l" t="t" r="r" b="b"/>
              <a:pathLst>
                <a:path w="1065" h="1065" extrusionOk="0">
                  <a:moveTo>
                    <a:pt x="518" y="1"/>
                  </a:moveTo>
                  <a:cubicBezTo>
                    <a:pt x="214" y="1"/>
                    <a:pt x="1" y="244"/>
                    <a:pt x="1" y="548"/>
                  </a:cubicBezTo>
                  <a:cubicBezTo>
                    <a:pt x="1" y="822"/>
                    <a:pt x="214" y="1065"/>
                    <a:pt x="518" y="1065"/>
                  </a:cubicBezTo>
                  <a:cubicBezTo>
                    <a:pt x="822" y="1065"/>
                    <a:pt x="1065" y="822"/>
                    <a:pt x="1065" y="548"/>
                  </a:cubicBezTo>
                  <a:cubicBezTo>
                    <a:pt x="1065" y="244"/>
                    <a:pt x="822" y="1"/>
                    <a:pt x="5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1"/>
            <p:cNvSpPr/>
            <p:nvPr/>
          </p:nvSpPr>
          <p:spPr>
            <a:xfrm>
              <a:off x="8316648" y="3470021"/>
              <a:ext cx="37877" cy="37877"/>
            </a:xfrm>
            <a:custGeom>
              <a:avLst/>
              <a:gdLst/>
              <a:ahLst/>
              <a:cxnLst/>
              <a:rect l="l" t="t" r="r" b="b"/>
              <a:pathLst>
                <a:path w="1065" h="1065" extrusionOk="0">
                  <a:moveTo>
                    <a:pt x="547" y="1"/>
                  </a:moveTo>
                  <a:cubicBezTo>
                    <a:pt x="243" y="1"/>
                    <a:pt x="0" y="244"/>
                    <a:pt x="0" y="548"/>
                  </a:cubicBezTo>
                  <a:cubicBezTo>
                    <a:pt x="0" y="822"/>
                    <a:pt x="243" y="1065"/>
                    <a:pt x="547" y="1065"/>
                  </a:cubicBezTo>
                  <a:cubicBezTo>
                    <a:pt x="821" y="1065"/>
                    <a:pt x="1064" y="822"/>
                    <a:pt x="1064" y="548"/>
                  </a:cubicBezTo>
                  <a:cubicBezTo>
                    <a:pt x="1064" y="244"/>
                    <a:pt x="821" y="1"/>
                    <a:pt x="5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1"/>
            <p:cNvSpPr/>
            <p:nvPr/>
          </p:nvSpPr>
          <p:spPr>
            <a:xfrm>
              <a:off x="8164216"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4" y="822"/>
                    <a:pt x="1064" y="548"/>
                  </a:cubicBezTo>
                  <a:cubicBezTo>
                    <a:pt x="1064" y="244"/>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1"/>
            <p:cNvSpPr/>
            <p:nvPr/>
          </p:nvSpPr>
          <p:spPr>
            <a:xfrm>
              <a:off x="8009616" y="3470021"/>
              <a:ext cx="37877" cy="37877"/>
            </a:xfrm>
            <a:custGeom>
              <a:avLst/>
              <a:gdLst/>
              <a:ahLst/>
              <a:cxnLst/>
              <a:rect l="l" t="t" r="r" b="b"/>
              <a:pathLst>
                <a:path w="1065" h="1065" extrusionOk="0">
                  <a:moveTo>
                    <a:pt x="548" y="1"/>
                  </a:moveTo>
                  <a:cubicBezTo>
                    <a:pt x="244" y="1"/>
                    <a:pt x="1" y="244"/>
                    <a:pt x="1" y="548"/>
                  </a:cubicBezTo>
                  <a:cubicBezTo>
                    <a:pt x="1" y="822"/>
                    <a:pt x="244" y="1065"/>
                    <a:pt x="548" y="1065"/>
                  </a:cubicBezTo>
                  <a:cubicBezTo>
                    <a:pt x="822" y="1065"/>
                    <a:pt x="1065" y="822"/>
                    <a:pt x="1065" y="548"/>
                  </a:cubicBezTo>
                  <a:cubicBezTo>
                    <a:pt x="1065" y="244"/>
                    <a:pt x="822" y="1"/>
                    <a:pt x="5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1"/>
            <p:cNvSpPr/>
            <p:nvPr/>
          </p:nvSpPr>
          <p:spPr>
            <a:xfrm>
              <a:off x="7856117"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5" y="822"/>
                    <a:pt x="1065" y="548"/>
                  </a:cubicBezTo>
                  <a:cubicBezTo>
                    <a:pt x="1065" y="244"/>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1"/>
            <p:cNvSpPr/>
            <p:nvPr/>
          </p:nvSpPr>
          <p:spPr>
            <a:xfrm>
              <a:off x="7702619" y="3470021"/>
              <a:ext cx="37877" cy="37877"/>
            </a:xfrm>
            <a:custGeom>
              <a:avLst/>
              <a:gdLst/>
              <a:ahLst/>
              <a:cxnLst/>
              <a:rect l="l" t="t" r="r" b="b"/>
              <a:pathLst>
                <a:path w="1065" h="1065" extrusionOk="0">
                  <a:moveTo>
                    <a:pt x="548" y="1"/>
                  </a:moveTo>
                  <a:cubicBezTo>
                    <a:pt x="244" y="1"/>
                    <a:pt x="1" y="244"/>
                    <a:pt x="1" y="548"/>
                  </a:cubicBezTo>
                  <a:cubicBezTo>
                    <a:pt x="1" y="822"/>
                    <a:pt x="244" y="1065"/>
                    <a:pt x="548" y="1065"/>
                  </a:cubicBezTo>
                  <a:cubicBezTo>
                    <a:pt x="852" y="1065"/>
                    <a:pt x="1064" y="822"/>
                    <a:pt x="1064" y="548"/>
                  </a:cubicBezTo>
                  <a:cubicBezTo>
                    <a:pt x="1064" y="244"/>
                    <a:pt x="852" y="1"/>
                    <a:pt x="5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1"/>
            <p:cNvSpPr/>
            <p:nvPr/>
          </p:nvSpPr>
          <p:spPr>
            <a:xfrm>
              <a:off x="8623644"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5" y="821"/>
                    <a:pt x="1065" y="548"/>
                  </a:cubicBezTo>
                  <a:cubicBezTo>
                    <a:pt x="1065" y="244"/>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1"/>
            <p:cNvSpPr/>
            <p:nvPr/>
          </p:nvSpPr>
          <p:spPr>
            <a:xfrm>
              <a:off x="8471213" y="3329505"/>
              <a:ext cx="37877" cy="37877"/>
            </a:xfrm>
            <a:custGeom>
              <a:avLst/>
              <a:gdLst/>
              <a:ahLst/>
              <a:cxnLst/>
              <a:rect l="l" t="t" r="r" b="b"/>
              <a:pathLst>
                <a:path w="1065" h="1065" extrusionOk="0">
                  <a:moveTo>
                    <a:pt x="518" y="0"/>
                  </a:moveTo>
                  <a:cubicBezTo>
                    <a:pt x="214" y="0"/>
                    <a:pt x="1" y="244"/>
                    <a:pt x="1" y="548"/>
                  </a:cubicBezTo>
                  <a:cubicBezTo>
                    <a:pt x="1" y="821"/>
                    <a:pt x="214" y="1064"/>
                    <a:pt x="518" y="1064"/>
                  </a:cubicBezTo>
                  <a:cubicBezTo>
                    <a:pt x="822" y="1064"/>
                    <a:pt x="1065" y="821"/>
                    <a:pt x="1065" y="548"/>
                  </a:cubicBezTo>
                  <a:cubicBezTo>
                    <a:pt x="1065" y="244"/>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1"/>
            <p:cNvSpPr/>
            <p:nvPr/>
          </p:nvSpPr>
          <p:spPr>
            <a:xfrm>
              <a:off x="8316648" y="3329505"/>
              <a:ext cx="37877" cy="37877"/>
            </a:xfrm>
            <a:custGeom>
              <a:avLst/>
              <a:gdLst/>
              <a:ahLst/>
              <a:cxnLst/>
              <a:rect l="l" t="t" r="r" b="b"/>
              <a:pathLst>
                <a:path w="1065"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1"/>
            <p:cNvSpPr/>
            <p:nvPr/>
          </p:nvSpPr>
          <p:spPr>
            <a:xfrm>
              <a:off x="8164216"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4" y="821"/>
                    <a:pt x="1064" y="548"/>
                  </a:cubicBezTo>
                  <a:cubicBezTo>
                    <a:pt x="1064" y="244"/>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1"/>
            <p:cNvSpPr/>
            <p:nvPr/>
          </p:nvSpPr>
          <p:spPr>
            <a:xfrm>
              <a:off x="8009616" y="3329505"/>
              <a:ext cx="37877" cy="37877"/>
            </a:xfrm>
            <a:custGeom>
              <a:avLst/>
              <a:gdLst/>
              <a:ahLst/>
              <a:cxnLst/>
              <a:rect l="l" t="t" r="r" b="b"/>
              <a:pathLst>
                <a:path w="1065" h="1065" extrusionOk="0">
                  <a:moveTo>
                    <a:pt x="548" y="0"/>
                  </a:moveTo>
                  <a:cubicBezTo>
                    <a:pt x="244" y="0"/>
                    <a:pt x="1" y="244"/>
                    <a:pt x="1" y="548"/>
                  </a:cubicBezTo>
                  <a:cubicBezTo>
                    <a:pt x="1" y="821"/>
                    <a:pt x="244" y="1064"/>
                    <a:pt x="548" y="1064"/>
                  </a:cubicBezTo>
                  <a:cubicBezTo>
                    <a:pt x="822" y="1064"/>
                    <a:pt x="1065" y="821"/>
                    <a:pt x="1065" y="548"/>
                  </a:cubicBezTo>
                  <a:cubicBezTo>
                    <a:pt x="1065" y="244"/>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1"/>
            <p:cNvSpPr/>
            <p:nvPr/>
          </p:nvSpPr>
          <p:spPr>
            <a:xfrm>
              <a:off x="7856117"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5" y="821"/>
                    <a:pt x="1065" y="548"/>
                  </a:cubicBezTo>
                  <a:cubicBezTo>
                    <a:pt x="1065" y="244"/>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1"/>
            <p:cNvSpPr/>
            <p:nvPr/>
          </p:nvSpPr>
          <p:spPr>
            <a:xfrm>
              <a:off x="7702619" y="3329505"/>
              <a:ext cx="37877" cy="37877"/>
            </a:xfrm>
            <a:custGeom>
              <a:avLst/>
              <a:gdLst/>
              <a:ahLst/>
              <a:cxnLst/>
              <a:rect l="l" t="t" r="r" b="b"/>
              <a:pathLst>
                <a:path w="1065" h="1065" extrusionOk="0">
                  <a:moveTo>
                    <a:pt x="548" y="0"/>
                  </a:moveTo>
                  <a:cubicBezTo>
                    <a:pt x="244" y="0"/>
                    <a:pt x="1" y="244"/>
                    <a:pt x="1" y="548"/>
                  </a:cubicBezTo>
                  <a:cubicBezTo>
                    <a:pt x="1" y="821"/>
                    <a:pt x="244" y="1064"/>
                    <a:pt x="548" y="1064"/>
                  </a:cubicBezTo>
                  <a:cubicBezTo>
                    <a:pt x="852" y="1064"/>
                    <a:pt x="1064" y="821"/>
                    <a:pt x="1064" y="548"/>
                  </a:cubicBezTo>
                  <a:cubicBezTo>
                    <a:pt x="1064" y="244"/>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1"/>
            <p:cNvSpPr/>
            <p:nvPr/>
          </p:nvSpPr>
          <p:spPr>
            <a:xfrm>
              <a:off x="8623644"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1"/>
            <p:cNvSpPr/>
            <p:nvPr/>
          </p:nvSpPr>
          <p:spPr>
            <a:xfrm>
              <a:off x="8471213" y="3188988"/>
              <a:ext cx="37877" cy="37841"/>
            </a:xfrm>
            <a:custGeom>
              <a:avLst/>
              <a:gdLst/>
              <a:ahLst/>
              <a:cxnLst/>
              <a:rect l="l" t="t" r="r" b="b"/>
              <a:pathLst>
                <a:path w="1065" h="1064"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1"/>
            <p:cNvSpPr/>
            <p:nvPr/>
          </p:nvSpPr>
          <p:spPr>
            <a:xfrm>
              <a:off x="8316648" y="3188988"/>
              <a:ext cx="37877" cy="37841"/>
            </a:xfrm>
            <a:custGeom>
              <a:avLst/>
              <a:gdLst/>
              <a:ahLst/>
              <a:cxnLst/>
              <a:rect l="l" t="t" r="r" b="b"/>
              <a:pathLst>
                <a:path w="1065" h="1064"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1"/>
            <p:cNvSpPr/>
            <p:nvPr/>
          </p:nvSpPr>
          <p:spPr>
            <a:xfrm>
              <a:off x="8164216"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1"/>
            <p:cNvSpPr/>
            <p:nvPr/>
          </p:nvSpPr>
          <p:spPr>
            <a:xfrm>
              <a:off x="8009616" y="318898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1"/>
            <p:cNvSpPr/>
            <p:nvPr/>
          </p:nvSpPr>
          <p:spPr>
            <a:xfrm>
              <a:off x="7856117"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1"/>
            <p:cNvSpPr/>
            <p:nvPr/>
          </p:nvSpPr>
          <p:spPr>
            <a:xfrm>
              <a:off x="7702619" y="318898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 Design">
  <p:cSld name="Title + Text + Design">
    <p:spTree>
      <p:nvGrpSpPr>
        <p:cNvPr id="1" name="Shape 567"/>
        <p:cNvGrpSpPr/>
        <p:nvPr/>
      </p:nvGrpSpPr>
      <p:grpSpPr>
        <a:xfrm>
          <a:off x="0" y="0"/>
          <a:ext cx="0" cy="0"/>
          <a:chOff x="0" y="0"/>
          <a:chExt cx="0" cy="0"/>
        </a:xfrm>
      </p:grpSpPr>
      <p:sp>
        <p:nvSpPr>
          <p:cNvPr id="568" name="Google Shape;568;p23"/>
          <p:cNvSpPr txBox="1">
            <a:spLocks noGrp="1"/>
          </p:cNvSpPr>
          <p:nvPr>
            <p:ph type="subTitle" idx="1"/>
          </p:nvPr>
        </p:nvSpPr>
        <p:spPr>
          <a:xfrm>
            <a:off x="540000" y="3643825"/>
            <a:ext cx="2380200" cy="90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1600"/>
              </a:spcBef>
              <a:spcAft>
                <a:spcPts val="0"/>
              </a:spcAft>
              <a:buClr>
                <a:schemeClr val="dk1"/>
              </a:buClr>
              <a:buSzPts val="1600"/>
              <a:buNone/>
              <a:defRPr>
                <a:solidFill>
                  <a:schemeClr val="dk1"/>
                </a:solidFill>
              </a:defRPr>
            </a:lvl3pPr>
            <a:lvl4pPr lvl="3" rtl="0">
              <a:spcBef>
                <a:spcPts val="1600"/>
              </a:spcBef>
              <a:spcAft>
                <a:spcPts val="0"/>
              </a:spcAft>
              <a:buClr>
                <a:schemeClr val="dk1"/>
              </a:buClr>
              <a:buSzPts val="1600"/>
              <a:buNone/>
              <a:defRPr>
                <a:solidFill>
                  <a:schemeClr val="dk1"/>
                </a:solidFill>
              </a:defRPr>
            </a:lvl4pPr>
            <a:lvl5pPr lvl="4" rtl="0">
              <a:spcBef>
                <a:spcPts val="1600"/>
              </a:spcBef>
              <a:spcAft>
                <a:spcPts val="0"/>
              </a:spcAft>
              <a:buClr>
                <a:schemeClr val="dk1"/>
              </a:buClr>
              <a:buSzPts val="1600"/>
              <a:buNone/>
              <a:defRPr>
                <a:solidFill>
                  <a:schemeClr val="dk1"/>
                </a:solidFill>
              </a:defRPr>
            </a:lvl5pPr>
            <a:lvl6pPr lvl="5" rtl="0">
              <a:spcBef>
                <a:spcPts val="1600"/>
              </a:spcBef>
              <a:spcAft>
                <a:spcPts val="0"/>
              </a:spcAft>
              <a:buClr>
                <a:schemeClr val="dk1"/>
              </a:buClr>
              <a:buSzPts val="1600"/>
              <a:buNone/>
              <a:defRPr>
                <a:solidFill>
                  <a:schemeClr val="dk1"/>
                </a:solidFill>
              </a:defRPr>
            </a:lvl6pPr>
            <a:lvl7pPr lvl="6" rtl="0">
              <a:spcBef>
                <a:spcPts val="1600"/>
              </a:spcBef>
              <a:spcAft>
                <a:spcPts val="0"/>
              </a:spcAft>
              <a:buClr>
                <a:schemeClr val="dk1"/>
              </a:buClr>
              <a:buSzPts val="1600"/>
              <a:buNone/>
              <a:defRPr>
                <a:solidFill>
                  <a:schemeClr val="dk1"/>
                </a:solidFill>
              </a:defRPr>
            </a:lvl7pPr>
            <a:lvl8pPr lvl="7" rtl="0">
              <a:spcBef>
                <a:spcPts val="1600"/>
              </a:spcBef>
              <a:spcAft>
                <a:spcPts val="0"/>
              </a:spcAft>
              <a:buClr>
                <a:schemeClr val="dk1"/>
              </a:buClr>
              <a:buSzPts val="1600"/>
              <a:buNone/>
              <a:defRPr>
                <a:solidFill>
                  <a:schemeClr val="dk1"/>
                </a:solidFill>
              </a:defRPr>
            </a:lvl8pPr>
            <a:lvl9pPr lvl="8" rtl="0">
              <a:spcBef>
                <a:spcPts val="1600"/>
              </a:spcBef>
              <a:spcAft>
                <a:spcPts val="1600"/>
              </a:spcAft>
              <a:buClr>
                <a:schemeClr val="dk1"/>
              </a:buClr>
              <a:buSzPts val="1600"/>
              <a:buNone/>
              <a:defRPr>
                <a:solidFill>
                  <a:schemeClr val="dk1"/>
                </a:solidFill>
              </a:defRPr>
            </a:lvl9pPr>
          </a:lstStyle>
          <a:p>
            <a:endParaRPr/>
          </a:p>
        </p:txBody>
      </p:sp>
      <p:sp>
        <p:nvSpPr>
          <p:cNvPr id="569" name="Google Shape;569;p23"/>
          <p:cNvSpPr txBox="1">
            <a:spLocks noGrp="1"/>
          </p:cNvSpPr>
          <p:nvPr>
            <p:ph type="title"/>
          </p:nvPr>
        </p:nvSpPr>
        <p:spPr>
          <a:xfrm>
            <a:off x="529225" y="540725"/>
            <a:ext cx="4060200" cy="13269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570" name="Google Shape;570;p23"/>
          <p:cNvSpPr/>
          <p:nvPr/>
        </p:nvSpPr>
        <p:spPr>
          <a:xfrm flipH="1">
            <a:off x="8423198" y="4"/>
            <a:ext cx="447402" cy="1326772"/>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 name="Google Shape;571;p23"/>
          <p:cNvGrpSpPr/>
          <p:nvPr/>
        </p:nvGrpSpPr>
        <p:grpSpPr>
          <a:xfrm>
            <a:off x="8556624" y="701073"/>
            <a:ext cx="180564" cy="431367"/>
            <a:chOff x="8803899" y="686838"/>
            <a:chExt cx="180564" cy="431367"/>
          </a:xfrm>
        </p:grpSpPr>
        <p:sp>
          <p:nvSpPr>
            <p:cNvPr id="572" name="Google Shape;572;p23"/>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3"/>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lt2"/>
        </a:solidFill>
        <a:effectLst/>
      </p:bgPr>
    </p:bg>
    <p:spTree>
      <p:nvGrpSpPr>
        <p:cNvPr id="1" name="Shape 574"/>
        <p:cNvGrpSpPr/>
        <p:nvPr/>
      </p:nvGrpSpPr>
      <p:grpSpPr>
        <a:xfrm>
          <a:off x="0" y="0"/>
          <a:ext cx="0" cy="0"/>
          <a:chOff x="0" y="0"/>
          <a:chExt cx="0" cy="0"/>
        </a:xfrm>
      </p:grpSpPr>
      <p:sp>
        <p:nvSpPr>
          <p:cNvPr id="575" name="Google Shape;575;p24"/>
          <p:cNvSpPr/>
          <p:nvPr/>
        </p:nvSpPr>
        <p:spPr>
          <a:xfrm>
            <a:off x="0" y="-150"/>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4"/>
          <p:cNvSpPr txBox="1">
            <a:spLocks noGrp="1"/>
          </p:cNvSpPr>
          <p:nvPr>
            <p:ph type="title"/>
          </p:nvPr>
        </p:nvSpPr>
        <p:spPr>
          <a:xfrm>
            <a:off x="529300" y="719675"/>
            <a:ext cx="4032000" cy="1131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700"/>
              <a:buNone/>
              <a:defRPr sz="6000">
                <a:solidFill>
                  <a:schemeClr val="lt1"/>
                </a:solidFill>
              </a:defRPr>
            </a:lvl1pPr>
            <a:lvl2pPr lvl="1" rtl="0">
              <a:spcBef>
                <a:spcPts val="0"/>
              </a:spcBef>
              <a:spcAft>
                <a:spcPts val="0"/>
              </a:spcAft>
              <a:buClr>
                <a:schemeClr val="dk1"/>
              </a:buClr>
              <a:buSzPts val="4000"/>
              <a:buNone/>
              <a:defRPr>
                <a:solidFill>
                  <a:schemeClr val="dk1"/>
                </a:solidFill>
              </a:defRPr>
            </a:lvl2pPr>
            <a:lvl3pPr lvl="2" rtl="0">
              <a:spcBef>
                <a:spcPts val="0"/>
              </a:spcBef>
              <a:spcAft>
                <a:spcPts val="0"/>
              </a:spcAft>
              <a:buClr>
                <a:schemeClr val="dk1"/>
              </a:buClr>
              <a:buSzPts val="4000"/>
              <a:buNone/>
              <a:defRPr>
                <a:solidFill>
                  <a:schemeClr val="dk1"/>
                </a:solidFill>
              </a:defRPr>
            </a:lvl3pPr>
            <a:lvl4pPr lvl="3" rtl="0">
              <a:spcBef>
                <a:spcPts val="0"/>
              </a:spcBef>
              <a:spcAft>
                <a:spcPts val="0"/>
              </a:spcAft>
              <a:buClr>
                <a:schemeClr val="dk1"/>
              </a:buClr>
              <a:buSzPts val="4000"/>
              <a:buNone/>
              <a:defRPr>
                <a:solidFill>
                  <a:schemeClr val="dk1"/>
                </a:solidFill>
              </a:defRPr>
            </a:lvl4pPr>
            <a:lvl5pPr lvl="4" rtl="0">
              <a:spcBef>
                <a:spcPts val="0"/>
              </a:spcBef>
              <a:spcAft>
                <a:spcPts val="0"/>
              </a:spcAft>
              <a:buClr>
                <a:schemeClr val="dk1"/>
              </a:buClr>
              <a:buSzPts val="4000"/>
              <a:buNone/>
              <a:defRPr>
                <a:solidFill>
                  <a:schemeClr val="dk1"/>
                </a:solidFill>
              </a:defRPr>
            </a:lvl5pPr>
            <a:lvl6pPr lvl="5" rtl="0">
              <a:spcBef>
                <a:spcPts val="0"/>
              </a:spcBef>
              <a:spcAft>
                <a:spcPts val="0"/>
              </a:spcAft>
              <a:buClr>
                <a:schemeClr val="dk1"/>
              </a:buClr>
              <a:buSzPts val="4000"/>
              <a:buNone/>
              <a:defRPr>
                <a:solidFill>
                  <a:schemeClr val="dk1"/>
                </a:solidFill>
              </a:defRPr>
            </a:lvl6pPr>
            <a:lvl7pPr lvl="6" rtl="0">
              <a:spcBef>
                <a:spcPts val="0"/>
              </a:spcBef>
              <a:spcAft>
                <a:spcPts val="0"/>
              </a:spcAft>
              <a:buClr>
                <a:schemeClr val="dk1"/>
              </a:buClr>
              <a:buSzPts val="4000"/>
              <a:buNone/>
              <a:defRPr>
                <a:solidFill>
                  <a:schemeClr val="dk1"/>
                </a:solidFill>
              </a:defRPr>
            </a:lvl7pPr>
            <a:lvl8pPr lvl="7" rtl="0">
              <a:spcBef>
                <a:spcPts val="0"/>
              </a:spcBef>
              <a:spcAft>
                <a:spcPts val="0"/>
              </a:spcAft>
              <a:buClr>
                <a:schemeClr val="dk1"/>
              </a:buClr>
              <a:buSzPts val="4000"/>
              <a:buNone/>
              <a:defRPr>
                <a:solidFill>
                  <a:schemeClr val="dk1"/>
                </a:solidFill>
              </a:defRPr>
            </a:lvl8pPr>
            <a:lvl9pPr lvl="8" rtl="0">
              <a:spcBef>
                <a:spcPts val="0"/>
              </a:spcBef>
              <a:spcAft>
                <a:spcPts val="0"/>
              </a:spcAft>
              <a:buClr>
                <a:schemeClr val="dk1"/>
              </a:buClr>
              <a:buSzPts val="4000"/>
              <a:buNone/>
              <a:defRPr>
                <a:solidFill>
                  <a:schemeClr val="dk1"/>
                </a:solidFill>
              </a:defRPr>
            </a:lvl9pPr>
          </a:lstStyle>
          <a:p>
            <a:endParaRPr/>
          </a:p>
        </p:txBody>
      </p:sp>
      <p:sp>
        <p:nvSpPr>
          <p:cNvPr id="577" name="Google Shape;577;p24"/>
          <p:cNvSpPr txBox="1">
            <a:spLocks noGrp="1"/>
          </p:cNvSpPr>
          <p:nvPr>
            <p:ph type="subTitle" idx="1"/>
          </p:nvPr>
        </p:nvSpPr>
        <p:spPr>
          <a:xfrm>
            <a:off x="789850" y="1909638"/>
            <a:ext cx="3510900" cy="137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600"/>
              <a:buNone/>
              <a:defRPr>
                <a:solidFill>
                  <a:schemeClr val="dk1"/>
                </a:solidFill>
              </a:defRPr>
            </a:lvl1pPr>
            <a:lvl2pPr lvl="1" rtl="0">
              <a:spcBef>
                <a:spcPts val="0"/>
              </a:spcBef>
              <a:spcAft>
                <a:spcPts val="0"/>
              </a:spcAft>
              <a:buClr>
                <a:schemeClr val="dk1"/>
              </a:buClr>
              <a:buSzPts val="1600"/>
              <a:buNone/>
              <a:defRPr>
                <a:solidFill>
                  <a:schemeClr val="dk1"/>
                </a:solidFill>
              </a:defRPr>
            </a:lvl2pPr>
            <a:lvl3pPr lvl="2" rtl="0">
              <a:spcBef>
                <a:spcPts val="1600"/>
              </a:spcBef>
              <a:spcAft>
                <a:spcPts val="0"/>
              </a:spcAft>
              <a:buClr>
                <a:schemeClr val="dk1"/>
              </a:buClr>
              <a:buSzPts val="1600"/>
              <a:buNone/>
              <a:defRPr>
                <a:solidFill>
                  <a:schemeClr val="dk1"/>
                </a:solidFill>
              </a:defRPr>
            </a:lvl3pPr>
            <a:lvl4pPr lvl="3" rtl="0">
              <a:spcBef>
                <a:spcPts val="1600"/>
              </a:spcBef>
              <a:spcAft>
                <a:spcPts val="0"/>
              </a:spcAft>
              <a:buClr>
                <a:schemeClr val="dk1"/>
              </a:buClr>
              <a:buSzPts val="1600"/>
              <a:buNone/>
              <a:defRPr>
                <a:solidFill>
                  <a:schemeClr val="dk1"/>
                </a:solidFill>
              </a:defRPr>
            </a:lvl4pPr>
            <a:lvl5pPr lvl="4" rtl="0">
              <a:spcBef>
                <a:spcPts val="1600"/>
              </a:spcBef>
              <a:spcAft>
                <a:spcPts val="0"/>
              </a:spcAft>
              <a:buClr>
                <a:schemeClr val="dk1"/>
              </a:buClr>
              <a:buSzPts val="1600"/>
              <a:buNone/>
              <a:defRPr>
                <a:solidFill>
                  <a:schemeClr val="dk1"/>
                </a:solidFill>
              </a:defRPr>
            </a:lvl5pPr>
            <a:lvl6pPr lvl="5" rtl="0">
              <a:spcBef>
                <a:spcPts val="1600"/>
              </a:spcBef>
              <a:spcAft>
                <a:spcPts val="0"/>
              </a:spcAft>
              <a:buClr>
                <a:schemeClr val="dk1"/>
              </a:buClr>
              <a:buSzPts val="1600"/>
              <a:buNone/>
              <a:defRPr>
                <a:solidFill>
                  <a:schemeClr val="dk1"/>
                </a:solidFill>
              </a:defRPr>
            </a:lvl6pPr>
            <a:lvl7pPr lvl="6" rtl="0">
              <a:spcBef>
                <a:spcPts val="1600"/>
              </a:spcBef>
              <a:spcAft>
                <a:spcPts val="0"/>
              </a:spcAft>
              <a:buClr>
                <a:schemeClr val="dk1"/>
              </a:buClr>
              <a:buSzPts val="1600"/>
              <a:buNone/>
              <a:defRPr>
                <a:solidFill>
                  <a:schemeClr val="dk1"/>
                </a:solidFill>
              </a:defRPr>
            </a:lvl7pPr>
            <a:lvl8pPr lvl="7" rtl="0">
              <a:spcBef>
                <a:spcPts val="1600"/>
              </a:spcBef>
              <a:spcAft>
                <a:spcPts val="0"/>
              </a:spcAft>
              <a:buClr>
                <a:schemeClr val="dk1"/>
              </a:buClr>
              <a:buSzPts val="1600"/>
              <a:buNone/>
              <a:defRPr>
                <a:solidFill>
                  <a:schemeClr val="dk1"/>
                </a:solidFill>
              </a:defRPr>
            </a:lvl8pPr>
            <a:lvl9pPr lvl="8" rtl="0">
              <a:spcBef>
                <a:spcPts val="1600"/>
              </a:spcBef>
              <a:spcAft>
                <a:spcPts val="1600"/>
              </a:spcAft>
              <a:buClr>
                <a:schemeClr val="dk1"/>
              </a:buClr>
              <a:buSzPts val="1600"/>
              <a:buNone/>
              <a:defRPr>
                <a:solidFill>
                  <a:schemeClr val="dk1"/>
                </a:solidFill>
              </a:defRPr>
            </a:lvl9pPr>
          </a:lstStyle>
          <a:p>
            <a:endParaRPr/>
          </a:p>
        </p:txBody>
      </p:sp>
      <p:sp>
        <p:nvSpPr>
          <p:cNvPr id="578" name="Google Shape;578;p24"/>
          <p:cNvSpPr/>
          <p:nvPr/>
        </p:nvSpPr>
        <p:spPr>
          <a:xfrm rot="5400000" flipH="1">
            <a:off x="2719920" y="-1481442"/>
            <a:ext cx="3704143" cy="8106384"/>
          </a:xfrm>
          <a:custGeom>
            <a:avLst/>
            <a:gdLst/>
            <a:ahLst/>
            <a:cxnLst/>
            <a:rect l="l" t="t" r="r" b="b"/>
            <a:pathLst>
              <a:path w="37479" h="60123" fill="none" extrusionOk="0">
                <a:moveTo>
                  <a:pt x="1" y="0"/>
                </a:moveTo>
                <a:lnTo>
                  <a:pt x="37479" y="0"/>
                </a:lnTo>
                <a:lnTo>
                  <a:pt x="37479" y="60123"/>
                </a:lnTo>
                <a:lnTo>
                  <a:pt x="1" y="60123"/>
                </a:lnTo>
                <a:close/>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79" name="Google Shape;579;p24"/>
          <p:cNvSpPr/>
          <p:nvPr/>
        </p:nvSpPr>
        <p:spPr>
          <a:xfrm>
            <a:off x="1733404" y="4105350"/>
            <a:ext cx="1386477" cy="609333"/>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4"/>
          <p:cNvSpPr/>
          <p:nvPr/>
        </p:nvSpPr>
        <p:spPr>
          <a:xfrm rot="5400000" flipH="1">
            <a:off x="2013105" y="4252301"/>
            <a:ext cx="310997" cy="315402"/>
          </a:xfrm>
          <a:custGeom>
            <a:avLst/>
            <a:gdLst/>
            <a:ahLst/>
            <a:cxnLst/>
            <a:rect l="l" t="t" r="r" b="b"/>
            <a:pathLst>
              <a:path w="4317" h="4378" extrusionOk="0">
                <a:moveTo>
                  <a:pt x="821" y="0"/>
                </a:moveTo>
                <a:lnTo>
                  <a:pt x="1" y="852"/>
                </a:lnTo>
                <a:lnTo>
                  <a:pt x="1308" y="2189"/>
                </a:lnTo>
                <a:lnTo>
                  <a:pt x="1" y="3496"/>
                </a:lnTo>
                <a:lnTo>
                  <a:pt x="821" y="4377"/>
                </a:lnTo>
                <a:lnTo>
                  <a:pt x="2159" y="3040"/>
                </a:lnTo>
                <a:lnTo>
                  <a:pt x="3496" y="4377"/>
                </a:lnTo>
                <a:lnTo>
                  <a:pt x="4317" y="3496"/>
                </a:lnTo>
                <a:lnTo>
                  <a:pt x="2979" y="2189"/>
                </a:lnTo>
                <a:lnTo>
                  <a:pt x="4317" y="852"/>
                </a:lnTo>
                <a:lnTo>
                  <a:pt x="3496" y="0"/>
                </a:lnTo>
                <a:lnTo>
                  <a:pt x="2159" y="1338"/>
                </a:lnTo>
                <a:lnTo>
                  <a:pt x="8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4"/>
          <p:cNvSpPr/>
          <p:nvPr/>
        </p:nvSpPr>
        <p:spPr>
          <a:xfrm rot="5400000" flipH="1">
            <a:off x="2515017" y="4245189"/>
            <a:ext cx="325102" cy="329621"/>
          </a:xfrm>
          <a:custGeom>
            <a:avLst/>
            <a:gdLst/>
            <a:ahLst/>
            <a:cxnLst/>
            <a:rect l="l" t="t" r="r" b="b"/>
            <a:pathLst>
              <a:path w="4317" h="4377" extrusionOk="0">
                <a:moveTo>
                  <a:pt x="821" y="0"/>
                </a:moveTo>
                <a:lnTo>
                  <a:pt x="1" y="851"/>
                </a:lnTo>
                <a:lnTo>
                  <a:pt x="1308" y="2158"/>
                </a:lnTo>
                <a:lnTo>
                  <a:pt x="1" y="3495"/>
                </a:lnTo>
                <a:lnTo>
                  <a:pt x="821" y="4377"/>
                </a:lnTo>
                <a:lnTo>
                  <a:pt x="2159" y="3040"/>
                </a:lnTo>
                <a:lnTo>
                  <a:pt x="3496" y="4377"/>
                </a:lnTo>
                <a:lnTo>
                  <a:pt x="4317" y="3495"/>
                </a:lnTo>
                <a:lnTo>
                  <a:pt x="2979" y="2158"/>
                </a:lnTo>
                <a:lnTo>
                  <a:pt x="4317" y="851"/>
                </a:lnTo>
                <a:lnTo>
                  <a:pt x="3496" y="0"/>
                </a:lnTo>
                <a:lnTo>
                  <a:pt x="2159" y="1337"/>
                </a:lnTo>
                <a:lnTo>
                  <a:pt x="8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4"/>
          <p:cNvSpPr txBox="1"/>
          <p:nvPr/>
        </p:nvSpPr>
        <p:spPr>
          <a:xfrm>
            <a:off x="789850" y="3188100"/>
            <a:ext cx="3510900" cy="76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Arimo"/>
                <a:ea typeface="Arimo"/>
                <a:cs typeface="Arimo"/>
                <a:sym typeface="Arimo"/>
              </a:rPr>
              <a:t>CREDITS: This presentation template was created by </a:t>
            </a:r>
            <a:r>
              <a:rPr lang="en-GB" sz="1200" b="1">
                <a:solidFill>
                  <a:schemeClr val="lt1"/>
                </a:solidFill>
                <a:uFill>
                  <a:noFill/>
                </a:uFill>
                <a:latin typeface="Arimo"/>
                <a:ea typeface="Arimo"/>
                <a:cs typeface="Arimo"/>
                <a:sym typeface="Arimo"/>
                <a:hlinkClick r:id="rId2">
                  <a:extLst>
                    <a:ext uri="{A12FA001-AC4F-418D-AE19-62706E023703}">
                      <ahyp:hlinkClr xmlns:ahyp="http://schemas.microsoft.com/office/drawing/2018/hyperlinkcolor" val="tx"/>
                    </a:ext>
                  </a:extLst>
                </a:hlinkClick>
              </a:rPr>
              <a:t>Slidesgo</a:t>
            </a:r>
            <a:r>
              <a:rPr lang="en-GB" sz="1200">
                <a:solidFill>
                  <a:schemeClr val="lt1"/>
                </a:solidFill>
                <a:latin typeface="Arimo"/>
                <a:ea typeface="Arimo"/>
                <a:cs typeface="Arimo"/>
                <a:sym typeface="Arimo"/>
              </a:rPr>
              <a:t>, including icons by </a:t>
            </a:r>
            <a:r>
              <a:rPr lang="en-GB" sz="1200" b="1">
                <a:solidFill>
                  <a:schemeClr val="lt1"/>
                </a:solidFill>
                <a:uFill>
                  <a:noFill/>
                </a:uFill>
                <a:latin typeface="Arimo"/>
                <a:ea typeface="Arimo"/>
                <a:cs typeface="Arimo"/>
                <a:sym typeface="Arimo"/>
                <a:hlinkClick r:id="rId3">
                  <a:extLst>
                    <a:ext uri="{A12FA001-AC4F-418D-AE19-62706E023703}">
                      <ahyp:hlinkClr xmlns:ahyp="http://schemas.microsoft.com/office/drawing/2018/hyperlinkcolor" val="tx"/>
                    </a:ext>
                  </a:extLst>
                </a:hlinkClick>
              </a:rPr>
              <a:t>Flaticon</a:t>
            </a:r>
            <a:r>
              <a:rPr lang="en-GB" sz="1200">
                <a:solidFill>
                  <a:schemeClr val="lt1"/>
                </a:solidFill>
                <a:latin typeface="Arimo"/>
                <a:ea typeface="Arimo"/>
                <a:cs typeface="Arimo"/>
                <a:sym typeface="Arimo"/>
              </a:rPr>
              <a:t>, infographics &amp; images by </a:t>
            </a:r>
            <a:r>
              <a:rPr lang="en-GB" sz="1200" b="1">
                <a:solidFill>
                  <a:schemeClr val="lt1"/>
                </a:solidFill>
                <a:uFill>
                  <a:noFill/>
                </a:uFill>
                <a:latin typeface="Arimo"/>
                <a:ea typeface="Arimo"/>
                <a:cs typeface="Arimo"/>
                <a:sym typeface="Arimo"/>
                <a:hlinkClick r:id="rId4">
                  <a:extLst>
                    <a:ext uri="{A12FA001-AC4F-418D-AE19-62706E023703}">
                      <ahyp:hlinkClr xmlns:ahyp="http://schemas.microsoft.com/office/drawing/2018/hyperlinkcolor" val="tx"/>
                    </a:ext>
                  </a:extLst>
                </a:hlinkClick>
              </a:rPr>
              <a:t>Freepik</a:t>
            </a:r>
            <a:endParaRPr sz="1200">
              <a:solidFill>
                <a:schemeClr val="lt1"/>
              </a:solidFill>
              <a:latin typeface="Arimo"/>
              <a:ea typeface="Arimo"/>
              <a:cs typeface="Arimo"/>
              <a:sym typeface="Arimo"/>
            </a:endParaRPr>
          </a:p>
        </p:txBody>
      </p:sp>
      <p:sp>
        <p:nvSpPr>
          <p:cNvPr id="583" name="Google Shape;583;p24"/>
          <p:cNvSpPr/>
          <p:nvPr/>
        </p:nvSpPr>
        <p:spPr>
          <a:xfrm rot="5400000" flipH="1">
            <a:off x="6868095" y="1746221"/>
            <a:ext cx="595853" cy="3955955"/>
          </a:xfrm>
          <a:custGeom>
            <a:avLst/>
            <a:gdLst/>
            <a:ahLst/>
            <a:cxnLst/>
            <a:rect l="l" t="t" r="r" b="b"/>
            <a:pathLst>
              <a:path w="5502" h="43740" extrusionOk="0">
                <a:moveTo>
                  <a:pt x="0" y="0"/>
                </a:moveTo>
                <a:lnTo>
                  <a:pt x="0" y="43739"/>
                </a:lnTo>
                <a:lnTo>
                  <a:pt x="5502" y="43739"/>
                </a:lnTo>
                <a:lnTo>
                  <a:pt x="55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4"/>
          <p:cNvSpPr/>
          <p:nvPr/>
        </p:nvSpPr>
        <p:spPr>
          <a:xfrm flipH="1">
            <a:off x="6276405" y="206850"/>
            <a:ext cx="1026300" cy="1026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1"/>
        </a:solidFill>
        <a:effectLst/>
      </p:bgPr>
    </p:bg>
    <p:spTree>
      <p:nvGrpSpPr>
        <p:cNvPr id="1" name="Shape 17"/>
        <p:cNvGrpSpPr/>
        <p:nvPr/>
      </p:nvGrpSpPr>
      <p:grpSpPr>
        <a:xfrm>
          <a:off x="0" y="0"/>
          <a:ext cx="0" cy="0"/>
          <a:chOff x="0" y="0"/>
          <a:chExt cx="0" cy="0"/>
        </a:xfrm>
      </p:grpSpPr>
      <p:sp>
        <p:nvSpPr>
          <p:cNvPr id="18" name="Google Shape;18;p3"/>
          <p:cNvSpPr/>
          <p:nvPr/>
        </p:nvSpPr>
        <p:spPr>
          <a:xfrm rot="5400000" flipH="1">
            <a:off x="568540" y="1958114"/>
            <a:ext cx="890797" cy="2084275"/>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3"/>
          <p:cNvGrpSpPr/>
          <p:nvPr/>
        </p:nvGrpSpPr>
        <p:grpSpPr>
          <a:xfrm>
            <a:off x="1692474" y="2784561"/>
            <a:ext cx="180564" cy="431367"/>
            <a:chOff x="8803899" y="686838"/>
            <a:chExt cx="180564" cy="431367"/>
          </a:xfrm>
        </p:grpSpPr>
        <p:sp>
          <p:nvSpPr>
            <p:cNvPr id="20" name="Google Shape;20;p3"/>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3"/>
          <p:cNvSpPr txBox="1">
            <a:spLocks noGrp="1"/>
          </p:cNvSpPr>
          <p:nvPr>
            <p:ph type="title"/>
          </p:nvPr>
        </p:nvSpPr>
        <p:spPr>
          <a:xfrm>
            <a:off x="549300" y="497800"/>
            <a:ext cx="4741500" cy="1604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700"/>
              <a:buNone/>
              <a:defRPr sz="5000">
                <a:solidFill>
                  <a:schemeClr val="lt1"/>
                </a:solidFill>
              </a:defRPr>
            </a:lvl1pPr>
            <a:lvl2pPr lvl="1" rtl="0">
              <a:spcBef>
                <a:spcPts val="0"/>
              </a:spcBef>
              <a:spcAft>
                <a:spcPts val="0"/>
              </a:spcAft>
              <a:buClr>
                <a:schemeClr val="lt1"/>
              </a:buClr>
              <a:buSzPts val="4000"/>
              <a:buNone/>
              <a:defRPr>
                <a:solidFill>
                  <a:schemeClr val="lt1"/>
                </a:solidFill>
              </a:defRPr>
            </a:lvl2pPr>
            <a:lvl3pPr lvl="2" rtl="0">
              <a:spcBef>
                <a:spcPts val="0"/>
              </a:spcBef>
              <a:spcAft>
                <a:spcPts val="0"/>
              </a:spcAft>
              <a:buClr>
                <a:schemeClr val="lt1"/>
              </a:buClr>
              <a:buSzPts val="4000"/>
              <a:buNone/>
              <a:defRPr>
                <a:solidFill>
                  <a:schemeClr val="lt1"/>
                </a:solidFill>
              </a:defRPr>
            </a:lvl3pPr>
            <a:lvl4pPr lvl="3" rtl="0">
              <a:spcBef>
                <a:spcPts val="0"/>
              </a:spcBef>
              <a:spcAft>
                <a:spcPts val="0"/>
              </a:spcAft>
              <a:buClr>
                <a:schemeClr val="lt1"/>
              </a:buClr>
              <a:buSzPts val="4000"/>
              <a:buNone/>
              <a:defRPr>
                <a:solidFill>
                  <a:schemeClr val="lt1"/>
                </a:solidFill>
              </a:defRPr>
            </a:lvl4pPr>
            <a:lvl5pPr lvl="4" rtl="0">
              <a:spcBef>
                <a:spcPts val="0"/>
              </a:spcBef>
              <a:spcAft>
                <a:spcPts val="0"/>
              </a:spcAft>
              <a:buClr>
                <a:schemeClr val="lt1"/>
              </a:buClr>
              <a:buSzPts val="4000"/>
              <a:buNone/>
              <a:defRPr>
                <a:solidFill>
                  <a:schemeClr val="lt1"/>
                </a:solidFill>
              </a:defRPr>
            </a:lvl5pPr>
            <a:lvl6pPr lvl="5" rtl="0">
              <a:spcBef>
                <a:spcPts val="0"/>
              </a:spcBef>
              <a:spcAft>
                <a:spcPts val="0"/>
              </a:spcAft>
              <a:buClr>
                <a:schemeClr val="lt1"/>
              </a:buClr>
              <a:buSzPts val="4000"/>
              <a:buNone/>
              <a:defRPr>
                <a:solidFill>
                  <a:schemeClr val="lt1"/>
                </a:solidFill>
              </a:defRPr>
            </a:lvl6pPr>
            <a:lvl7pPr lvl="6" rtl="0">
              <a:spcBef>
                <a:spcPts val="0"/>
              </a:spcBef>
              <a:spcAft>
                <a:spcPts val="0"/>
              </a:spcAft>
              <a:buClr>
                <a:schemeClr val="lt1"/>
              </a:buClr>
              <a:buSzPts val="4000"/>
              <a:buNone/>
              <a:defRPr>
                <a:solidFill>
                  <a:schemeClr val="lt1"/>
                </a:solidFill>
              </a:defRPr>
            </a:lvl7pPr>
            <a:lvl8pPr lvl="7" rtl="0">
              <a:spcBef>
                <a:spcPts val="0"/>
              </a:spcBef>
              <a:spcAft>
                <a:spcPts val="0"/>
              </a:spcAft>
              <a:buClr>
                <a:schemeClr val="lt1"/>
              </a:buClr>
              <a:buSzPts val="4000"/>
              <a:buNone/>
              <a:defRPr>
                <a:solidFill>
                  <a:schemeClr val="lt1"/>
                </a:solidFill>
              </a:defRPr>
            </a:lvl8pPr>
            <a:lvl9pPr lvl="8" rtl="0">
              <a:spcBef>
                <a:spcPts val="0"/>
              </a:spcBef>
              <a:spcAft>
                <a:spcPts val="0"/>
              </a:spcAft>
              <a:buClr>
                <a:schemeClr val="lt1"/>
              </a:buClr>
              <a:buSzPts val="4000"/>
              <a:buNone/>
              <a:defRPr>
                <a:solidFill>
                  <a:schemeClr val="lt1"/>
                </a:solidFill>
              </a:defRPr>
            </a:lvl9pPr>
          </a:lstStyle>
          <a:p>
            <a:endParaRPr/>
          </a:p>
        </p:txBody>
      </p:sp>
      <p:sp>
        <p:nvSpPr>
          <p:cNvPr id="23" name="Google Shape;23;p3"/>
          <p:cNvSpPr txBox="1">
            <a:spLocks noGrp="1"/>
          </p:cNvSpPr>
          <p:nvPr>
            <p:ph type="title" idx="2" hasCustomPrompt="1"/>
          </p:nvPr>
        </p:nvSpPr>
        <p:spPr>
          <a:xfrm>
            <a:off x="524100" y="2638450"/>
            <a:ext cx="1210500" cy="723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None/>
              <a:defRPr sz="6000" b="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24" name="Google Shape;24;p3"/>
          <p:cNvSpPr txBox="1">
            <a:spLocks noGrp="1"/>
          </p:cNvSpPr>
          <p:nvPr>
            <p:ph type="subTitle" idx="1"/>
          </p:nvPr>
        </p:nvSpPr>
        <p:spPr>
          <a:xfrm>
            <a:off x="549307" y="3897998"/>
            <a:ext cx="2485500" cy="609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800"/>
              <a:buNone/>
              <a:defRPr sz="1600">
                <a:solidFill>
                  <a:schemeClr val="lt1"/>
                </a:solidFill>
                <a:latin typeface="Arimo"/>
                <a:ea typeface="Arimo"/>
                <a:cs typeface="Arimo"/>
                <a:sym typeface="Arimo"/>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txBox="1">
            <a:spLocks noGrp="1"/>
          </p:cNvSpPr>
          <p:nvPr>
            <p:ph type="body" idx="1"/>
          </p:nvPr>
        </p:nvSpPr>
        <p:spPr>
          <a:xfrm>
            <a:off x="540000" y="1540575"/>
            <a:ext cx="3680700" cy="28695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chemeClr val="dk1"/>
              </a:buClr>
              <a:buSzPts val="1600"/>
              <a:buChar char="●"/>
              <a:defRPr sz="1600">
                <a:solidFill>
                  <a:schemeClr val="dk1"/>
                </a:solidFill>
              </a:defRPr>
            </a:lvl1pPr>
            <a:lvl2pPr marL="914400" lvl="1" indent="-330200">
              <a:spcBef>
                <a:spcPts val="0"/>
              </a:spcBef>
              <a:spcAft>
                <a:spcPts val="0"/>
              </a:spcAft>
              <a:buClr>
                <a:schemeClr val="dk1"/>
              </a:buClr>
              <a:buSzPts val="1600"/>
              <a:buChar char="○"/>
              <a:defRPr>
                <a:solidFill>
                  <a:schemeClr val="dk1"/>
                </a:solidFill>
              </a:defRPr>
            </a:lvl2pPr>
            <a:lvl3pPr marL="1371600" lvl="2" indent="-330200">
              <a:spcBef>
                <a:spcPts val="1600"/>
              </a:spcBef>
              <a:spcAft>
                <a:spcPts val="0"/>
              </a:spcAft>
              <a:buClr>
                <a:schemeClr val="dk1"/>
              </a:buClr>
              <a:buSzPts val="1600"/>
              <a:buChar char="■"/>
              <a:defRPr>
                <a:solidFill>
                  <a:schemeClr val="dk1"/>
                </a:solidFill>
              </a:defRPr>
            </a:lvl3pPr>
            <a:lvl4pPr marL="1828800" lvl="3" indent="-330200">
              <a:spcBef>
                <a:spcPts val="1600"/>
              </a:spcBef>
              <a:spcAft>
                <a:spcPts val="0"/>
              </a:spcAft>
              <a:buClr>
                <a:schemeClr val="dk1"/>
              </a:buClr>
              <a:buSzPts val="1600"/>
              <a:buChar char="●"/>
              <a:defRPr>
                <a:solidFill>
                  <a:schemeClr val="dk1"/>
                </a:solidFill>
              </a:defRPr>
            </a:lvl4pPr>
            <a:lvl5pPr marL="2286000" lvl="4" indent="-330200">
              <a:spcBef>
                <a:spcPts val="1600"/>
              </a:spcBef>
              <a:spcAft>
                <a:spcPts val="0"/>
              </a:spcAft>
              <a:buClr>
                <a:schemeClr val="dk1"/>
              </a:buClr>
              <a:buSzPts val="1600"/>
              <a:buChar char="○"/>
              <a:defRPr>
                <a:solidFill>
                  <a:schemeClr val="dk1"/>
                </a:solidFill>
              </a:defRPr>
            </a:lvl5pPr>
            <a:lvl6pPr marL="2743200" lvl="5" indent="-330200">
              <a:spcBef>
                <a:spcPts val="1600"/>
              </a:spcBef>
              <a:spcAft>
                <a:spcPts val="0"/>
              </a:spcAft>
              <a:buClr>
                <a:schemeClr val="dk1"/>
              </a:buClr>
              <a:buSzPts val="1600"/>
              <a:buChar char="■"/>
              <a:defRPr>
                <a:solidFill>
                  <a:schemeClr val="dk1"/>
                </a:solidFill>
              </a:defRPr>
            </a:lvl6pPr>
            <a:lvl7pPr marL="3200400" lvl="6" indent="-330200">
              <a:spcBef>
                <a:spcPts val="1600"/>
              </a:spcBef>
              <a:spcAft>
                <a:spcPts val="0"/>
              </a:spcAft>
              <a:buClr>
                <a:schemeClr val="dk1"/>
              </a:buClr>
              <a:buSzPts val="1600"/>
              <a:buChar char="●"/>
              <a:defRPr>
                <a:solidFill>
                  <a:schemeClr val="dk1"/>
                </a:solidFill>
              </a:defRPr>
            </a:lvl7pPr>
            <a:lvl8pPr marL="3657600" lvl="7" indent="-330200">
              <a:spcBef>
                <a:spcPts val="1600"/>
              </a:spcBef>
              <a:spcAft>
                <a:spcPts val="0"/>
              </a:spcAft>
              <a:buClr>
                <a:schemeClr val="dk1"/>
              </a:buClr>
              <a:buSzPts val="1600"/>
              <a:buChar char="○"/>
              <a:defRPr>
                <a:solidFill>
                  <a:schemeClr val="dk1"/>
                </a:solidFill>
              </a:defRPr>
            </a:lvl8pPr>
            <a:lvl9pPr marL="4114800" lvl="8" indent="-330200">
              <a:spcBef>
                <a:spcPts val="1600"/>
              </a:spcBef>
              <a:spcAft>
                <a:spcPts val="1600"/>
              </a:spcAft>
              <a:buClr>
                <a:schemeClr val="dk1"/>
              </a:buClr>
              <a:buSzPts val="1600"/>
              <a:buChar char="■"/>
              <a:defRPr>
                <a:solidFill>
                  <a:schemeClr val="dk1"/>
                </a:solidFill>
              </a:defRPr>
            </a:lvl9pPr>
          </a:lstStyle>
          <a:p>
            <a:endParaRPr/>
          </a:p>
        </p:txBody>
      </p:sp>
      <p:sp>
        <p:nvSpPr>
          <p:cNvPr id="27" name="Google Shape;27;p4"/>
          <p:cNvSpPr txBox="1">
            <a:spLocks noGrp="1"/>
          </p:cNvSpPr>
          <p:nvPr>
            <p:ph type="title"/>
          </p:nvPr>
        </p:nvSpPr>
        <p:spPr>
          <a:xfrm>
            <a:off x="522000" y="540725"/>
            <a:ext cx="8100000" cy="7236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solidFill>
                  <a:schemeClr val="dk1"/>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grpSp>
        <p:nvGrpSpPr>
          <p:cNvPr id="28" name="Google Shape;28;p4"/>
          <p:cNvGrpSpPr/>
          <p:nvPr/>
        </p:nvGrpSpPr>
        <p:grpSpPr>
          <a:xfrm>
            <a:off x="7702082" y="687213"/>
            <a:ext cx="958902" cy="459462"/>
            <a:chOff x="7702619" y="3188988"/>
            <a:chExt cx="958902" cy="459462"/>
          </a:xfrm>
        </p:grpSpPr>
        <p:sp>
          <p:nvSpPr>
            <p:cNvPr id="29" name="Google Shape;29;p4"/>
            <p:cNvSpPr/>
            <p:nvPr/>
          </p:nvSpPr>
          <p:spPr>
            <a:xfrm>
              <a:off x="8623644"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8471213" y="3610573"/>
              <a:ext cx="37877" cy="37877"/>
            </a:xfrm>
            <a:custGeom>
              <a:avLst/>
              <a:gdLst/>
              <a:ahLst/>
              <a:cxnLst/>
              <a:rect l="l" t="t" r="r" b="b"/>
              <a:pathLst>
                <a:path w="1065" h="1065"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8316648" y="3610573"/>
              <a:ext cx="37877" cy="37877"/>
            </a:xfrm>
            <a:custGeom>
              <a:avLst/>
              <a:gdLst/>
              <a:ahLst/>
              <a:cxnLst/>
              <a:rect l="l" t="t" r="r" b="b"/>
              <a:pathLst>
                <a:path w="1065" h="1065"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8164216"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8009616" y="3610573"/>
              <a:ext cx="37877" cy="37877"/>
            </a:xfrm>
            <a:custGeom>
              <a:avLst/>
              <a:gdLst/>
              <a:ahLst/>
              <a:cxnLst/>
              <a:rect l="l" t="t" r="r" b="b"/>
              <a:pathLst>
                <a:path w="1065" h="1065"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7856117"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7702619" y="3610573"/>
              <a:ext cx="37877" cy="37877"/>
            </a:xfrm>
            <a:custGeom>
              <a:avLst/>
              <a:gdLst/>
              <a:ahLst/>
              <a:cxnLst/>
              <a:rect l="l" t="t" r="r" b="b"/>
              <a:pathLst>
                <a:path w="1065" h="1065"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8623644"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5" y="822"/>
                    <a:pt x="1065" y="548"/>
                  </a:cubicBezTo>
                  <a:cubicBezTo>
                    <a:pt x="1065" y="244"/>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8471213" y="3470021"/>
              <a:ext cx="37877" cy="37877"/>
            </a:xfrm>
            <a:custGeom>
              <a:avLst/>
              <a:gdLst/>
              <a:ahLst/>
              <a:cxnLst/>
              <a:rect l="l" t="t" r="r" b="b"/>
              <a:pathLst>
                <a:path w="1065" h="1065" extrusionOk="0">
                  <a:moveTo>
                    <a:pt x="518" y="1"/>
                  </a:moveTo>
                  <a:cubicBezTo>
                    <a:pt x="214" y="1"/>
                    <a:pt x="1" y="244"/>
                    <a:pt x="1" y="548"/>
                  </a:cubicBezTo>
                  <a:cubicBezTo>
                    <a:pt x="1" y="822"/>
                    <a:pt x="214" y="1065"/>
                    <a:pt x="518" y="1065"/>
                  </a:cubicBezTo>
                  <a:cubicBezTo>
                    <a:pt x="822" y="1065"/>
                    <a:pt x="1065" y="822"/>
                    <a:pt x="1065" y="548"/>
                  </a:cubicBezTo>
                  <a:cubicBezTo>
                    <a:pt x="1065" y="244"/>
                    <a:pt x="822" y="1"/>
                    <a:pt x="5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8316648" y="3470021"/>
              <a:ext cx="37877" cy="37877"/>
            </a:xfrm>
            <a:custGeom>
              <a:avLst/>
              <a:gdLst/>
              <a:ahLst/>
              <a:cxnLst/>
              <a:rect l="l" t="t" r="r" b="b"/>
              <a:pathLst>
                <a:path w="1065" h="1065" extrusionOk="0">
                  <a:moveTo>
                    <a:pt x="547" y="1"/>
                  </a:moveTo>
                  <a:cubicBezTo>
                    <a:pt x="243" y="1"/>
                    <a:pt x="0" y="244"/>
                    <a:pt x="0" y="548"/>
                  </a:cubicBezTo>
                  <a:cubicBezTo>
                    <a:pt x="0" y="822"/>
                    <a:pt x="243" y="1065"/>
                    <a:pt x="547" y="1065"/>
                  </a:cubicBezTo>
                  <a:cubicBezTo>
                    <a:pt x="821" y="1065"/>
                    <a:pt x="1064" y="822"/>
                    <a:pt x="1064" y="548"/>
                  </a:cubicBezTo>
                  <a:cubicBezTo>
                    <a:pt x="1064" y="244"/>
                    <a:pt x="821" y="1"/>
                    <a:pt x="5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8164216"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4" y="822"/>
                    <a:pt x="1064" y="548"/>
                  </a:cubicBezTo>
                  <a:cubicBezTo>
                    <a:pt x="1064" y="244"/>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8009616" y="3470021"/>
              <a:ext cx="37877" cy="37877"/>
            </a:xfrm>
            <a:custGeom>
              <a:avLst/>
              <a:gdLst/>
              <a:ahLst/>
              <a:cxnLst/>
              <a:rect l="l" t="t" r="r" b="b"/>
              <a:pathLst>
                <a:path w="1065" h="1065" extrusionOk="0">
                  <a:moveTo>
                    <a:pt x="548" y="1"/>
                  </a:moveTo>
                  <a:cubicBezTo>
                    <a:pt x="244" y="1"/>
                    <a:pt x="1" y="244"/>
                    <a:pt x="1" y="548"/>
                  </a:cubicBezTo>
                  <a:cubicBezTo>
                    <a:pt x="1" y="822"/>
                    <a:pt x="244" y="1065"/>
                    <a:pt x="548" y="1065"/>
                  </a:cubicBezTo>
                  <a:cubicBezTo>
                    <a:pt x="822" y="1065"/>
                    <a:pt x="1065" y="822"/>
                    <a:pt x="1065" y="548"/>
                  </a:cubicBezTo>
                  <a:cubicBezTo>
                    <a:pt x="1065" y="244"/>
                    <a:pt x="822" y="1"/>
                    <a:pt x="5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7856117"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5" y="822"/>
                    <a:pt x="1065" y="548"/>
                  </a:cubicBezTo>
                  <a:cubicBezTo>
                    <a:pt x="1065" y="244"/>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7702619" y="3470021"/>
              <a:ext cx="37877" cy="37877"/>
            </a:xfrm>
            <a:custGeom>
              <a:avLst/>
              <a:gdLst/>
              <a:ahLst/>
              <a:cxnLst/>
              <a:rect l="l" t="t" r="r" b="b"/>
              <a:pathLst>
                <a:path w="1065" h="1065" extrusionOk="0">
                  <a:moveTo>
                    <a:pt x="548" y="1"/>
                  </a:moveTo>
                  <a:cubicBezTo>
                    <a:pt x="244" y="1"/>
                    <a:pt x="1" y="244"/>
                    <a:pt x="1" y="548"/>
                  </a:cubicBezTo>
                  <a:cubicBezTo>
                    <a:pt x="1" y="822"/>
                    <a:pt x="244" y="1065"/>
                    <a:pt x="548" y="1065"/>
                  </a:cubicBezTo>
                  <a:cubicBezTo>
                    <a:pt x="852" y="1065"/>
                    <a:pt x="1064" y="822"/>
                    <a:pt x="1064" y="548"/>
                  </a:cubicBezTo>
                  <a:cubicBezTo>
                    <a:pt x="1064" y="244"/>
                    <a:pt x="852" y="1"/>
                    <a:pt x="5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8623644"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5" y="821"/>
                    <a:pt x="1065" y="548"/>
                  </a:cubicBezTo>
                  <a:cubicBezTo>
                    <a:pt x="1065" y="244"/>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8471213" y="3329505"/>
              <a:ext cx="37877" cy="37877"/>
            </a:xfrm>
            <a:custGeom>
              <a:avLst/>
              <a:gdLst/>
              <a:ahLst/>
              <a:cxnLst/>
              <a:rect l="l" t="t" r="r" b="b"/>
              <a:pathLst>
                <a:path w="1065" h="1065" extrusionOk="0">
                  <a:moveTo>
                    <a:pt x="518" y="0"/>
                  </a:moveTo>
                  <a:cubicBezTo>
                    <a:pt x="214" y="0"/>
                    <a:pt x="1" y="244"/>
                    <a:pt x="1" y="548"/>
                  </a:cubicBezTo>
                  <a:cubicBezTo>
                    <a:pt x="1" y="821"/>
                    <a:pt x="214" y="1064"/>
                    <a:pt x="518" y="1064"/>
                  </a:cubicBezTo>
                  <a:cubicBezTo>
                    <a:pt x="822" y="1064"/>
                    <a:pt x="1065" y="821"/>
                    <a:pt x="1065" y="548"/>
                  </a:cubicBezTo>
                  <a:cubicBezTo>
                    <a:pt x="1065" y="244"/>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8316648" y="3329505"/>
              <a:ext cx="37877" cy="37877"/>
            </a:xfrm>
            <a:custGeom>
              <a:avLst/>
              <a:gdLst/>
              <a:ahLst/>
              <a:cxnLst/>
              <a:rect l="l" t="t" r="r" b="b"/>
              <a:pathLst>
                <a:path w="1065"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8164216"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4" y="821"/>
                    <a:pt x="1064" y="548"/>
                  </a:cubicBezTo>
                  <a:cubicBezTo>
                    <a:pt x="1064" y="244"/>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8009616" y="3329505"/>
              <a:ext cx="37877" cy="37877"/>
            </a:xfrm>
            <a:custGeom>
              <a:avLst/>
              <a:gdLst/>
              <a:ahLst/>
              <a:cxnLst/>
              <a:rect l="l" t="t" r="r" b="b"/>
              <a:pathLst>
                <a:path w="1065" h="1065" extrusionOk="0">
                  <a:moveTo>
                    <a:pt x="548" y="0"/>
                  </a:moveTo>
                  <a:cubicBezTo>
                    <a:pt x="244" y="0"/>
                    <a:pt x="1" y="244"/>
                    <a:pt x="1" y="548"/>
                  </a:cubicBezTo>
                  <a:cubicBezTo>
                    <a:pt x="1" y="821"/>
                    <a:pt x="244" y="1064"/>
                    <a:pt x="548" y="1064"/>
                  </a:cubicBezTo>
                  <a:cubicBezTo>
                    <a:pt x="822" y="1064"/>
                    <a:pt x="1065" y="821"/>
                    <a:pt x="1065" y="548"/>
                  </a:cubicBezTo>
                  <a:cubicBezTo>
                    <a:pt x="1065" y="244"/>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7856117"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5" y="821"/>
                    <a:pt x="1065" y="548"/>
                  </a:cubicBezTo>
                  <a:cubicBezTo>
                    <a:pt x="1065" y="244"/>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7702619" y="3329505"/>
              <a:ext cx="37877" cy="37877"/>
            </a:xfrm>
            <a:custGeom>
              <a:avLst/>
              <a:gdLst/>
              <a:ahLst/>
              <a:cxnLst/>
              <a:rect l="l" t="t" r="r" b="b"/>
              <a:pathLst>
                <a:path w="1065" h="1065" extrusionOk="0">
                  <a:moveTo>
                    <a:pt x="548" y="0"/>
                  </a:moveTo>
                  <a:cubicBezTo>
                    <a:pt x="244" y="0"/>
                    <a:pt x="1" y="244"/>
                    <a:pt x="1" y="548"/>
                  </a:cubicBezTo>
                  <a:cubicBezTo>
                    <a:pt x="1" y="821"/>
                    <a:pt x="244" y="1064"/>
                    <a:pt x="548" y="1064"/>
                  </a:cubicBezTo>
                  <a:cubicBezTo>
                    <a:pt x="852" y="1064"/>
                    <a:pt x="1064" y="821"/>
                    <a:pt x="1064" y="548"/>
                  </a:cubicBezTo>
                  <a:cubicBezTo>
                    <a:pt x="1064" y="244"/>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8623644"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8471213" y="3188988"/>
              <a:ext cx="37877" cy="37841"/>
            </a:xfrm>
            <a:custGeom>
              <a:avLst/>
              <a:gdLst/>
              <a:ahLst/>
              <a:cxnLst/>
              <a:rect l="l" t="t" r="r" b="b"/>
              <a:pathLst>
                <a:path w="1065" h="1064"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8316648" y="3188988"/>
              <a:ext cx="37877" cy="37841"/>
            </a:xfrm>
            <a:custGeom>
              <a:avLst/>
              <a:gdLst/>
              <a:ahLst/>
              <a:cxnLst/>
              <a:rect l="l" t="t" r="r" b="b"/>
              <a:pathLst>
                <a:path w="1065" h="1064"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8164216"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8009616" y="318898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7856117"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7702619" y="318898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4"/>
          <p:cNvSpPr/>
          <p:nvPr/>
        </p:nvSpPr>
        <p:spPr>
          <a:xfrm rot="5400000" flipH="1">
            <a:off x="343408" y="3703863"/>
            <a:ext cx="447402" cy="1218872"/>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4"/>
          <p:cNvGrpSpPr/>
          <p:nvPr/>
        </p:nvGrpSpPr>
        <p:grpSpPr>
          <a:xfrm rot="5400000">
            <a:off x="676272" y="4097631"/>
            <a:ext cx="180564" cy="431367"/>
            <a:chOff x="8803899" y="686838"/>
            <a:chExt cx="180564" cy="431367"/>
          </a:xfrm>
        </p:grpSpPr>
        <p:sp>
          <p:nvSpPr>
            <p:cNvPr id="59" name="Google Shape;59;p4"/>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1"/>
        <p:cNvGrpSpPr/>
        <p:nvPr/>
      </p:nvGrpSpPr>
      <p:grpSpPr>
        <a:xfrm>
          <a:off x="0" y="0"/>
          <a:ext cx="0" cy="0"/>
          <a:chOff x="0" y="0"/>
          <a:chExt cx="0" cy="0"/>
        </a:xfrm>
      </p:grpSpPr>
      <p:sp>
        <p:nvSpPr>
          <p:cNvPr id="62" name="Google Shape;62;p5"/>
          <p:cNvSpPr/>
          <p:nvPr/>
        </p:nvSpPr>
        <p:spPr>
          <a:xfrm rot="5400000" flipH="1">
            <a:off x="1467342" y="265292"/>
            <a:ext cx="447402" cy="3405314"/>
          </a:xfrm>
          <a:custGeom>
            <a:avLst/>
            <a:gdLst/>
            <a:ahLst/>
            <a:cxnLst/>
            <a:rect l="l" t="t" r="r" b="b"/>
            <a:pathLst>
              <a:path w="25047" h="27631" extrusionOk="0">
                <a:moveTo>
                  <a:pt x="0" y="1"/>
                </a:moveTo>
                <a:lnTo>
                  <a:pt x="0" y="27630"/>
                </a:lnTo>
                <a:lnTo>
                  <a:pt x="25046" y="27630"/>
                </a:lnTo>
                <a:lnTo>
                  <a:pt x="250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rot="5400000" flipH="1">
            <a:off x="7223445" y="2029995"/>
            <a:ext cx="447402" cy="3393708"/>
          </a:xfrm>
          <a:custGeom>
            <a:avLst/>
            <a:gdLst/>
            <a:ahLst/>
            <a:cxnLst/>
            <a:rect l="l" t="t" r="r" b="b"/>
            <a:pathLst>
              <a:path w="25047" h="27631" extrusionOk="0">
                <a:moveTo>
                  <a:pt x="0" y="1"/>
                </a:moveTo>
                <a:lnTo>
                  <a:pt x="0" y="27630"/>
                </a:lnTo>
                <a:lnTo>
                  <a:pt x="25046" y="27630"/>
                </a:lnTo>
                <a:lnTo>
                  <a:pt x="250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40007" y="3950538"/>
            <a:ext cx="958902" cy="459462"/>
            <a:chOff x="7702619" y="3188988"/>
            <a:chExt cx="958902" cy="459462"/>
          </a:xfrm>
        </p:grpSpPr>
        <p:sp>
          <p:nvSpPr>
            <p:cNvPr id="65" name="Google Shape;65;p5"/>
            <p:cNvSpPr/>
            <p:nvPr/>
          </p:nvSpPr>
          <p:spPr>
            <a:xfrm>
              <a:off x="8623644"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8471213" y="3610573"/>
              <a:ext cx="37877" cy="37877"/>
            </a:xfrm>
            <a:custGeom>
              <a:avLst/>
              <a:gdLst/>
              <a:ahLst/>
              <a:cxnLst/>
              <a:rect l="l" t="t" r="r" b="b"/>
              <a:pathLst>
                <a:path w="1065" h="1065"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8316648" y="3610573"/>
              <a:ext cx="37877" cy="37877"/>
            </a:xfrm>
            <a:custGeom>
              <a:avLst/>
              <a:gdLst/>
              <a:ahLst/>
              <a:cxnLst/>
              <a:rect l="l" t="t" r="r" b="b"/>
              <a:pathLst>
                <a:path w="1065" h="1065"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8164216"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8009616" y="3610573"/>
              <a:ext cx="37877" cy="37877"/>
            </a:xfrm>
            <a:custGeom>
              <a:avLst/>
              <a:gdLst/>
              <a:ahLst/>
              <a:cxnLst/>
              <a:rect l="l" t="t" r="r" b="b"/>
              <a:pathLst>
                <a:path w="1065" h="1065"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7856117"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7702619" y="3610573"/>
              <a:ext cx="37877" cy="37877"/>
            </a:xfrm>
            <a:custGeom>
              <a:avLst/>
              <a:gdLst/>
              <a:ahLst/>
              <a:cxnLst/>
              <a:rect l="l" t="t" r="r" b="b"/>
              <a:pathLst>
                <a:path w="1065" h="1065"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8623644"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5" y="822"/>
                    <a:pt x="1065" y="548"/>
                  </a:cubicBezTo>
                  <a:cubicBezTo>
                    <a:pt x="1065" y="244"/>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8471213" y="3470021"/>
              <a:ext cx="37877" cy="37877"/>
            </a:xfrm>
            <a:custGeom>
              <a:avLst/>
              <a:gdLst/>
              <a:ahLst/>
              <a:cxnLst/>
              <a:rect l="l" t="t" r="r" b="b"/>
              <a:pathLst>
                <a:path w="1065" h="1065" extrusionOk="0">
                  <a:moveTo>
                    <a:pt x="518" y="1"/>
                  </a:moveTo>
                  <a:cubicBezTo>
                    <a:pt x="214" y="1"/>
                    <a:pt x="1" y="244"/>
                    <a:pt x="1" y="548"/>
                  </a:cubicBezTo>
                  <a:cubicBezTo>
                    <a:pt x="1" y="822"/>
                    <a:pt x="214" y="1065"/>
                    <a:pt x="518" y="1065"/>
                  </a:cubicBezTo>
                  <a:cubicBezTo>
                    <a:pt x="822" y="1065"/>
                    <a:pt x="1065" y="822"/>
                    <a:pt x="1065" y="548"/>
                  </a:cubicBezTo>
                  <a:cubicBezTo>
                    <a:pt x="1065" y="244"/>
                    <a:pt x="822" y="1"/>
                    <a:pt x="5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8316648" y="3470021"/>
              <a:ext cx="37877" cy="37877"/>
            </a:xfrm>
            <a:custGeom>
              <a:avLst/>
              <a:gdLst/>
              <a:ahLst/>
              <a:cxnLst/>
              <a:rect l="l" t="t" r="r" b="b"/>
              <a:pathLst>
                <a:path w="1065" h="1065" extrusionOk="0">
                  <a:moveTo>
                    <a:pt x="547" y="1"/>
                  </a:moveTo>
                  <a:cubicBezTo>
                    <a:pt x="243" y="1"/>
                    <a:pt x="0" y="244"/>
                    <a:pt x="0" y="548"/>
                  </a:cubicBezTo>
                  <a:cubicBezTo>
                    <a:pt x="0" y="822"/>
                    <a:pt x="243" y="1065"/>
                    <a:pt x="547" y="1065"/>
                  </a:cubicBezTo>
                  <a:cubicBezTo>
                    <a:pt x="821" y="1065"/>
                    <a:pt x="1064" y="822"/>
                    <a:pt x="1064" y="548"/>
                  </a:cubicBezTo>
                  <a:cubicBezTo>
                    <a:pt x="1064" y="244"/>
                    <a:pt x="821" y="1"/>
                    <a:pt x="5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8164216"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4" y="822"/>
                    <a:pt x="1064" y="548"/>
                  </a:cubicBezTo>
                  <a:cubicBezTo>
                    <a:pt x="1064" y="244"/>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8009616" y="3470021"/>
              <a:ext cx="37877" cy="37877"/>
            </a:xfrm>
            <a:custGeom>
              <a:avLst/>
              <a:gdLst/>
              <a:ahLst/>
              <a:cxnLst/>
              <a:rect l="l" t="t" r="r" b="b"/>
              <a:pathLst>
                <a:path w="1065" h="1065" extrusionOk="0">
                  <a:moveTo>
                    <a:pt x="548" y="1"/>
                  </a:moveTo>
                  <a:cubicBezTo>
                    <a:pt x="244" y="1"/>
                    <a:pt x="1" y="244"/>
                    <a:pt x="1" y="548"/>
                  </a:cubicBezTo>
                  <a:cubicBezTo>
                    <a:pt x="1" y="822"/>
                    <a:pt x="244" y="1065"/>
                    <a:pt x="548" y="1065"/>
                  </a:cubicBezTo>
                  <a:cubicBezTo>
                    <a:pt x="822" y="1065"/>
                    <a:pt x="1065" y="822"/>
                    <a:pt x="1065" y="548"/>
                  </a:cubicBezTo>
                  <a:cubicBezTo>
                    <a:pt x="1065" y="244"/>
                    <a:pt x="822" y="1"/>
                    <a:pt x="5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856117"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5" y="822"/>
                    <a:pt x="1065" y="548"/>
                  </a:cubicBezTo>
                  <a:cubicBezTo>
                    <a:pt x="1065" y="244"/>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702619" y="3470021"/>
              <a:ext cx="37877" cy="37877"/>
            </a:xfrm>
            <a:custGeom>
              <a:avLst/>
              <a:gdLst/>
              <a:ahLst/>
              <a:cxnLst/>
              <a:rect l="l" t="t" r="r" b="b"/>
              <a:pathLst>
                <a:path w="1065" h="1065" extrusionOk="0">
                  <a:moveTo>
                    <a:pt x="548" y="1"/>
                  </a:moveTo>
                  <a:cubicBezTo>
                    <a:pt x="244" y="1"/>
                    <a:pt x="1" y="244"/>
                    <a:pt x="1" y="548"/>
                  </a:cubicBezTo>
                  <a:cubicBezTo>
                    <a:pt x="1" y="822"/>
                    <a:pt x="244" y="1065"/>
                    <a:pt x="548" y="1065"/>
                  </a:cubicBezTo>
                  <a:cubicBezTo>
                    <a:pt x="852" y="1065"/>
                    <a:pt x="1064" y="822"/>
                    <a:pt x="1064" y="548"/>
                  </a:cubicBezTo>
                  <a:cubicBezTo>
                    <a:pt x="1064" y="244"/>
                    <a:pt x="852" y="1"/>
                    <a:pt x="5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8623644"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5" y="821"/>
                    <a:pt x="1065" y="548"/>
                  </a:cubicBezTo>
                  <a:cubicBezTo>
                    <a:pt x="1065" y="244"/>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8471213" y="3329505"/>
              <a:ext cx="37877" cy="37877"/>
            </a:xfrm>
            <a:custGeom>
              <a:avLst/>
              <a:gdLst/>
              <a:ahLst/>
              <a:cxnLst/>
              <a:rect l="l" t="t" r="r" b="b"/>
              <a:pathLst>
                <a:path w="1065" h="1065" extrusionOk="0">
                  <a:moveTo>
                    <a:pt x="518" y="0"/>
                  </a:moveTo>
                  <a:cubicBezTo>
                    <a:pt x="214" y="0"/>
                    <a:pt x="1" y="244"/>
                    <a:pt x="1" y="548"/>
                  </a:cubicBezTo>
                  <a:cubicBezTo>
                    <a:pt x="1" y="821"/>
                    <a:pt x="214" y="1064"/>
                    <a:pt x="518" y="1064"/>
                  </a:cubicBezTo>
                  <a:cubicBezTo>
                    <a:pt x="822" y="1064"/>
                    <a:pt x="1065" y="821"/>
                    <a:pt x="1065" y="548"/>
                  </a:cubicBezTo>
                  <a:cubicBezTo>
                    <a:pt x="1065" y="244"/>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8316648" y="3329505"/>
              <a:ext cx="37877" cy="37877"/>
            </a:xfrm>
            <a:custGeom>
              <a:avLst/>
              <a:gdLst/>
              <a:ahLst/>
              <a:cxnLst/>
              <a:rect l="l" t="t" r="r" b="b"/>
              <a:pathLst>
                <a:path w="1065"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8164216"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4" y="821"/>
                    <a:pt x="1064" y="548"/>
                  </a:cubicBezTo>
                  <a:cubicBezTo>
                    <a:pt x="1064" y="244"/>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8009616" y="3329505"/>
              <a:ext cx="37877" cy="37877"/>
            </a:xfrm>
            <a:custGeom>
              <a:avLst/>
              <a:gdLst/>
              <a:ahLst/>
              <a:cxnLst/>
              <a:rect l="l" t="t" r="r" b="b"/>
              <a:pathLst>
                <a:path w="1065" h="1065" extrusionOk="0">
                  <a:moveTo>
                    <a:pt x="548" y="0"/>
                  </a:moveTo>
                  <a:cubicBezTo>
                    <a:pt x="244" y="0"/>
                    <a:pt x="1" y="244"/>
                    <a:pt x="1" y="548"/>
                  </a:cubicBezTo>
                  <a:cubicBezTo>
                    <a:pt x="1" y="821"/>
                    <a:pt x="244" y="1064"/>
                    <a:pt x="548" y="1064"/>
                  </a:cubicBezTo>
                  <a:cubicBezTo>
                    <a:pt x="822" y="1064"/>
                    <a:pt x="1065" y="821"/>
                    <a:pt x="1065" y="548"/>
                  </a:cubicBezTo>
                  <a:cubicBezTo>
                    <a:pt x="1065" y="244"/>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7856117"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5" y="821"/>
                    <a:pt x="1065" y="548"/>
                  </a:cubicBezTo>
                  <a:cubicBezTo>
                    <a:pt x="1065" y="244"/>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7702619" y="3329505"/>
              <a:ext cx="37877" cy="37877"/>
            </a:xfrm>
            <a:custGeom>
              <a:avLst/>
              <a:gdLst/>
              <a:ahLst/>
              <a:cxnLst/>
              <a:rect l="l" t="t" r="r" b="b"/>
              <a:pathLst>
                <a:path w="1065" h="1065" extrusionOk="0">
                  <a:moveTo>
                    <a:pt x="548" y="0"/>
                  </a:moveTo>
                  <a:cubicBezTo>
                    <a:pt x="244" y="0"/>
                    <a:pt x="1" y="244"/>
                    <a:pt x="1" y="548"/>
                  </a:cubicBezTo>
                  <a:cubicBezTo>
                    <a:pt x="1" y="821"/>
                    <a:pt x="244" y="1064"/>
                    <a:pt x="548" y="1064"/>
                  </a:cubicBezTo>
                  <a:cubicBezTo>
                    <a:pt x="852" y="1064"/>
                    <a:pt x="1064" y="821"/>
                    <a:pt x="1064" y="548"/>
                  </a:cubicBezTo>
                  <a:cubicBezTo>
                    <a:pt x="1064" y="244"/>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8623644"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471213" y="3188988"/>
              <a:ext cx="37877" cy="37841"/>
            </a:xfrm>
            <a:custGeom>
              <a:avLst/>
              <a:gdLst/>
              <a:ahLst/>
              <a:cxnLst/>
              <a:rect l="l" t="t" r="r" b="b"/>
              <a:pathLst>
                <a:path w="1065" h="1064"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8316648" y="3188988"/>
              <a:ext cx="37877" cy="37841"/>
            </a:xfrm>
            <a:custGeom>
              <a:avLst/>
              <a:gdLst/>
              <a:ahLst/>
              <a:cxnLst/>
              <a:rect l="l" t="t" r="r" b="b"/>
              <a:pathLst>
                <a:path w="1065" h="1064"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8164216"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8009616" y="318898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7856117"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7702619" y="318898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5"/>
          <p:cNvSpPr txBox="1">
            <a:spLocks noGrp="1"/>
          </p:cNvSpPr>
          <p:nvPr>
            <p:ph type="title"/>
          </p:nvPr>
        </p:nvSpPr>
        <p:spPr>
          <a:xfrm>
            <a:off x="540000" y="540000"/>
            <a:ext cx="8100000" cy="7995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solidFill>
                  <a:schemeClr val="dk1"/>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94" name="Google Shape;94;p5"/>
          <p:cNvSpPr txBox="1">
            <a:spLocks noGrp="1"/>
          </p:cNvSpPr>
          <p:nvPr>
            <p:ph type="subTitle" idx="1"/>
          </p:nvPr>
        </p:nvSpPr>
        <p:spPr>
          <a:xfrm>
            <a:off x="1262375" y="2454400"/>
            <a:ext cx="2464800" cy="10908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2800"/>
              <a:buNone/>
              <a:defRPr sz="1400">
                <a:solidFill>
                  <a:schemeClr val="dk1"/>
                </a:solidFill>
                <a:latin typeface="Arimo"/>
                <a:ea typeface="Arimo"/>
                <a:cs typeface="Arimo"/>
                <a:sym typeface="Arimo"/>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95" name="Google Shape;95;p5"/>
          <p:cNvSpPr txBox="1">
            <a:spLocks noGrp="1"/>
          </p:cNvSpPr>
          <p:nvPr>
            <p:ph type="subTitle" idx="2"/>
          </p:nvPr>
        </p:nvSpPr>
        <p:spPr>
          <a:xfrm>
            <a:off x="5416775" y="2454400"/>
            <a:ext cx="2464800" cy="10908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sz="1400">
                <a:solidFill>
                  <a:schemeClr val="dk1"/>
                </a:solidFill>
                <a:latin typeface="Arimo"/>
                <a:ea typeface="Arimo"/>
                <a:cs typeface="Arimo"/>
                <a:sym typeface="Arimo"/>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96" name="Google Shape;96;p5"/>
          <p:cNvSpPr txBox="1">
            <a:spLocks noGrp="1"/>
          </p:cNvSpPr>
          <p:nvPr>
            <p:ph type="title" idx="3"/>
          </p:nvPr>
        </p:nvSpPr>
        <p:spPr>
          <a:xfrm>
            <a:off x="5264375" y="540000"/>
            <a:ext cx="2769600" cy="7995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97" name="Google Shape;97;p5"/>
          <p:cNvSpPr txBox="1">
            <a:spLocks noGrp="1"/>
          </p:cNvSpPr>
          <p:nvPr>
            <p:ph type="subTitle" idx="4"/>
          </p:nvPr>
        </p:nvSpPr>
        <p:spPr>
          <a:xfrm>
            <a:off x="1262375" y="2137575"/>
            <a:ext cx="2464800" cy="360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1"/>
                </a:solidFill>
                <a:latin typeface="Righteous"/>
                <a:ea typeface="Righteous"/>
                <a:cs typeface="Righteous"/>
                <a:sym typeface="Righteous"/>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98" name="Google Shape;98;p5"/>
          <p:cNvSpPr txBox="1">
            <a:spLocks noGrp="1"/>
          </p:cNvSpPr>
          <p:nvPr>
            <p:ph type="subTitle" idx="5"/>
          </p:nvPr>
        </p:nvSpPr>
        <p:spPr>
          <a:xfrm>
            <a:off x="5416750" y="2137575"/>
            <a:ext cx="2464800" cy="360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solidFill>
                  <a:schemeClr val="accent1"/>
                </a:solidFill>
                <a:latin typeface="Righteous"/>
                <a:ea typeface="Righteous"/>
                <a:cs typeface="Righteous"/>
                <a:sym typeface="Righteous"/>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99" name="Google Shape;99;p5"/>
          <p:cNvSpPr/>
          <p:nvPr/>
        </p:nvSpPr>
        <p:spPr>
          <a:xfrm>
            <a:off x="4202400" y="2477800"/>
            <a:ext cx="739200" cy="73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00"/>
        <p:cNvGrpSpPr/>
        <p:nvPr/>
      </p:nvGrpSpPr>
      <p:grpSpPr>
        <a:xfrm>
          <a:off x="0" y="0"/>
          <a:ext cx="0" cy="0"/>
          <a:chOff x="0" y="0"/>
          <a:chExt cx="0" cy="0"/>
        </a:xfrm>
      </p:grpSpPr>
      <p:sp>
        <p:nvSpPr>
          <p:cNvPr id="101" name="Google Shape;101;p6"/>
          <p:cNvSpPr txBox="1">
            <a:spLocks noGrp="1"/>
          </p:cNvSpPr>
          <p:nvPr>
            <p:ph type="title"/>
          </p:nvPr>
        </p:nvSpPr>
        <p:spPr>
          <a:xfrm>
            <a:off x="529225" y="540725"/>
            <a:ext cx="8100000" cy="723600"/>
          </a:xfrm>
          <a:prstGeom prst="rect">
            <a:avLst/>
          </a:prstGeom>
        </p:spPr>
        <p:txBody>
          <a:bodyPr spcFirstLastPara="1" wrap="square" lIns="91425" tIns="91425" rIns="91425" bIns="91425" anchor="t" anchorCtr="0">
            <a:noAutofit/>
          </a:bodyPr>
          <a:lstStyle>
            <a:lvl1pPr lvl="0">
              <a:spcBef>
                <a:spcPts val="0"/>
              </a:spcBef>
              <a:spcAft>
                <a:spcPts val="0"/>
              </a:spcAft>
              <a:buSzPts val="37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grpSp>
        <p:nvGrpSpPr>
          <p:cNvPr id="102" name="Google Shape;102;p6"/>
          <p:cNvGrpSpPr/>
          <p:nvPr/>
        </p:nvGrpSpPr>
        <p:grpSpPr>
          <a:xfrm>
            <a:off x="7702082" y="687213"/>
            <a:ext cx="958902" cy="459462"/>
            <a:chOff x="7702619" y="3188988"/>
            <a:chExt cx="958902" cy="459462"/>
          </a:xfrm>
        </p:grpSpPr>
        <p:sp>
          <p:nvSpPr>
            <p:cNvPr id="103" name="Google Shape;103;p6"/>
            <p:cNvSpPr/>
            <p:nvPr/>
          </p:nvSpPr>
          <p:spPr>
            <a:xfrm>
              <a:off x="8623644"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8471213" y="3610573"/>
              <a:ext cx="37877" cy="37877"/>
            </a:xfrm>
            <a:custGeom>
              <a:avLst/>
              <a:gdLst/>
              <a:ahLst/>
              <a:cxnLst/>
              <a:rect l="l" t="t" r="r" b="b"/>
              <a:pathLst>
                <a:path w="1065" h="1065"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8316648" y="3610573"/>
              <a:ext cx="37877" cy="37877"/>
            </a:xfrm>
            <a:custGeom>
              <a:avLst/>
              <a:gdLst/>
              <a:ahLst/>
              <a:cxnLst/>
              <a:rect l="l" t="t" r="r" b="b"/>
              <a:pathLst>
                <a:path w="1065" h="1065"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8164216"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8009616" y="3610573"/>
              <a:ext cx="37877" cy="37877"/>
            </a:xfrm>
            <a:custGeom>
              <a:avLst/>
              <a:gdLst/>
              <a:ahLst/>
              <a:cxnLst/>
              <a:rect l="l" t="t" r="r" b="b"/>
              <a:pathLst>
                <a:path w="1065" h="1065"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7856117"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7702619" y="3610573"/>
              <a:ext cx="37877" cy="37877"/>
            </a:xfrm>
            <a:custGeom>
              <a:avLst/>
              <a:gdLst/>
              <a:ahLst/>
              <a:cxnLst/>
              <a:rect l="l" t="t" r="r" b="b"/>
              <a:pathLst>
                <a:path w="1065" h="1065"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8623644"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5" y="822"/>
                    <a:pt x="1065" y="548"/>
                  </a:cubicBezTo>
                  <a:cubicBezTo>
                    <a:pt x="1065" y="244"/>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8471213" y="3470021"/>
              <a:ext cx="37877" cy="37877"/>
            </a:xfrm>
            <a:custGeom>
              <a:avLst/>
              <a:gdLst/>
              <a:ahLst/>
              <a:cxnLst/>
              <a:rect l="l" t="t" r="r" b="b"/>
              <a:pathLst>
                <a:path w="1065" h="1065" extrusionOk="0">
                  <a:moveTo>
                    <a:pt x="518" y="1"/>
                  </a:moveTo>
                  <a:cubicBezTo>
                    <a:pt x="214" y="1"/>
                    <a:pt x="1" y="244"/>
                    <a:pt x="1" y="548"/>
                  </a:cubicBezTo>
                  <a:cubicBezTo>
                    <a:pt x="1" y="822"/>
                    <a:pt x="214" y="1065"/>
                    <a:pt x="518" y="1065"/>
                  </a:cubicBezTo>
                  <a:cubicBezTo>
                    <a:pt x="822" y="1065"/>
                    <a:pt x="1065" y="822"/>
                    <a:pt x="1065" y="548"/>
                  </a:cubicBezTo>
                  <a:cubicBezTo>
                    <a:pt x="1065" y="244"/>
                    <a:pt x="822" y="1"/>
                    <a:pt x="5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8316648" y="3470021"/>
              <a:ext cx="37877" cy="37877"/>
            </a:xfrm>
            <a:custGeom>
              <a:avLst/>
              <a:gdLst/>
              <a:ahLst/>
              <a:cxnLst/>
              <a:rect l="l" t="t" r="r" b="b"/>
              <a:pathLst>
                <a:path w="1065" h="1065" extrusionOk="0">
                  <a:moveTo>
                    <a:pt x="547" y="1"/>
                  </a:moveTo>
                  <a:cubicBezTo>
                    <a:pt x="243" y="1"/>
                    <a:pt x="0" y="244"/>
                    <a:pt x="0" y="548"/>
                  </a:cubicBezTo>
                  <a:cubicBezTo>
                    <a:pt x="0" y="822"/>
                    <a:pt x="243" y="1065"/>
                    <a:pt x="547" y="1065"/>
                  </a:cubicBezTo>
                  <a:cubicBezTo>
                    <a:pt x="821" y="1065"/>
                    <a:pt x="1064" y="822"/>
                    <a:pt x="1064" y="548"/>
                  </a:cubicBezTo>
                  <a:cubicBezTo>
                    <a:pt x="1064" y="244"/>
                    <a:pt x="821" y="1"/>
                    <a:pt x="5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8164216"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4" y="822"/>
                    <a:pt x="1064" y="548"/>
                  </a:cubicBezTo>
                  <a:cubicBezTo>
                    <a:pt x="1064" y="244"/>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8009616" y="3470021"/>
              <a:ext cx="37877" cy="37877"/>
            </a:xfrm>
            <a:custGeom>
              <a:avLst/>
              <a:gdLst/>
              <a:ahLst/>
              <a:cxnLst/>
              <a:rect l="l" t="t" r="r" b="b"/>
              <a:pathLst>
                <a:path w="1065" h="1065" extrusionOk="0">
                  <a:moveTo>
                    <a:pt x="548" y="1"/>
                  </a:moveTo>
                  <a:cubicBezTo>
                    <a:pt x="244" y="1"/>
                    <a:pt x="1" y="244"/>
                    <a:pt x="1" y="548"/>
                  </a:cubicBezTo>
                  <a:cubicBezTo>
                    <a:pt x="1" y="822"/>
                    <a:pt x="244" y="1065"/>
                    <a:pt x="548" y="1065"/>
                  </a:cubicBezTo>
                  <a:cubicBezTo>
                    <a:pt x="822" y="1065"/>
                    <a:pt x="1065" y="822"/>
                    <a:pt x="1065" y="548"/>
                  </a:cubicBezTo>
                  <a:cubicBezTo>
                    <a:pt x="1065" y="244"/>
                    <a:pt x="822" y="1"/>
                    <a:pt x="5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7856117"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5" y="822"/>
                    <a:pt x="1065" y="548"/>
                  </a:cubicBezTo>
                  <a:cubicBezTo>
                    <a:pt x="1065" y="244"/>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7702619" y="3470021"/>
              <a:ext cx="37877" cy="37877"/>
            </a:xfrm>
            <a:custGeom>
              <a:avLst/>
              <a:gdLst/>
              <a:ahLst/>
              <a:cxnLst/>
              <a:rect l="l" t="t" r="r" b="b"/>
              <a:pathLst>
                <a:path w="1065" h="1065" extrusionOk="0">
                  <a:moveTo>
                    <a:pt x="548" y="1"/>
                  </a:moveTo>
                  <a:cubicBezTo>
                    <a:pt x="244" y="1"/>
                    <a:pt x="1" y="244"/>
                    <a:pt x="1" y="548"/>
                  </a:cubicBezTo>
                  <a:cubicBezTo>
                    <a:pt x="1" y="822"/>
                    <a:pt x="244" y="1065"/>
                    <a:pt x="548" y="1065"/>
                  </a:cubicBezTo>
                  <a:cubicBezTo>
                    <a:pt x="852" y="1065"/>
                    <a:pt x="1064" y="822"/>
                    <a:pt x="1064" y="548"/>
                  </a:cubicBezTo>
                  <a:cubicBezTo>
                    <a:pt x="1064" y="244"/>
                    <a:pt x="852" y="1"/>
                    <a:pt x="5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8623644"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5" y="821"/>
                    <a:pt x="1065" y="548"/>
                  </a:cubicBezTo>
                  <a:cubicBezTo>
                    <a:pt x="1065" y="244"/>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8471213" y="3329505"/>
              <a:ext cx="37877" cy="37877"/>
            </a:xfrm>
            <a:custGeom>
              <a:avLst/>
              <a:gdLst/>
              <a:ahLst/>
              <a:cxnLst/>
              <a:rect l="l" t="t" r="r" b="b"/>
              <a:pathLst>
                <a:path w="1065" h="1065" extrusionOk="0">
                  <a:moveTo>
                    <a:pt x="518" y="0"/>
                  </a:moveTo>
                  <a:cubicBezTo>
                    <a:pt x="214" y="0"/>
                    <a:pt x="1" y="244"/>
                    <a:pt x="1" y="548"/>
                  </a:cubicBezTo>
                  <a:cubicBezTo>
                    <a:pt x="1" y="821"/>
                    <a:pt x="214" y="1064"/>
                    <a:pt x="518" y="1064"/>
                  </a:cubicBezTo>
                  <a:cubicBezTo>
                    <a:pt x="822" y="1064"/>
                    <a:pt x="1065" y="821"/>
                    <a:pt x="1065" y="548"/>
                  </a:cubicBezTo>
                  <a:cubicBezTo>
                    <a:pt x="1065" y="244"/>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8316648" y="3329505"/>
              <a:ext cx="37877" cy="37877"/>
            </a:xfrm>
            <a:custGeom>
              <a:avLst/>
              <a:gdLst/>
              <a:ahLst/>
              <a:cxnLst/>
              <a:rect l="l" t="t" r="r" b="b"/>
              <a:pathLst>
                <a:path w="1065"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8164216"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4" y="821"/>
                    <a:pt x="1064" y="548"/>
                  </a:cubicBezTo>
                  <a:cubicBezTo>
                    <a:pt x="1064" y="244"/>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8009616" y="3329505"/>
              <a:ext cx="37877" cy="37877"/>
            </a:xfrm>
            <a:custGeom>
              <a:avLst/>
              <a:gdLst/>
              <a:ahLst/>
              <a:cxnLst/>
              <a:rect l="l" t="t" r="r" b="b"/>
              <a:pathLst>
                <a:path w="1065" h="1065" extrusionOk="0">
                  <a:moveTo>
                    <a:pt x="548" y="0"/>
                  </a:moveTo>
                  <a:cubicBezTo>
                    <a:pt x="244" y="0"/>
                    <a:pt x="1" y="244"/>
                    <a:pt x="1" y="548"/>
                  </a:cubicBezTo>
                  <a:cubicBezTo>
                    <a:pt x="1" y="821"/>
                    <a:pt x="244" y="1064"/>
                    <a:pt x="548" y="1064"/>
                  </a:cubicBezTo>
                  <a:cubicBezTo>
                    <a:pt x="822" y="1064"/>
                    <a:pt x="1065" y="821"/>
                    <a:pt x="1065" y="548"/>
                  </a:cubicBezTo>
                  <a:cubicBezTo>
                    <a:pt x="1065" y="244"/>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7856117"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5" y="821"/>
                    <a:pt x="1065" y="548"/>
                  </a:cubicBezTo>
                  <a:cubicBezTo>
                    <a:pt x="1065" y="244"/>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7702619" y="3329505"/>
              <a:ext cx="37877" cy="37877"/>
            </a:xfrm>
            <a:custGeom>
              <a:avLst/>
              <a:gdLst/>
              <a:ahLst/>
              <a:cxnLst/>
              <a:rect l="l" t="t" r="r" b="b"/>
              <a:pathLst>
                <a:path w="1065" h="1065" extrusionOk="0">
                  <a:moveTo>
                    <a:pt x="548" y="0"/>
                  </a:moveTo>
                  <a:cubicBezTo>
                    <a:pt x="244" y="0"/>
                    <a:pt x="1" y="244"/>
                    <a:pt x="1" y="548"/>
                  </a:cubicBezTo>
                  <a:cubicBezTo>
                    <a:pt x="1" y="821"/>
                    <a:pt x="244" y="1064"/>
                    <a:pt x="548" y="1064"/>
                  </a:cubicBezTo>
                  <a:cubicBezTo>
                    <a:pt x="852" y="1064"/>
                    <a:pt x="1064" y="821"/>
                    <a:pt x="1064" y="548"/>
                  </a:cubicBezTo>
                  <a:cubicBezTo>
                    <a:pt x="1064" y="244"/>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8623644"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8471213" y="3188988"/>
              <a:ext cx="37877" cy="37841"/>
            </a:xfrm>
            <a:custGeom>
              <a:avLst/>
              <a:gdLst/>
              <a:ahLst/>
              <a:cxnLst/>
              <a:rect l="l" t="t" r="r" b="b"/>
              <a:pathLst>
                <a:path w="1065" h="1064"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8316648" y="3188988"/>
              <a:ext cx="37877" cy="37841"/>
            </a:xfrm>
            <a:custGeom>
              <a:avLst/>
              <a:gdLst/>
              <a:ahLst/>
              <a:cxnLst/>
              <a:rect l="l" t="t" r="r" b="b"/>
              <a:pathLst>
                <a:path w="1065" h="1064"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8164216"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8009616" y="318898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7856117"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7702619" y="318898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03"/>
        <p:cNvGrpSpPr/>
        <p:nvPr/>
      </p:nvGrpSpPr>
      <p:grpSpPr>
        <a:xfrm>
          <a:off x="0" y="0"/>
          <a:ext cx="0" cy="0"/>
          <a:chOff x="0" y="0"/>
          <a:chExt cx="0" cy="0"/>
        </a:xfrm>
      </p:grpSpPr>
      <p:sp>
        <p:nvSpPr>
          <p:cNvPr id="204" name="Google Shape;204;p9"/>
          <p:cNvSpPr txBox="1">
            <a:spLocks noGrp="1"/>
          </p:cNvSpPr>
          <p:nvPr>
            <p:ph type="title"/>
          </p:nvPr>
        </p:nvSpPr>
        <p:spPr>
          <a:xfrm>
            <a:off x="540000" y="540725"/>
            <a:ext cx="8100000" cy="7236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05" name="Google Shape;205;p9"/>
          <p:cNvSpPr txBox="1">
            <a:spLocks noGrp="1"/>
          </p:cNvSpPr>
          <p:nvPr>
            <p:ph type="body" idx="1"/>
          </p:nvPr>
        </p:nvSpPr>
        <p:spPr>
          <a:xfrm>
            <a:off x="561975" y="1540575"/>
            <a:ext cx="5387700" cy="2869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accent4"/>
              </a:buClr>
              <a:buSzPts val="1800"/>
              <a:buChar char="●"/>
              <a:defRPr sz="1600">
                <a:solidFill>
                  <a:schemeClr val="dk1"/>
                </a:solidFill>
              </a:defRPr>
            </a:lvl1pPr>
            <a:lvl2pPr marL="914400" lvl="1" indent="-330200" rtl="0">
              <a:spcBef>
                <a:spcPts val="0"/>
              </a:spcBef>
              <a:spcAft>
                <a:spcPts val="0"/>
              </a:spcAft>
              <a:buSzPts val="1600"/>
              <a:buChar char="○"/>
              <a:defRPr>
                <a:solidFill>
                  <a:schemeClr val="dk1"/>
                </a:solidFill>
              </a:defRPr>
            </a:lvl2pPr>
            <a:lvl3pPr marL="1371600" lvl="2" indent="-330200" rtl="0">
              <a:spcBef>
                <a:spcPts val="1600"/>
              </a:spcBef>
              <a:spcAft>
                <a:spcPts val="0"/>
              </a:spcAft>
              <a:buSzPts val="1600"/>
              <a:buChar char="■"/>
              <a:defRPr>
                <a:solidFill>
                  <a:schemeClr val="dk1"/>
                </a:solidFill>
              </a:defRPr>
            </a:lvl3pPr>
            <a:lvl4pPr marL="1828800" lvl="3" indent="-330200" rtl="0">
              <a:spcBef>
                <a:spcPts val="1600"/>
              </a:spcBef>
              <a:spcAft>
                <a:spcPts val="0"/>
              </a:spcAft>
              <a:buSzPts val="1600"/>
              <a:buChar char="●"/>
              <a:defRPr>
                <a:solidFill>
                  <a:schemeClr val="dk1"/>
                </a:solidFill>
              </a:defRPr>
            </a:lvl4pPr>
            <a:lvl5pPr marL="2286000" lvl="4" indent="-330200" rtl="0">
              <a:spcBef>
                <a:spcPts val="1600"/>
              </a:spcBef>
              <a:spcAft>
                <a:spcPts val="0"/>
              </a:spcAft>
              <a:buSzPts val="1600"/>
              <a:buChar char="○"/>
              <a:defRPr>
                <a:solidFill>
                  <a:schemeClr val="dk1"/>
                </a:solidFill>
              </a:defRPr>
            </a:lvl5pPr>
            <a:lvl6pPr marL="2743200" lvl="5" indent="-330200" rtl="0">
              <a:spcBef>
                <a:spcPts val="1600"/>
              </a:spcBef>
              <a:spcAft>
                <a:spcPts val="0"/>
              </a:spcAft>
              <a:buSzPts val="1600"/>
              <a:buChar char="■"/>
              <a:defRPr>
                <a:solidFill>
                  <a:schemeClr val="dk1"/>
                </a:solidFill>
              </a:defRPr>
            </a:lvl6pPr>
            <a:lvl7pPr marL="3200400" lvl="6" indent="-330200" rtl="0">
              <a:spcBef>
                <a:spcPts val="1600"/>
              </a:spcBef>
              <a:spcAft>
                <a:spcPts val="0"/>
              </a:spcAft>
              <a:buSzPts val="1600"/>
              <a:buChar char="●"/>
              <a:defRPr>
                <a:solidFill>
                  <a:schemeClr val="dk1"/>
                </a:solidFill>
              </a:defRPr>
            </a:lvl7pPr>
            <a:lvl8pPr marL="3657600" lvl="7" indent="-330200" rtl="0">
              <a:spcBef>
                <a:spcPts val="1600"/>
              </a:spcBef>
              <a:spcAft>
                <a:spcPts val="0"/>
              </a:spcAft>
              <a:buSzPts val="1600"/>
              <a:buChar char="○"/>
              <a:defRPr>
                <a:solidFill>
                  <a:schemeClr val="dk1"/>
                </a:solidFill>
              </a:defRPr>
            </a:lvl8pPr>
            <a:lvl9pPr marL="4114800" lvl="8" indent="-330200" rtl="0">
              <a:spcBef>
                <a:spcPts val="1600"/>
              </a:spcBef>
              <a:spcAft>
                <a:spcPts val="1600"/>
              </a:spcAft>
              <a:buSzPts val="1600"/>
              <a:buChar char="■"/>
              <a:defRPr>
                <a:solidFill>
                  <a:schemeClr val="dk1"/>
                </a:solidFill>
              </a:defRPr>
            </a:lvl9pPr>
          </a:lstStyle>
          <a:p>
            <a:endParaRPr/>
          </a:p>
        </p:txBody>
      </p:sp>
      <p:grpSp>
        <p:nvGrpSpPr>
          <p:cNvPr id="206" name="Google Shape;206;p9"/>
          <p:cNvGrpSpPr/>
          <p:nvPr/>
        </p:nvGrpSpPr>
        <p:grpSpPr>
          <a:xfrm>
            <a:off x="7702082" y="687213"/>
            <a:ext cx="958902" cy="459462"/>
            <a:chOff x="7702619" y="3188988"/>
            <a:chExt cx="958902" cy="459462"/>
          </a:xfrm>
        </p:grpSpPr>
        <p:sp>
          <p:nvSpPr>
            <p:cNvPr id="207" name="Google Shape;207;p9"/>
            <p:cNvSpPr/>
            <p:nvPr/>
          </p:nvSpPr>
          <p:spPr>
            <a:xfrm>
              <a:off x="8623644"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8471213" y="3610573"/>
              <a:ext cx="37877" cy="37877"/>
            </a:xfrm>
            <a:custGeom>
              <a:avLst/>
              <a:gdLst/>
              <a:ahLst/>
              <a:cxnLst/>
              <a:rect l="l" t="t" r="r" b="b"/>
              <a:pathLst>
                <a:path w="1065" h="1065"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8316648" y="3610573"/>
              <a:ext cx="37877" cy="37877"/>
            </a:xfrm>
            <a:custGeom>
              <a:avLst/>
              <a:gdLst/>
              <a:ahLst/>
              <a:cxnLst/>
              <a:rect l="l" t="t" r="r" b="b"/>
              <a:pathLst>
                <a:path w="1065" h="1065"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8164216"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8009616" y="3610573"/>
              <a:ext cx="37877" cy="37877"/>
            </a:xfrm>
            <a:custGeom>
              <a:avLst/>
              <a:gdLst/>
              <a:ahLst/>
              <a:cxnLst/>
              <a:rect l="l" t="t" r="r" b="b"/>
              <a:pathLst>
                <a:path w="1065" h="1065"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7856117"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7702619" y="3610573"/>
              <a:ext cx="37877" cy="37877"/>
            </a:xfrm>
            <a:custGeom>
              <a:avLst/>
              <a:gdLst/>
              <a:ahLst/>
              <a:cxnLst/>
              <a:rect l="l" t="t" r="r" b="b"/>
              <a:pathLst>
                <a:path w="1065" h="1065"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8623644"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5" y="822"/>
                    <a:pt x="1065" y="548"/>
                  </a:cubicBezTo>
                  <a:cubicBezTo>
                    <a:pt x="1065" y="244"/>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a:off x="8471213" y="3470021"/>
              <a:ext cx="37877" cy="37877"/>
            </a:xfrm>
            <a:custGeom>
              <a:avLst/>
              <a:gdLst/>
              <a:ahLst/>
              <a:cxnLst/>
              <a:rect l="l" t="t" r="r" b="b"/>
              <a:pathLst>
                <a:path w="1065" h="1065" extrusionOk="0">
                  <a:moveTo>
                    <a:pt x="518" y="1"/>
                  </a:moveTo>
                  <a:cubicBezTo>
                    <a:pt x="214" y="1"/>
                    <a:pt x="1" y="244"/>
                    <a:pt x="1" y="548"/>
                  </a:cubicBezTo>
                  <a:cubicBezTo>
                    <a:pt x="1" y="822"/>
                    <a:pt x="214" y="1065"/>
                    <a:pt x="518" y="1065"/>
                  </a:cubicBezTo>
                  <a:cubicBezTo>
                    <a:pt x="822" y="1065"/>
                    <a:pt x="1065" y="822"/>
                    <a:pt x="1065" y="548"/>
                  </a:cubicBezTo>
                  <a:cubicBezTo>
                    <a:pt x="1065" y="244"/>
                    <a:pt x="822" y="1"/>
                    <a:pt x="5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8316648" y="3470021"/>
              <a:ext cx="37877" cy="37877"/>
            </a:xfrm>
            <a:custGeom>
              <a:avLst/>
              <a:gdLst/>
              <a:ahLst/>
              <a:cxnLst/>
              <a:rect l="l" t="t" r="r" b="b"/>
              <a:pathLst>
                <a:path w="1065" h="1065" extrusionOk="0">
                  <a:moveTo>
                    <a:pt x="547" y="1"/>
                  </a:moveTo>
                  <a:cubicBezTo>
                    <a:pt x="243" y="1"/>
                    <a:pt x="0" y="244"/>
                    <a:pt x="0" y="548"/>
                  </a:cubicBezTo>
                  <a:cubicBezTo>
                    <a:pt x="0" y="822"/>
                    <a:pt x="243" y="1065"/>
                    <a:pt x="547" y="1065"/>
                  </a:cubicBezTo>
                  <a:cubicBezTo>
                    <a:pt x="821" y="1065"/>
                    <a:pt x="1064" y="822"/>
                    <a:pt x="1064" y="548"/>
                  </a:cubicBezTo>
                  <a:cubicBezTo>
                    <a:pt x="1064" y="244"/>
                    <a:pt x="821" y="1"/>
                    <a:pt x="5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a:off x="8164216"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4" y="822"/>
                    <a:pt x="1064" y="548"/>
                  </a:cubicBezTo>
                  <a:cubicBezTo>
                    <a:pt x="1064" y="244"/>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a:off x="8009616" y="3470021"/>
              <a:ext cx="37877" cy="37877"/>
            </a:xfrm>
            <a:custGeom>
              <a:avLst/>
              <a:gdLst/>
              <a:ahLst/>
              <a:cxnLst/>
              <a:rect l="l" t="t" r="r" b="b"/>
              <a:pathLst>
                <a:path w="1065" h="1065" extrusionOk="0">
                  <a:moveTo>
                    <a:pt x="548" y="1"/>
                  </a:moveTo>
                  <a:cubicBezTo>
                    <a:pt x="244" y="1"/>
                    <a:pt x="1" y="244"/>
                    <a:pt x="1" y="548"/>
                  </a:cubicBezTo>
                  <a:cubicBezTo>
                    <a:pt x="1" y="822"/>
                    <a:pt x="244" y="1065"/>
                    <a:pt x="548" y="1065"/>
                  </a:cubicBezTo>
                  <a:cubicBezTo>
                    <a:pt x="822" y="1065"/>
                    <a:pt x="1065" y="822"/>
                    <a:pt x="1065" y="548"/>
                  </a:cubicBezTo>
                  <a:cubicBezTo>
                    <a:pt x="1065" y="244"/>
                    <a:pt x="822" y="1"/>
                    <a:pt x="5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7856117"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5" y="822"/>
                    <a:pt x="1065" y="548"/>
                  </a:cubicBezTo>
                  <a:cubicBezTo>
                    <a:pt x="1065" y="244"/>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7702619" y="3470021"/>
              <a:ext cx="37877" cy="37877"/>
            </a:xfrm>
            <a:custGeom>
              <a:avLst/>
              <a:gdLst/>
              <a:ahLst/>
              <a:cxnLst/>
              <a:rect l="l" t="t" r="r" b="b"/>
              <a:pathLst>
                <a:path w="1065" h="1065" extrusionOk="0">
                  <a:moveTo>
                    <a:pt x="548" y="1"/>
                  </a:moveTo>
                  <a:cubicBezTo>
                    <a:pt x="244" y="1"/>
                    <a:pt x="1" y="244"/>
                    <a:pt x="1" y="548"/>
                  </a:cubicBezTo>
                  <a:cubicBezTo>
                    <a:pt x="1" y="822"/>
                    <a:pt x="244" y="1065"/>
                    <a:pt x="548" y="1065"/>
                  </a:cubicBezTo>
                  <a:cubicBezTo>
                    <a:pt x="852" y="1065"/>
                    <a:pt x="1064" y="822"/>
                    <a:pt x="1064" y="548"/>
                  </a:cubicBezTo>
                  <a:cubicBezTo>
                    <a:pt x="1064" y="244"/>
                    <a:pt x="852" y="1"/>
                    <a:pt x="5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a:off x="8623644"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5" y="821"/>
                    <a:pt x="1065" y="548"/>
                  </a:cubicBezTo>
                  <a:cubicBezTo>
                    <a:pt x="1065" y="244"/>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a:off x="8471213" y="3329505"/>
              <a:ext cx="37877" cy="37877"/>
            </a:xfrm>
            <a:custGeom>
              <a:avLst/>
              <a:gdLst/>
              <a:ahLst/>
              <a:cxnLst/>
              <a:rect l="l" t="t" r="r" b="b"/>
              <a:pathLst>
                <a:path w="1065" h="1065" extrusionOk="0">
                  <a:moveTo>
                    <a:pt x="518" y="0"/>
                  </a:moveTo>
                  <a:cubicBezTo>
                    <a:pt x="214" y="0"/>
                    <a:pt x="1" y="244"/>
                    <a:pt x="1" y="548"/>
                  </a:cubicBezTo>
                  <a:cubicBezTo>
                    <a:pt x="1" y="821"/>
                    <a:pt x="214" y="1064"/>
                    <a:pt x="518" y="1064"/>
                  </a:cubicBezTo>
                  <a:cubicBezTo>
                    <a:pt x="822" y="1064"/>
                    <a:pt x="1065" y="821"/>
                    <a:pt x="1065" y="548"/>
                  </a:cubicBezTo>
                  <a:cubicBezTo>
                    <a:pt x="1065" y="244"/>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8316648" y="3329505"/>
              <a:ext cx="37877" cy="37877"/>
            </a:xfrm>
            <a:custGeom>
              <a:avLst/>
              <a:gdLst/>
              <a:ahLst/>
              <a:cxnLst/>
              <a:rect l="l" t="t" r="r" b="b"/>
              <a:pathLst>
                <a:path w="1065"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a:off x="8164216"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4" y="821"/>
                    <a:pt x="1064" y="548"/>
                  </a:cubicBezTo>
                  <a:cubicBezTo>
                    <a:pt x="1064" y="244"/>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a:off x="8009616" y="3329505"/>
              <a:ext cx="37877" cy="37877"/>
            </a:xfrm>
            <a:custGeom>
              <a:avLst/>
              <a:gdLst/>
              <a:ahLst/>
              <a:cxnLst/>
              <a:rect l="l" t="t" r="r" b="b"/>
              <a:pathLst>
                <a:path w="1065" h="1065" extrusionOk="0">
                  <a:moveTo>
                    <a:pt x="548" y="0"/>
                  </a:moveTo>
                  <a:cubicBezTo>
                    <a:pt x="244" y="0"/>
                    <a:pt x="1" y="244"/>
                    <a:pt x="1" y="548"/>
                  </a:cubicBezTo>
                  <a:cubicBezTo>
                    <a:pt x="1" y="821"/>
                    <a:pt x="244" y="1064"/>
                    <a:pt x="548" y="1064"/>
                  </a:cubicBezTo>
                  <a:cubicBezTo>
                    <a:pt x="822" y="1064"/>
                    <a:pt x="1065" y="821"/>
                    <a:pt x="1065" y="548"/>
                  </a:cubicBezTo>
                  <a:cubicBezTo>
                    <a:pt x="1065" y="244"/>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a:off x="7856117"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5" y="821"/>
                    <a:pt x="1065" y="548"/>
                  </a:cubicBezTo>
                  <a:cubicBezTo>
                    <a:pt x="1065" y="244"/>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a:off x="7702619" y="3329505"/>
              <a:ext cx="37877" cy="37877"/>
            </a:xfrm>
            <a:custGeom>
              <a:avLst/>
              <a:gdLst/>
              <a:ahLst/>
              <a:cxnLst/>
              <a:rect l="l" t="t" r="r" b="b"/>
              <a:pathLst>
                <a:path w="1065" h="1065" extrusionOk="0">
                  <a:moveTo>
                    <a:pt x="548" y="0"/>
                  </a:moveTo>
                  <a:cubicBezTo>
                    <a:pt x="244" y="0"/>
                    <a:pt x="1" y="244"/>
                    <a:pt x="1" y="548"/>
                  </a:cubicBezTo>
                  <a:cubicBezTo>
                    <a:pt x="1" y="821"/>
                    <a:pt x="244" y="1064"/>
                    <a:pt x="548" y="1064"/>
                  </a:cubicBezTo>
                  <a:cubicBezTo>
                    <a:pt x="852" y="1064"/>
                    <a:pt x="1064" y="821"/>
                    <a:pt x="1064" y="548"/>
                  </a:cubicBezTo>
                  <a:cubicBezTo>
                    <a:pt x="1064" y="244"/>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8623644"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p:nvPr/>
          </p:nvSpPr>
          <p:spPr>
            <a:xfrm>
              <a:off x="8471213" y="3188988"/>
              <a:ext cx="37877" cy="37841"/>
            </a:xfrm>
            <a:custGeom>
              <a:avLst/>
              <a:gdLst/>
              <a:ahLst/>
              <a:cxnLst/>
              <a:rect l="l" t="t" r="r" b="b"/>
              <a:pathLst>
                <a:path w="1065" h="1064"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9"/>
            <p:cNvSpPr/>
            <p:nvPr/>
          </p:nvSpPr>
          <p:spPr>
            <a:xfrm>
              <a:off x="8316648" y="3188988"/>
              <a:ext cx="37877" cy="37841"/>
            </a:xfrm>
            <a:custGeom>
              <a:avLst/>
              <a:gdLst/>
              <a:ahLst/>
              <a:cxnLst/>
              <a:rect l="l" t="t" r="r" b="b"/>
              <a:pathLst>
                <a:path w="1065" h="1064"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8164216"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9"/>
            <p:cNvSpPr/>
            <p:nvPr/>
          </p:nvSpPr>
          <p:spPr>
            <a:xfrm>
              <a:off x="8009616" y="318898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9"/>
            <p:cNvSpPr/>
            <p:nvPr/>
          </p:nvSpPr>
          <p:spPr>
            <a:xfrm>
              <a:off x="7856117"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9"/>
            <p:cNvSpPr/>
            <p:nvPr/>
          </p:nvSpPr>
          <p:spPr>
            <a:xfrm>
              <a:off x="7702619" y="318898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9"/>
          <p:cNvSpPr/>
          <p:nvPr/>
        </p:nvSpPr>
        <p:spPr>
          <a:xfrm flipH="1">
            <a:off x="8423198" y="3779125"/>
            <a:ext cx="447402" cy="1364350"/>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9"/>
          <p:cNvGrpSpPr/>
          <p:nvPr/>
        </p:nvGrpSpPr>
        <p:grpSpPr>
          <a:xfrm>
            <a:off x="8556624" y="3973448"/>
            <a:ext cx="180564" cy="431367"/>
            <a:chOff x="8803899" y="686838"/>
            <a:chExt cx="180564" cy="431367"/>
          </a:xfrm>
        </p:grpSpPr>
        <p:sp>
          <p:nvSpPr>
            <p:cNvPr id="237" name="Google Shape;237;p9"/>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9"/>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39"/>
        <p:cNvGrpSpPr/>
        <p:nvPr/>
      </p:nvGrpSpPr>
      <p:grpSpPr>
        <a:xfrm>
          <a:off x="0" y="0"/>
          <a:ext cx="0" cy="0"/>
          <a:chOff x="0" y="0"/>
          <a:chExt cx="0" cy="0"/>
        </a:xfrm>
      </p:grpSpPr>
      <p:sp>
        <p:nvSpPr>
          <p:cNvPr id="240" name="Google Shape;240;p10"/>
          <p:cNvSpPr txBox="1">
            <a:spLocks noGrp="1"/>
          </p:cNvSpPr>
          <p:nvPr>
            <p:ph type="title"/>
          </p:nvPr>
        </p:nvSpPr>
        <p:spPr>
          <a:xfrm>
            <a:off x="529225" y="540725"/>
            <a:ext cx="8100000" cy="7236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grpSp>
        <p:nvGrpSpPr>
          <p:cNvPr id="241" name="Google Shape;241;p10"/>
          <p:cNvGrpSpPr/>
          <p:nvPr/>
        </p:nvGrpSpPr>
        <p:grpSpPr>
          <a:xfrm>
            <a:off x="7702082" y="687213"/>
            <a:ext cx="958902" cy="459462"/>
            <a:chOff x="7702619" y="3188988"/>
            <a:chExt cx="958902" cy="459462"/>
          </a:xfrm>
        </p:grpSpPr>
        <p:sp>
          <p:nvSpPr>
            <p:cNvPr id="242" name="Google Shape;242;p10"/>
            <p:cNvSpPr/>
            <p:nvPr/>
          </p:nvSpPr>
          <p:spPr>
            <a:xfrm>
              <a:off x="8623644"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0"/>
            <p:cNvSpPr/>
            <p:nvPr/>
          </p:nvSpPr>
          <p:spPr>
            <a:xfrm>
              <a:off x="8471213" y="3610573"/>
              <a:ext cx="37877" cy="37877"/>
            </a:xfrm>
            <a:custGeom>
              <a:avLst/>
              <a:gdLst/>
              <a:ahLst/>
              <a:cxnLst/>
              <a:rect l="l" t="t" r="r" b="b"/>
              <a:pathLst>
                <a:path w="1065" h="1065"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0"/>
            <p:cNvSpPr/>
            <p:nvPr/>
          </p:nvSpPr>
          <p:spPr>
            <a:xfrm>
              <a:off x="8316648" y="3610573"/>
              <a:ext cx="37877" cy="37877"/>
            </a:xfrm>
            <a:custGeom>
              <a:avLst/>
              <a:gdLst/>
              <a:ahLst/>
              <a:cxnLst/>
              <a:rect l="l" t="t" r="r" b="b"/>
              <a:pathLst>
                <a:path w="1065" h="1065"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0"/>
            <p:cNvSpPr/>
            <p:nvPr/>
          </p:nvSpPr>
          <p:spPr>
            <a:xfrm>
              <a:off x="8164216"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0"/>
            <p:cNvSpPr/>
            <p:nvPr/>
          </p:nvSpPr>
          <p:spPr>
            <a:xfrm>
              <a:off x="8009616" y="3610573"/>
              <a:ext cx="37877" cy="37877"/>
            </a:xfrm>
            <a:custGeom>
              <a:avLst/>
              <a:gdLst/>
              <a:ahLst/>
              <a:cxnLst/>
              <a:rect l="l" t="t" r="r" b="b"/>
              <a:pathLst>
                <a:path w="1065" h="1065"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0"/>
            <p:cNvSpPr/>
            <p:nvPr/>
          </p:nvSpPr>
          <p:spPr>
            <a:xfrm>
              <a:off x="7856117"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0"/>
            <p:cNvSpPr/>
            <p:nvPr/>
          </p:nvSpPr>
          <p:spPr>
            <a:xfrm>
              <a:off x="7702619" y="3610573"/>
              <a:ext cx="37877" cy="37877"/>
            </a:xfrm>
            <a:custGeom>
              <a:avLst/>
              <a:gdLst/>
              <a:ahLst/>
              <a:cxnLst/>
              <a:rect l="l" t="t" r="r" b="b"/>
              <a:pathLst>
                <a:path w="1065" h="1065"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0"/>
            <p:cNvSpPr/>
            <p:nvPr/>
          </p:nvSpPr>
          <p:spPr>
            <a:xfrm>
              <a:off x="8623644"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5" y="822"/>
                    <a:pt x="1065" y="548"/>
                  </a:cubicBezTo>
                  <a:cubicBezTo>
                    <a:pt x="1065" y="244"/>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0"/>
            <p:cNvSpPr/>
            <p:nvPr/>
          </p:nvSpPr>
          <p:spPr>
            <a:xfrm>
              <a:off x="8471213" y="3470021"/>
              <a:ext cx="37877" cy="37877"/>
            </a:xfrm>
            <a:custGeom>
              <a:avLst/>
              <a:gdLst/>
              <a:ahLst/>
              <a:cxnLst/>
              <a:rect l="l" t="t" r="r" b="b"/>
              <a:pathLst>
                <a:path w="1065" h="1065" extrusionOk="0">
                  <a:moveTo>
                    <a:pt x="518" y="1"/>
                  </a:moveTo>
                  <a:cubicBezTo>
                    <a:pt x="214" y="1"/>
                    <a:pt x="1" y="244"/>
                    <a:pt x="1" y="548"/>
                  </a:cubicBezTo>
                  <a:cubicBezTo>
                    <a:pt x="1" y="822"/>
                    <a:pt x="214" y="1065"/>
                    <a:pt x="518" y="1065"/>
                  </a:cubicBezTo>
                  <a:cubicBezTo>
                    <a:pt x="822" y="1065"/>
                    <a:pt x="1065" y="822"/>
                    <a:pt x="1065" y="548"/>
                  </a:cubicBezTo>
                  <a:cubicBezTo>
                    <a:pt x="1065" y="244"/>
                    <a:pt x="822" y="1"/>
                    <a:pt x="5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8316648" y="3470021"/>
              <a:ext cx="37877" cy="37877"/>
            </a:xfrm>
            <a:custGeom>
              <a:avLst/>
              <a:gdLst/>
              <a:ahLst/>
              <a:cxnLst/>
              <a:rect l="l" t="t" r="r" b="b"/>
              <a:pathLst>
                <a:path w="1065" h="1065" extrusionOk="0">
                  <a:moveTo>
                    <a:pt x="547" y="1"/>
                  </a:moveTo>
                  <a:cubicBezTo>
                    <a:pt x="243" y="1"/>
                    <a:pt x="0" y="244"/>
                    <a:pt x="0" y="548"/>
                  </a:cubicBezTo>
                  <a:cubicBezTo>
                    <a:pt x="0" y="822"/>
                    <a:pt x="243" y="1065"/>
                    <a:pt x="547" y="1065"/>
                  </a:cubicBezTo>
                  <a:cubicBezTo>
                    <a:pt x="821" y="1065"/>
                    <a:pt x="1064" y="822"/>
                    <a:pt x="1064" y="548"/>
                  </a:cubicBezTo>
                  <a:cubicBezTo>
                    <a:pt x="1064" y="244"/>
                    <a:pt x="821" y="1"/>
                    <a:pt x="5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0"/>
            <p:cNvSpPr/>
            <p:nvPr/>
          </p:nvSpPr>
          <p:spPr>
            <a:xfrm>
              <a:off x="8164216"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4" y="822"/>
                    <a:pt x="1064" y="548"/>
                  </a:cubicBezTo>
                  <a:cubicBezTo>
                    <a:pt x="1064" y="244"/>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0"/>
            <p:cNvSpPr/>
            <p:nvPr/>
          </p:nvSpPr>
          <p:spPr>
            <a:xfrm>
              <a:off x="8009616" y="3470021"/>
              <a:ext cx="37877" cy="37877"/>
            </a:xfrm>
            <a:custGeom>
              <a:avLst/>
              <a:gdLst/>
              <a:ahLst/>
              <a:cxnLst/>
              <a:rect l="l" t="t" r="r" b="b"/>
              <a:pathLst>
                <a:path w="1065" h="1065" extrusionOk="0">
                  <a:moveTo>
                    <a:pt x="548" y="1"/>
                  </a:moveTo>
                  <a:cubicBezTo>
                    <a:pt x="244" y="1"/>
                    <a:pt x="1" y="244"/>
                    <a:pt x="1" y="548"/>
                  </a:cubicBezTo>
                  <a:cubicBezTo>
                    <a:pt x="1" y="822"/>
                    <a:pt x="244" y="1065"/>
                    <a:pt x="548" y="1065"/>
                  </a:cubicBezTo>
                  <a:cubicBezTo>
                    <a:pt x="822" y="1065"/>
                    <a:pt x="1065" y="822"/>
                    <a:pt x="1065" y="548"/>
                  </a:cubicBezTo>
                  <a:cubicBezTo>
                    <a:pt x="1065" y="244"/>
                    <a:pt x="822" y="1"/>
                    <a:pt x="5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0"/>
            <p:cNvSpPr/>
            <p:nvPr/>
          </p:nvSpPr>
          <p:spPr>
            <a:xfrm>
              <a:off x="7856117"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5" y="822"/>
                    <a:pt x="1065" y="548"/>
                  </a:cubicBezTo>
                  <a:cubicBezTo>
                    <a:pt x="1065" y="244"/>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0"/>
            <p:cNvSpPr/>
            <p:nvPr/>
          </p:nvSpPr>
          <p:spPr>
            <a:xfrm>
              <a:off x="7702619" y="3470021"/>
              <a:ext cx="37877" cy="37877"/>
            </a:xfrm>
            <a:custGeom>
              <a:avLst/>
              <a:gdLst/>
              <a:ahLst/>
              <a:cxnLst/>
              <a:rect l="l" t="t" r="r" b="b"/>
              <a:pathLst>
                <a:path w="1065" h="1065" extrusionOk="0">
                  <a:moveTo>
                    <a:pt x="548" y="1"/>
                  </a:moveTo>
                  <a:cubicBezTo>
                    <a:pt x="244" y="1"/>
                    <a:pt x="1" y="244"/>
                    <a:pt x="1" y="548"/>
                  </a:cubicBezTo>
                  <a:cubicBezTo>
                    <a:pt x="1" y="822"/>
                    <a:pt x="244" y="1065"/>
                    <a:pt x="548" y="1065"/>
                  </a:cubicBezTo>
                  <a:cubicBezTo>
                    <a:pt x="852" y="1065"/>
                    <a:pt x="1064" y="822"/>
                    <a:pt x="1064" y="548"/>
                  </a:cubicBezTo>
                  <a:cubicBezTo>
                    <a:pt x="1064" y="244"/>
                    <a:pt x="852" y="1"/>
                    <a:pt x="5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0"/>
            <p:cNvSpPr/>
            <p:nvPr/>
          </p:nvSpPr>
          <p:spPr>
            <a:xfrm>
              <a:off x="8623644"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5" y="821"/>
                    <a:pt x="1065" y="548"/>
                  </a:cubicBezTo>
                  <a:cubicBezTo>
                    <a:pt x="1065" y="244"/>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0"/>
            <p:cNvSpPr/>
            <p:nvPr/>
          </p:nvSpPr>
          <p:spPr>
            <a:xfrm>
              <a:off x="8471213" y="3329505"/>
              <a:ext cx="37877" cy="37877"/>
            </a:xfrm>
            <a:custGeom>
              <a:avLst/>
              <a:gdLst/>
              <a:ahLst/>
              <a:cxnLst/>
              <a:rect l="l" t="t" r="r" b="b"/>
              <a:pathLst>
                <a:path w="1065" h="1065" extrusionOk="0">
                  <a:moveTo>
                    <a:pt x="518" y="0"/>
                  </a:moveTo>
                  <a:cubicBezTo>
                    <a:pt x="214" y="0"/>
                    <a:pt x="1" y="244"/>
                    <a:pt x="1" y="548"/>
                  </a:cubicBezTo>
                  <a:cubicBezTo>
                    <a:pt x="1" y="821"/>
                    <a:pt x="214" y="1064"/>
                    <a:pt x="518" y="1064"/>
                  </a:cubicBezTo>
                  <a:cubicBezTo>
                    <a:pt x="822" y="1064"/>
                    <a:pt x="1065" y="821"/>
                    <a:pt x="1065" y="548"/>
                  </a:cubicBezTo>
                  <a:cubicBezTo>
                    <a:pt x="1065" y="244"/>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0"/>
            <p:cNvSpPr/>
            <p:nvPr/>
          </p:nvSpPr>
          <p:spPr>
            <a:xfrm>
              <a:off x="8316648" y="3329505"/>
              <a:ext cx="37877" cy="37877"/>
            </a:xfrm>
            <a:custGeom>
              <a:avLst/>
              <a:gdLst/>
              <a:ahLst/>
              <a:cxnLst/>
              <a:rect l="l" t="t" r="r" b="b"/>
              <a:pathLst>
                <a:path w="1065"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0"/>
            <p:cNvSpPr/>
            <p:nvPr/>
          </p:nvSpPr>
          <p:spPr>
            <a:xfrm>
              <a:off x="8164216"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4" y="821"/>
                    <a:pt x="1064" y="548"/>
                  </a:cubicBezTo>
                  <a:cubicBezTo>
                    <a:pt x="1064" y="244"/>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0"/>
            <p:cNvSpPr/>
            <p:nvPr/>
          </p:nvSpPr>
          <p:spPr>
            <a:xfrm>
              <a:off x="8009616" y="3329505"/>
              <a:ext cx="37877" cy="37877"/>
            </a:xfrm>
            <a:custGeom>
              <a:avLst/>
              <a:gdLst/>
              <a:ahLst/>
              <a:cxnLst/>
              <a:rect l="l" t="t" r="r" b="b"/>
              <a:pathLst>
                <a:path w="1065" h="1065" extrusionOk="0">
                  <a:moveTo>
                    <a:pt x="548" y="0"/>
                  </a:moveTo>
                  <a:cubicBezTo>
                    <a:pt x="244" y="0"/>
                    <a:pt x="1" y="244"/>
                    <a:pt x="1" y="548"/>
                  </a:cubicBezTo>
                  <a:cubicBezTo>
                    <a:pt x="1" y="821"/>
                    <a:pt x="244" y="1064"/>
                    <a:pt x="548" y="1064"/>
                  </a:cubicBezTo>
                  <a:cubicBezTo>
                    <a:pt x="822" y="1064"/>
                    <a:pt x="1065" y="821"/>
                    <a:pt x="1065" y="548"/>
                  </a:cubicBezTo>
                  <a:cubicBezTo>
                    <a:pt x="1065" y="244"/>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0"/>
            <p:cNvSpPr/>
            <p:nvPr/>
          </p:nvSpPr>
          <p:spPr>
            <a:xfrm>
              <a:off x="7856117"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5" y="821"/>
                    <a:pt x="1065" y="548"/>
                  </a:cubicBezTo>
                  <a:cubicBezTo>
                    <a:pt x="1065" y="244"/>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0"/>
            <p:cNvSpPr/>
            <p:nvPr/>
          </p:nvSpPr>
          <p:spPr>
            <a:xfrm>
              <a:off x="7702619" y="3329505"/>
              <a:ext cx="37877" cy="37877"/>
            </a:xfrm>
            <a:custGeom>
              <a:avLst/>
              <a:gdLst/>
              <a:ahLst/>
              <a:cxnLst/>
              <a:rect l="l" t="t" r="r" b="b"/>
              <a:pathLst>
                <a:path w="1065" h="1065" extrusionOk="0">
                  <a:moveTo>
                    <a:pt x="548" y="0"/>
                  </a:moveTo>
                  <a:cubicBezTo>
                    <a:pt x="244" y="0"/>
                    <a:pt x="1" y="244"/>
                    <a:pt x="1" y="548"/>
                  </a:cubicBezTo>
                  <a:cubicBezTo>
                    <a:pt x="1" y="821"/>
                    <a:pt x="244" y="1064"/>
                    <a:pt x="548" y="1064"/>
                  </a:cubicBezTo>
                  <a:cubicBezTo>
                    <a:pt x="852" y="1064"/>
                    <a:pt x="1064" y="821"/>
                    <a:pt x="1064" y="548"/>
                  </a:cubicBezTo>
                  <a:cubicBezTo>
                    <a:pt x="1064" y="244"/>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0"/>
            <p:cNvSpPr/>
            <p:nvPr/>
          </p:nvSpPr>
          <p:spPr>
            <a:xfrm>
              <a:off x="8623644"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0"/>
            <p:cNvSpPr/>
            <p:nvPr/>
          </p:nvSpPr>
          <p:spPr>
            <a:xfrm>
              <a:off x="8471213" y="3188988"/>
              <a:ext cx="37877" cy="37841"/>
            </a:xfrm>
            <a:custGeom>
              <a:avLst/>
              <a:gdLst/>
              <a:ahLst/>
              <a:cxnLst/>
              <a:rect l="l" t="t" r="r" b="b"/>
              <a:pathLst>
                <a:path w="1065" h="1064"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0"/>
            <p:cNvSpPr/>
            <p:nvPr/>
          </p:nvSpPr>
          <p:spPr>
            <a:xfrm>
              <a:off x="8316648" y="3188988"/>
              <a:ext cx="37877" cy="37841"/>
            </a:xfrm>
            <a:custGeom>
              <a:avLst/>
              <a:gdLst/>
              <a:ahLst/>
              <a:cxnLst/>
              <a:rect l="l" t="t" r="r" b="b"/>
              <a:pathLst>
                <a:path w="1065" h="1064"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8164216"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8009616" y="318898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0"/>
            <p:cNvSpPr/>
            <p:nvPr/>
          </p:nvSpPr>
          <p:spPr>
            <a:xfrm>
              <a:off x="7856117"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0"/>
            <p:cNvSpPr/>
            <p:nvPr/>
          </p:nvSpPr>
          <p:spPr>
            <a:xfrm>
              <a:off x="7702619" y="318898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0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308"/>
        <p:cNvGrpSpPr/>
        <p:nvPr/>
      </p:nvGrpSpPr>
      <p:grpSpPr>
        <a:xfrm>
          <a:off x="0" y="0"/>
          <a:ext cx="0" cy="0"/>
          <a:chOff x="0" y="0"/>
          <a:chExt cx="0" cy="0"/>
        </a:xfrm>
      </p:grpSpPr>
      <p:sp>
        <p:nvSpPr>
          <p:cNvPr id="309" name="Google Shape;309;p13"/>
          <p:cNvSpPr txBox="1">
            <a:spLocks noGrp="1"/>
          </p:cNvSpPr>
          <p:nvPr>
            <p:ph type="subTitle" idx="1"/>
          </p:nvPr>
        </p:nvSpPr>
        <p:spPr>
          <a:xfrm>
            <a:off x="1614236" y="3577550"/>
            <a:ext cx="2660100" cy="360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solidFill>
                  <a:schemeClr val="dk1"/>
                </a:solidFill>
                <a:latin typeface="Righteous"/>
                <a:ea typeface="Righteous"/>
                <a:cs typeface="Righteous"/>
                <a:sym typeface="Righteous"/>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10" name="Google Shape;310;p13"/>
          <p:cNvSpPr txBox="1">
            <a:spLocks noGrp="1"/>
          </p:cNvSpPr>
          <p:nvPr>
            <p:ph type="title"/>
          </p:nvPr>
        </p:nvSpPr>
        <p:spPr>
          <a:xfrm>
            <a:off x="558775" y="540725"/>
            <a:ext cx="8100000" cy="723600"/>
          </a:xfrm>
          <a:prstGeom prst="rect">
            <a:avLst/>
          </a:prstGeom>
        </p:spPr>
        <p:txBody>
          <a:bodyPr spcFirstLastPara="1" wrap="square" lIns="91425" tIns="91425" rIns="91425" bIns="91425" anchor="t" anchorCtr="0">
            <a:noAutofit/>
          </a:bodyPr>
          <a:lstStyle>
            <a:lvl1pPr lvl="0" rtl="0">
              <a:spcBef>
                <a:spcPts val="0"/>
              </a:spcBef>
              <a:spcAft>
                <a:spcPts val="0"/>
              </a:spcAft>
              <a:buSzPts val="3700"/>
              <a:buNone/>
              <a:defRPr>
                <a:solidFill>
                  <a:schemeClr val="dk1"/>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11" name="Google Shape;311;p13"/>
          <p:cNvSpPr txBox="1">
            <a:spLocks noGrp="1"/>
          </p:cNvSpPr>
          <p:nvPr>
            <p:ph type="title" idx="2" hasCustomPrompt="1"/>
          </p:nvPr>
        </p:nvSpPr>
        <p:spPr>
          <a:xfrm>
            <a:off x="644811" y="3483350"/>
            <a:ext cx="739200" cy="54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b="0">
                <a:solidFill>
                  <a:schemeClr val="lt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312" name="Google Shape;312;p13"/>
          <p:cNvSpPr txBox="1">
            <a:spLocks noGrp="1"/>
          </p:cNvSpPr>
          <p:nvPr>
            <p:ph type="subTitle" idx="3"/>
          </p:nvPr>
        </p:nvSpPr>
        <p:spPr>
          <a:xfrm>
            <a:off x="1614236" y="3862786"/>
            <a:ext cx="2660100" cy="640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13" name="Google Shape;313;p13"/>
          <p:cNvSpPr txBox="1">
            <a:spLocks noGrp="1"/>
          </p:cNvSpPr>
          <p:nvPr>
            <p:ph type="subTitle" idx="4"/>
          </p:nvPr>
        </p:nvSpPr>
        <p:spPr>
          <a:xfrm>
            <a:off x="5853939" y="2061375"/>
            <a:ext cx="2660100" cy="360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solidFill>
                  <a:schemeClr val="dk1"/>
                </a:solidFill>
                <a:latin typeface="Righteous"/>
                <a:ea typeface="Righteous"/>
                <a:cs typeface="Righteous"/>
                <a:sym typeface="Righteous"/>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14" name="Google Shape;314;p13"/>
          <p:cNvSpPr txBox="1">
            <a:spLocks noGrp="1"/>
          </p:cNvSpPr>
          <p:nvPr>
            <p:ph type="title" idx="5" hasCustomPrompt="1"/>
          </p:nvPr>
        </p:nvSpPr>
        <p:spPr>
          <a:xfrm>
            <a:off x="4895039" y="1967175"/>
            <a:ext cx="739200" cy="54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b="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315" name="Google Shape;315;p13"/>
          <p:cNvSpPr txBox="1">
            <a:spLocks noGrp="1"/>
          </p:cNvSpPr>
          <p:nvPr>
            <p:ph type="subTitle" idx="6"/>
          </p:nvPr>
        </p:nvSpPr>
        <p:spPr>
          <a:xfrm>
            <a:off x="5853939" y="2346611"/>
            <a:ext cx="2660100" cy="640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16" name="Google Shape;316;p13"/>
          <p:cNvSpPr txBox="1">
            <a:spLocks noGrp="1"/>
          </p:cNvSpPr>
          <p:nvPr>
            <p:ph type="subTitle" idx="7"/>
          </p:nvPr>
        </p:nvSpPr>
        <p:spPr>
          <a:xfrm>
            <a:off x="1614225" y="2061375"/>
            <a:ext cx="2660100" cy="360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solidFill>
                  <a:schemeClr val="dk1"/>
                </a:solidFill>
                <a:latin typeface="Righteous"/>
                <a:ea typeface="Righteous"/>
                <a:cs typeface="Righteous"/>
                <a:sym typeface="Righteous"/>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17" name="Google Shape;317;p13"/>
          <p:cNvSpPr txBox="1">
            <a:spLocks noGrp="1"/>
          </p:cNvSpPr>
          <p:nvPr>
            <p:ph type="title" idx="8" hasCustomPrompt="1"/>
          </p:nvPr>
        </p:nvSpPr>
        <p:spPr>
          <a:xfrm>
            <a:off x="644811" y="1967175"/>
            <a:ext cx="739200" cy="54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b="0">
                <a:solidFill>
                  <a:schemeClr val="lt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318" name="Google Shape;318;p13"/>
          <p:cNvSpPr txBox="1">
            <a:spLocks noGrp="1"/>
          </p:cNvSpPr>
          <p:nvPr>
            <p:ph type="subTitle" idx="9"/>
          </p:nvPr>
        </p:nvSpPr>
        <p:spPr>
          <a:xfrm>
            <a:off x="1614225" y="2346600"/>
            <a:ext cx="2660100" cy="640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19" name="Google Shape;319;p13"/>
          <p:cNvSpPr txBox="1">
            <a:spLocks noGrp="1"/>
          </p:cNvSpPr>
          <p:nvPr>
            <p:ph type="subTitle" idx="13"/>
          </p:nvPr>
        </p:nvSpPr>
        <p:spPr>
          <a:xfrm>
            <a:off x="5853939" y="3577550"/>
            <a:ext cx="2660100" cy="360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solidFill>
                  <a:schemeClr val="dk1"/>
                </a:solidFill>
                <a:latin typeface="Righteous"/>
                <a:ea typeface="Righteous"/>
                <a:cs typeface="Righteous"/>
                <a:sym typeface="Righteous"/>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20" name="Google Shape;320;p13"/>
          <p:cNvSpPr txBox="1">
            <a:spLocks noGrp="1"/>
          </p:cNvSpPr>
          <p:nvPr>
            <p:ph type="title" idx="14" hasCustomPrompt="1"/>
          </p:nvPr>
        </p:nvSpPr>
        <p:spPr>
          <a:xfrm>
            <a:off x="4895039" y="3483350"/>
            <a:ext cx="739200" cy="54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sz="3000" b="0">
                <a:solidFill>
                  <a:schemeClr val="dk1"/>
                </a:solidFill>
              </a:defRPr>
            </a:lvl1pPr>
            <a:lvl2pPr lvl="1" algn="ctr" rtl="0">
              <a:spcBef>
                <a:spcPts val="0"/>
              </a:spcBef>
              <a:spcAft>
                <a:spcPts val="0"/>
              </a:spcAft>
              <a:buClr>
                <a:schemeClr val="dk1"/>
              </a:buClr>
              <a:buSzPts val="3000"/>
              <a:buNone/>
              <a:defRPr sz="3000">
                <a:solidFill>
                  <a:schemeClr val="dk1"/>
                </a:solidFill>
              </a:defRPr>
            </a:lvl2pPr>
            <a:lvl3pPr lvl="2" algn="ctr" rtl="0">
              <a:spcBef>
                <a:spcPts val="0"/>
              </a:spcBef>
              <a:spcAft>
                <a:spcPts val="0"/>
              </a:spcAft>
              <a:buClr>
                <a:schemeClr val="dk1"/>
              </a:buClr>
              <a:buSzPts val="3000"/>
              <a:buNone/>
              <a:defRPr sz="3000">
                <a:solidFill>
                  <a:schemeClr val="dk1"/>
                </a:solidFill>
              </a:defRPr>
            </a:lvl3pPr>
            <a:lvl4pPr lvl="3" algn="ctr" rtl="0">
              <a:spcBef>
                <a:spcPts val="0"/>
              </a:spcBef>
              <a:spcAft>
                <a:spcPts val="0"/>
              </a:spcAft>
              <a:buClr>
                <a:schemeClr val="dk1"/>
              </a:buClr>
              <a:buSzPts val="3000"/>
              <a:buNone/>
              <a:defRPr sz="3000">
                <a:solidFill>
                  <a:schemeClr val="dk1"/>
                </a:solidFill>
              </a:defRPr>
            </a:lvl4pPr>
            <a:lvl5pPr lvl="4" algn="ctr" rtl="0">
              <a:spcBef>
                <a:spcPts val="0"/>
              </a:spcBef>
              <a:spcAft>
                <a:spcPts val="0"/>
              </a:spcAft>
              <a:buClr>
                <a:schemeClr val="dk1"/>
              </a:buClr>
              <a:buSzPts val="3000"/>
              <a:buNone/>
              <a:defRPr sz="3000">
                <a:solidFill>
                  <a:schemeClr val="dk1"/>
                </a:solidFill>
              </a:defRPr>
            </a:lvl5pPr>
            <a:lvl6pPr lvl="5" algn="ctr" rtl="0">
              <a:spcBef>
                <a:spcPts val="0"/>
              </a:spcBef>
              <a:spcAft>
                <a:spcPts val="0"/>
              </a:spcAft>
              <a:buClr>
                <a:schemeClr val="dk1"/>
              </a:buClr>
              <a:buSzPts val="3000"/>
              <a:buNone/>
              <a:defRPr sz="3000">
                <a:solidFill>
                  <a:schemeClr val="dk1"/>
                </a:solidFill>
              </a:defRPr>
            </a:lvl6pPr>
            <a:lvl7pPr lvl="6" algn="ctr" rtl="0">
              <a:spcBef>
                <a:spcPts val="0"/>
              </a:spcBef>
              <a:spcAft>
                <a:spcPts val="0"/>
              </a:spcAft>
              <a:buClr>
                <a:schemeClr val="dk1"/>
              </a:buClr>
              <a:buSzPts val="3000"/>
              <a:buNone/>
              <a:defRPr sz="3000">
                <a:solidFill>
                  <a:schemeClr val="dk1"/>
                </a:solidFill>
              </a:defRPr>
            </a:lvl7pPr>
            <a:lvl8pPr lvl="7" algn="ctr" rtl="0">
              <a:spcBef>
                <a:spcPts val="0"/>
              </a:spcBef>
              <a:spcAft>
                <a:spcPts val="0"/>
              </a:spcAft>
              <a:buClr>
                <a:schemeClr val="dk1"/>
              </a:buClr>
              <a:buSzPts val="3000"/>
              <a:buNone/>
              <a:defRPr sz="3000">
                <a:solidFill>
                  <a:schemeClr val="dk1"/>
                </a:solidFill>
              </a:defRPr>
            </a:lvl8pPr>
            <a:lvl9pPr lvl="8" algn="ctr" rtl="0">
              <a:spcBef>
                <a:spcPts val="0"/>
              </a:spcBef>
              <a:spcAft>
                <a:spcPts val="0"/>
              </a:spcAft>
              <a:buClr>
                <a:schemeClr val="dk1"/>
              </a:buClr>
              <a:buSzPts val="3000"/>
              <a:buNone/>
              <a:defRPr sz="3000">
                <a:solidFill>
                  <a:schemeClr val="dk1"/>
                </a:solidFill>
              </a:defRPr>
            </a:lvl9pPr>
          </a:lstStyle>
          <a:p>
            <a:r>
              <a:t>xx%</a:t>
            </a:r>
          </a:p>
        </p:txBody>
      </p:sp>
      <p:sp>
        <p:nvSpPr>
          <p:cNvPr id="321" name="Google Shape;321;p13"/>
          <p:cNvSpPr txBox="1">
            <a:spLocks noGrp="1"/>
          </p:cNvSpPr>
          <p:nvPr>
            <p:ph type="subTitle" idx="15"/>
          </p:nvPr>
        </p:nvSpPr>
        <p:spPr>
          <a:xfrm>
            <a:off x="5853939" y="3862786"/>
            <a:ext cx="2660100" cy="640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dk1"/>
                </a:solidFill>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22" name="Google Shape;322;p13"/>
          <p:cNvSpPr/>
          <p:nvPr/>
        </p:nvSpPr>
        <p:spPr>
          <a:xfrm flipH="1">
            <a:off x="8423198" y="4"/>
            <a:ext cx="447402" cy="1326772"/>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13"/>
          <p:cNvGrpSpPr/>
          <p:nvPr/>
        </p:nvGrpSpPr>
        <p:grpSpPr>
          <a:xfrm>
            <a:off x="8556624" y="701073"/>
            <a:ext cx="180564" cy="431367"/>
            <a:chOff x="8803899" y="686838"/>
            <a:chExt cx="180564" cy="431367"/>
          </a:xfrm>
        </p:grpSpPr>
        <p:sp>
          <p:nvSpPr>
            <p:cNvPr id="324" name="Google Shape;324;p13"/>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540725"/>
            <a:ext cx="8100000" cy="72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3700"/>
              <a:buFont typeface="Righteous"/>
              <a:buNone/>
              <a:defRPr sz="3700" b="1">
                <a:latin typeface="Righteous"/>
                <a:ea typeface="Righteous"/>
                <a:cs typeface="Righteous"/>
                <a:sym typeface="Righteous"/>
              </a:defRPr>
            </a:lvl1pPr>
            <a:lvl2pPr lvl="1">
              <a:spcBef>
                <a:spcPts val="0"/>
              </a:spcBef>
              <a:spcAft>
                <a:spcPts val="0"/>
              </a:spcAft>
              <a:buClr>
                <a:schemeClr val="accent1"/>
              </a:buClr>
              <a:buSzPts val="4000"/>
              <a:buFont typeface="Righteous"/>
              <a:buNone/>
              <a:defRPr sz="4000" b="1">
                <a:solidFill>
                  <a:schemeClr val="accent1"/>
                </a:solidFill>
                <a:latin typeface="Righteous"/>
                <a:ea typeface="Righteous"/>
                <a:cs typeface="Righteous"/>
                <a:sym typeface="Righteous"/>
              </a:defRPr>
            </a:lvl2pPr>
            <a:lvl3pPr lvl="2">
              <a:spcBef>
                <a:spcPts val="0"/>
              </a:spcBef>
              <a:spcAft>
                <a:spcPts val="0"/>
              </a:spcAft>
              <a:buClr>
                <a:schemeClr val="accent1"/>
              </a:buClr>
              <a:buSzPts val="4000"/>
              <a:buFont typeface="Righteous"/>
              <a:buNone/>
              <a:defRPr sz="4000" b="1">
                <a:solidFill>
                  <a:schemeClr val="accent1"/>
                </a:solidFill>
                <a:latin typeface="Righteous"/>
                <a:ea typeface="Righteous"/>
                <a:cs typeface="Righteous"/>
                <a:sym typeface="Righteous"/>
              </a:defRPr>
            </a:lvl3pPr>
            <a:lvl4pPr lvl="3">
              <a:spcBef>
                <a:spcPts val="0"/>
              </a:spcBef>
              <a:spcAft>
                <a:spcPts val="0"/>
              </a:spcAft>
              <a:buClr>
                <a:schemeClr val="accent1"/>
              </a:buClr>
              <a:buSzPts val="4000"/>
              <a:buFont typeface="Righteous"/>
              <a:buNone/>
              <a:defRPr sz="4000" b="1">
                <a:solidFill>
                  <a:schemeClr val="accent1"/>
                </a:solidFill>
                <a:latin typeface="Righteous"/>
                <a:ea typeface="Righteous"/>
                <a:cs typeface="Righteous"/>
                <a:sym typeface="Righteous"/>
              </a:defRPr>
            </a:lvl4pPr>
            <a:lvl5pPr lvl="4">
              <a:spcBef>
                <a:spcPts val="0"/>
              </a:spcBef>
              <a:spcAft>
                <a:spcPts val="0"/>
              </a:spcAft>
              <a:buClr>
                <a:schemeClr val="accent1"/>
              </a:buClr>
              <a:buSzPts val="4000"/>
              <a:buFont typeface="Righteous"/>
              <a:buNone/>
              <a:defRPr sz="4000" b="1">
                <a:solidFill>
                  <a:schemeClr val="accent1"/>
                </a:solidFill>
                <a:latin typeface="Righteous"/>
                <a:ea typeface="Righteous"/>
                <a:cs typeface="Righteous"/>
                <a:sym typeface="Righteous"/>
              </a:defRPr>
            </a:lvl5pPr>
            <a:lvl6pPr lvl="5">
              <a:spcBef>
                <a:spcPts val="0"/>
              </a:spcBef>
              <a:spcAft>
                <a:spcPts val="0"/>
              </a:spcAft>
              <a:buClr>
                <a:schemeClr val="accent1"/>
              </a:buClr>
              <a:buSzPts val="4000"/>
              <a:buFont typeface="Righteous"/>
              <a:buNone/>
              <a:defRPr sz="4000" b="1">
                <a:solidFill>
                  <a:schemeClr val="accent1"/>
                </a:solidFill>
                <a:latin typeface="Righteous"/>
                <a:ea typeface="Righteous"/>
                <a:cs typeface="Righteous"/>
                <a:sym typeface="Righteous"/>
              </a:defRPr>
            </a:lvl6pPr>
            <a:lvl7pPr lvl="6">
              <a:spcBef>
                <a:spcPts val="0"/>
              </a:spcBef>
              <a:spcAft>
                <a:spcPts val="0"/>
              </a:spcAft>
              <a:buClr>
                <a:schemeClr val="accent1"/>
              </a:buClr>
              <a:buSzPts val="4000"/>
              <a:buFont typeface="Righteous"/>
              <a:buNone/>
              <a:defRPr sz="4000" b="1">
                <a:solidFill>
                  <a:schemeClr val="accent1"/>
                </a:solidFill>
                <a:latin typeface="Righteous"/>
                <a:ea typeface="Righteous"/>
                <a:cs typeface="Righteous"/>
                <a:sym typeface="Righteous"/>
              </a:defRPr>
            </a:lvl7pPr>
            <a:lvl8pPr lvl="7">
              <a:spcBef>
                <a:spcPts val="0"/>
              </a:spcBef>
              <a:spcAft>
                <a:spcPts val="0"/>
              </a:spcAft>
              <a:buClr>
                <a:schemeClr val="accent1"/>
              </a:buClr>
              <a:buSzPts val="4000"/>
              <a:buFont typeface="Righteous"/>
              <a:buNone/>
              <a:defRPr sz="4000" b="1">
                <a:solidFill>
                  <a:schemeClr val="accent1"/>
                </a:solidFill>
                <a:latin typeface="Righteous"/>
                <a:ea typeface="Righteous"/>
                <a:cs typeface="Righteous"/>
                <a:sym typeface="Righteous"/>
              </a:defRPr>
            </a:lvl8pPr>
            <a:lvl9pPr lvl="8">
              <a:spcBef>
                <a:spcPts val="0"/>
              </a:spcBef>
              <a:spcAft>
                <a:spcPts val="0"/>
              </a:spcAft>
              <a:buClr>
                <a:schemeClr val="accent1"/>
              </a:buClr>
              <a:buSzPts val="4000"/>
              <a:buFont typeface="Righteous"/>
              <a:buNone/>
              <a:defRPr sz="4000" b="1">
                <a:solidFill>
                  <a:schemeClr val="accent1"/>
                </a:solidFill>
                <a:latin typeface="Righteous"/>
                <a:ea typeface="Righteous"/>
                <a:cs typeface="Righteous"/>
                <a:sym typeface="Righteous"/>
              </a:defRPr>
            </a:lvl9pPr>
          </a:lstStyle>
          <a:p>
            <a:endParaRPr/>
          </a:p>
        </p:txBody>
      </p:sp>
      <p:sp>
        <p:nvSpPr>
          <p:cNvPr id="7" name="Google Shape;7;p1"/>
          <p:cNvSpPr txBox="1">
            <a:spLocks noGrp="1"/>
          </p:cNvSpPr>
          <p:nvPr>
            <p:ph type="body" idx="1"/>
          </p:nvPr>
        </p:nvSpPr>
        <p:spPr>
          <a:xfrm>
            <a:off x="540000" y="1544250"/>
            <a:ext cx="8100000" cy="28659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2"/>
              </a:buClr>
              <a:buSzPts val="1600"/>
              <a:buFont typeface="Arimo"/>
              <a:buChar char="●"/>
              <a:defRPr sz="1600">
                <a:solidFill>
                  <a:schemeClr val="dk2"/>
                </a:solidFill>
                <a:latin typeface="Arimo"/>
                <a:ea typeface="Arimo"/>
                <a:cs typeface="Arimo"/>
                <a:sym typeface="Arimo"/>
              </a:defRPr>
            </a:lvl1pPr>
            <a:lvl2pPr marL="914400" lvl="1" indent="-330200">
              <a:lnSpc>
                <a:spcPct val="115000"/>
              </a:lnSpc>
              <a:spcBef>
                <a:spcPts val="1600"/>
              </a:spcBef>
              <a:spcAft>
                <a:spcPts val="0"/>
              </a:spcAft>
              <a:buClr>
                <a:schemeClr val="dk2"/>
              </a:buClr>
              <a:buSzPts val="1600"/>
              <a:buFont typeface="Arimo"/>
              <a:buChar char="○"/>
              <a:defRPr sz="1600">
                <a:solidFill>
                  <a:schemeClr val="dk2"/>
                </a:solidFill>
                <a:latin typeface="Arimo"/>
                <a:ea typeface="Arimo"/>
                <a:cs typeface="Arimo"/>
                <a:sym typeface="Arimo"/>
              </a:defRPr>
            </a:lvl2pPr>
            <a:lvl3pPr marL="1371600" lvl="2" indent="-330200">
              <a:lnSpc>
                <a:spcPct val="115000"/>
              </a:lnSpc>
              <a:spcBef>
                <a:spcPts val="1600"/>
              </a:spcBef>
              <a:spcAft>
                <a:spcPts val="0"/>
              </a:spcAft>
              <a:buClr>
                <a:schemeClr val="dk2"/>
              </a:buClr>
              <a:buSzPts val="1600"/>
              <a:buFont typeface="Arimo"/>
              <a:buChar char="■"/>
              <a:defRPr sz="1600">
                <a:solidFill>
                  <a:schemeClr val="dk2"/>
                </a:solidFill>
                <a:latin typeface="Arimo"/>
                <a:ea typeface="Arimo"/>
                <a:cs typeface="Arimo"/>
                <a:sym typeface="Arimo"/>
              </a:defRPr>
            </a:lvl3pPr>
            <a:lvl4pPr marL="1828800" lvl="3" indent="-330200">
              <a:lnSpc>
                <a:spcPct val="115000"/>
              </a:lnSpc>
              <a:spcBef>
                <a:spcPts val="1600"/>
              </a:spcBef>
              <a:spcAft>
                <a:spcPts val="0"/>
              </a:spcAft>
              <a:buClr>
                <a:schemeClr val="dk2"/>
              </a:buClr>
              <a:buSzPts val="1600"/>
              <a:buFont typeface="Arimo"/>
              <a:buChar char="●"/>
              <a:defRPr sz="1600">
                <a:solidFill>
                  <a:schemeClr val="dk2"/>
                </a:solidFill>
                <a:latin typeface="Arimo"/>
                <a:ea typeface="Arimo"/>
                <a:cs typeface="Arimo"/>
                <a:sym typeface="Arimo"/>
              </a:defRPr>
            </a:lvl4pPr>
            <a:lvl5pPr marL="2286000" lvl="4" indent="-330200">
              <a:lnSpc>
                <a:spcPct val="115000"/>
              </a:lnSpc>
              <a:spcBef>
                <a:spcPts val="1600"/>
              </a:spcBef>
              <a:spcAft>
                <a:spcPts val="0"/>
              </a:spcAft>
              <a:buClr>
                <a:schemeClr val="dk2"/>
              </a:buClr>
              <a:buSzPts val="1600"/>
              <a:buFont typeface="Arimo"/>
              <a:buChar char="○"/>
              <a:defRPr sz="1600">
                <a:solidFill>
                  <a:schemeClr val="dk2"/>
                </a:solidFill>
                <a:latin typeface="Arimo"/>
                <a:ea typeface="Arimo"/>
                <a:cs typeface="Arimo"/>
                <a:sym typeface="Arimo"/>
              </a:defRPr>
            </a:lvl5pPr>
            <a:lvl6pPr marL="2743200" lvl="5" indent="-330200">
              <a:lnSpc>
                <a:spcPct val="115000"/>
              </a:lnSpc>
              <a:spcBef>
                <a:spcPts val="1600"/>
              </a:spcBef>
              <a:spcAft>
                <a:spcPts val="0"/>
              </a:spcAft>
              <a:buClr>
                <a:schemeClr val="dk2"/>
              </a:buClr>
              <a:buSzPts val="1600"/>
              <a:buFont typeface="Arimo"/>
              <a:buChar char="■"/>
              <a:defRPr sz="1600">
                <a:solidFill>
                  <a:schemeClr val="dk2"/>
                </a:solidFill>
                <a:latin typeface="Arimo"/>
                <a:ea typeface="Arimo"/>
                <a:cs typeface="Arimo"/>
                <a:sym typeface="Arimo"/>
              </a:defRPr>
            </a:lvl6pPr>
            <a:lvl7pPr marL="3200400" lvl="6" indent="-330200">
              <a:lnSpc>
                <a:spcPct val="115000"/>
              </a:lnSpc>
              <a:spcBef>
                <a:spcPts val="1600"/>
              </a:spcBef>
              <a:spcAft>
                <a:spcPts val="0"/>
              </a:spcAft>
              <a:buClr>
                <a:schemeClr val="dk2"/>
              </a:buClr>
              <a:buSzPts val="1600"/>
              <a:buFont typeface="Arimo"/>
              <a:buChar char="●"/>
              <a:defRPr sz="1600">
                <a:solidFill>
                  <a:schemeClr val="dk2"/>
                </a:solidFill>
                <a:latin typeface="Arimo"/>
                <a:ea typeface="Arimo"/>
                <a:cs typeface="Arimo"/>
                <a:sym typeface="Arimo"/>
              </a:defRPr>
            </a:lvl7pPr>
            <a:lvl8pPr marL="3657600" lvl="7" indent="-330200">
              <a:lnSpc>
                <a:spcPct val="115000"/>
              </a:lnSpc>
              <a:spcBef>
                <a:spcPts val="1600"/>
              </a:spcBef>
              <a:spcAft>
                <a:spcPts val="0"/>
              </a:spcAft>
              <a:buClr>
                <a:schemeClr val="dk2"/>
              </a:buClr>
              <a:buSzPts val="1600"/>
              <a:buFont typeface="Arimo"/>
              <a:buChar char="○"/>
              <a:defRPr sz="1600">
                <a:solidFill>
                  <a:schemeClr val="dk2"/>
                </a:solidFill>
                <a:latin typeface="Arimo"/>
                <a:ea typeface="Arimo"/>
                <a:cs typeface="Arimo"/>
                <a:sym typeface="Arimo"/>
              </a:defRPr>
            </a:lvl8pPr>
            <a:lvl9pPr marL="4114800" lvl="8" indent="-330200">
              <a:lnSpc>
                <a:spcPct val="115000"/>
              </a:lnSpc>
              <a:spcBef>
                <a:spcPts val="1600"/>
              </a:spcBef>
              <a:spcAft>
                <a:spcPts val="1600"/>
              </a:spcAft>
              <a:buClr>
                <a:schemeClr val="dk2"/>
              </a:buClr>
              <a:buSzPts val="1600"/>
              <a:buFont typeface="Arimo"/>
              <a:buChar char="■"/>
              <a:defRPr sz="1600">
                <a:solidFill>
                  <a:schemeClr val="dk2"/>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8" r:id="rId8"/>
    <p:sldLayoutId id="2147483659" r:id="rId9"/>
    <p:sldLayoutId id="2147483662" r:id="rId10"/>
    <p:sldLayoutId id="2147483663" r:id="rId11"/>
    <p:sldLayoutId id="2147483665" r:id="rId12"/>
    <p:sldLayoutId id="2147483666" r:id="rId13"/>
    <p:sldLayoutId id="2147483667" r:id="rId14"/>
    <p:sldLayoutId id="2147483669" r:id="rId15"/>
    <p:sldLayoutId id="214748367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27.png"/><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48.jpe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notesSlide" Target="../notesSlides/notesSlide40.xml"/><Relationship Id="rId16" Type="http://schemas.openxmlformats.org/officeDocument/2006/relationships/image" Target="../media/image60.png"/><Relationship Id="rId20"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19" Type="http://schemas.openxmlformats.org/officeDocument/2006/relationships/image" Target="../media/image63.png"/><Relationship Id="rId4" Type="http://schemas.openxmlformats.org/officeDocument/2006/relationships/image" Target="../media/image31.png"/><Relationship Id="rId9" Type="http://schemas.openxmlformats.org/officeDocument/2006/relationships/image" Target="../media/image53.png"/><Relationship Id="rId1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65.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16.xml"/><Relationship Id="rId6" Type="http://schemas.openxmlformats.org/officeDocument/2006/relationships/image" Target="../media/image70.png"/><Relationship Id="rId5" Type="http://schemas.openxmlformats.org/officeDocument/2006/relationships/image" Target="../media/image69.svg"/><Relationship Id="rId4" Type="http://schemas.openxmlformats.org/officeDocument/2006/relationships/image" Target="../media/image68.png"/><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28"/>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Group: </a:t>
            </a:r>
            <a:r>
              <a:rPr lang="en-GB" b="1">
                <a:solidFill>
                  <a:schemeClr val="lt1"/>
                </a:solidFill>
              </a:rPr>
              <a:t>KKAP</a:t>
            </a:r>
            <a:endParaRPr b="1">
              <a:solidFill>
                <a:schemeClr val="lt1"/>
              </a:solidFill>
            </a:endParaRPr>
          </a:p>
        </p:txBody>
      </p:sp>
      <p:pic>
        <p:nvPicPr>
          <p:cNvPr id="1026" name="Picture 2" descr="upload.wikimedia.org/wikipedia/commons/6/6b/Red...">
            <a:extLst>
              <a:ext uri="{FF2B5EF4-FFF2-40B4-BE49-F238E27FC236}">
                <a16:creationId xmlns:a16="http://schemas.microsoft.com/office/drawing/2014/main" id="{E0EAFF98-6208-48F7-A0CF-3F5EC28BE2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884" y="1952625"/>
            <a:ext cx="3705225" cy="1238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A7C2DE1-4AE5-4295-8090-37DD7E26675D}"/>
              </a:ext>
            </a:extLst>
          </p:cNvPr>
          <p:cNvSpPr/>
          <p:nvPr/>
        </p:nvSpPr>
        <p:spPr>
          <a:xfrm>
            <a:off x="2514600" y="3362632"/>
            <a:ext cx="2352367" cy="8259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7001A70-3374-4A01-A3E7-380595A5E10F}"/>
              </a:ext>
            </a:extLst>
          </p:cNvPr>
          <p:cNvSpPr txBox="1"/>
          <p:nvPr/>
        </p:nvSpPr>
        <p:spPr>
          <a:xfrm>
            <a:off x="3325761" y="823131"/>
            <a:ext cx="2492478" cy="575187"/>
          </a:xfrm>
          <a:prstGeom prst="rect">
            <a:avLst/>
          </a:prstGeom>
          <a:noFill/>
          <a:ln>
            <a:noFill/>
          </a:ln>
        </p:spPr>
        <p:txBody>
          <a:bodyPr spcFirstLastPara="1" wrap="none" lIns="91425" tIns="91425" rIns="91425" bIns="91425" rtlCol="0" anchor="ctr" anchorCtr="0">
            <a:noAutofit/>
          </a:bodyPr>
          <a:lstStyle/>
          <a:p>
            <a:pPr marL="0" marR="0" algn="ctr">
              <a:lnSpc>
                <a:spcPct val="115000"/>
              </a:lnSpc>
              <a:spcBef>
                <a:spcPts val="0"/>
              </a:spcBef>
              <a:spcAft>
                <a:spcPts val="0"/>
              </a:spcAft>
            </a:pPr>
            <a:r>
              <a:rPr lang="en-US" sz="1200">
                <a:effectLst/>
                <a:latin typeface="Arimo" panose="020B0604020202020204" charset="0"/>
                <a:ea typeface="Arimo" panose="020B0604020202020204" charset="0"/>
                <a:cs typeface="Arimo" panose="020B0604020202020204" charset="0"/>
              </a:rPr>
              <a:t>Ho Chi Minh University of Science</a:t>
            </a:r>
          </a:p>
          <a:p>
            <a:pPr marL="0" marR="0" algn="ctr">
              <a:lnSpc>
                <a:spcPct val="115000"/>
              </a:lnSpc>
              <a:spcBef>
                <a:spcPts val="0"/>
              </a:spcBef>
              <a:spcAft>
                <a:spcPts val="0"/>
              </a:spcAft>
            </a:pPr>
            <a:r>
              <a:rPr lang="en-US" sz="1200">
                <a:effectLst/>
                <a:latin typeface="Arimo" panose="020B0604020202020204" charset="0"/>
                <a:ea typeface="Arimo" panose="020B0604020202020204" charset="0"/>
                <a:cs typeface="Arimo" panose="020B0604020202020204" charset="0"/>
              </a:rPr>
              <a:t>Information Technology (HQ Program)</a:t>
            </a:r>
          </a:p>
          <a:p>
            <a:pPr marL="0" indent="0" algn="l" rtl="0">
              <a:spcBef>
                <a:spcPts val="0"/>
              </a:spcBef>
              <a:spcAft>
                <a:spcPts val="0"/>
              </a:spcAft>
              <a:buNone/>
            </a:pPr>
            <a:endParaRPr lang="en-US" sz="1200">
              <a:latin typeface="Arimo" panose="020B0604020202020204" charset="0"/>
              <a:ea typeface="Arimo" panose="020B0604020202020204" charset="0"/>
              <a:cs typeface="Arimo" panose="020B0604020202020204" charset="0"/>
            </a:endParaRPr>
          </a:p>
        </p:txBody>
      </p:sp>
      <p:grpSp>
        <p:nvGrpSpPr>
          <p:cNvPr id="7" name="Group 6">
            <a:extLst>
              <a:ext uri="{FF2B5EF4-FFF2-40B4-BE49-F238E27FC236}">
                <a16:creationId xmlns:a16="http://schemas.microsoft.com/office/drawing/2014/main" id="{D34ACEF9-DDCD-435F-B955-C5FB3F57473B}"/>
              </a:ext>
            </a:extLst>
          </p:cNvPr>
          <p:cNvGrpSpPr/>
          <p:nvPr/>
        </p:nvGrpSpPr>
        <p:grpSpPr>
          <a:xfrm>
            <a:off x="6347788" y="2578171"/>
            <a:ext cx="1872799" cy="1147779"/>
            <a:chOff x="384578" y="76433"/>
            <a:chExt cx="1306138" cy="800298"/>
          </a:xfrm>
        </p:grpSpPr>
        <p:sp>
          <p:nvSpPr>
            <p:cNvPr id="9" name="Rectangle 8">
              <a:extLst>
                <a:ext uri="{FF2B5EF4-FFF2-40B4-BE49-F238E27FC236}">
                  <a16:creationId xmlns:a16="http://schemas.microsoft.com/office/drawing/2014/main" id="{C51B124F-8A01-47FA-A08F-932FA06DC1C7}"/>
                </a:ext>
              </a:extLst>
            </p:cNvPr>
            <p:cNvSpPr/>
            <p:nvPr/>
          </p:nvSpPr>
          <p:spPr>
            <a:xfrm>
              <a:off x="384578" y="214213"/>
              <a:ext cx="1306138" cy="662518"/>
            </a:xfrm>
            <a:prstGeom prst="rect">
              <a:avLst/>
            </a:prstGeom>
            <a:ln w="28575">
              <a:solidFill>
                <a:schemeClr val="accent4"/>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25000"/>
                </a:lnSpc>
                <a:spcBef>
                  <a:spcPts val="0"/>
                </a:spcBef>
                <a:spcAft>
                  <a:spcPts val="0"/>
                </a:spcAft>
              </a:pPr>
              <a:r>
                <a:rPr lang="vi-VN" sz="600">
                  <a:solidFill>
                    <a:schemeClr val="tx1"/>
                  </a:solidFill>
                  <a:effectLst/>
                  <a:latin typeface="Lato" panose="020F0502020204030203" pitchFamily="34" charset="0"/>
                  <a:ea typeface="Calibri" panose="020F0502020204030204" pitchFamily="34" charset="0"/>
                  <a:cs typeface="Times New Roman" panose="02020603050405020304" pitchFamily="18" charset="0"/>
                </a:rPr>
                <a:t> </a:t>
              </a:r>
              <a:r>
                <a:rPr lang="vi-VN">
                  <a:solidFill>
                    <a:schemeClr val="tx1"/>
                  </a:solidFill>
                  <a:effectLst/>
                  <a:latin typeface="Lato" panose="020F0502020204030203" pitchFamily="34" charset="0"/>
                  <a:ea typeface="Calibri" panose="020F0502020204030204" pitchFamily="34" charset="0"/>
                  <a:cs typeface="Times New Roman" panose="02020603050405020304" pitchFamily="18" charset="0"/>
                </a:rPr>
                <a:t>Lê Ngọc Thành</a:t>
              </a:r>
              <a:endParaRPr lang="en-US" sz="1800">
                <a:solidFill>
                  <a:schemeClr val="tx1"/>
                </a:solidFill>
                <a:effectLst/>
                <a:latin typeface="Lato" panose="020F0502020204030203" pitchFamily="34" charset="0"/>
                <a:ea typeface="Calibri" panose="020F0502020204030204" pitchFamily="34" charset="0"/>
                <a:cs typeface="Times New Roman" panose="02020603050405020304" pitchFamily="18" charset="0"/>
              </a:endParaRPr>
            </a:p>
            <a:p>
              <a:pPr marL="0" marR="0">
                <a:lnSpc>
                  <a:spcPct val="125000"/>
                </a:lnSpc>
                <a:spcBef>
                  <a:spcPts val="0"/>
                </a:spcBef>
                <a:spcAft>
                  <a:spcPts val="0"/>
                </a:spcAft>
              </a:pPr>
              <a:r>
                <a:rPr lang="vi-VN">
                  <a:solidFill>
                    <a:schemeClr val="tx1"/>
                  </a:solidFill>
                  <a:effectLst/>
                  <a:latin typeface="Lato" panose="020F0502020204030203" pitchFamily="34" charset="0"/>
                  <a:ea typeface="Calibri" panose="020F0502020204030204" pitchFamily="34" charset="0"/>
                  <a:cs typeface="Times New Roman" panose="02020603050405020304" pitchFamily="18" charset="0"/>
                </a:rPr>
                <a:t>Nguyễn Ngọc Thảo</a:t>
              </a:r>
              <a:endParaRPr lang="en-US" sz="1800">
                <a:solidFill>
                  <a:schemeClr val="tx1"/>
                </a:solidFill>
                <a:effectLst/>
                <a:latin typeface="Lato" panose="020F0502020204030203" pitchFamily="34" charset="0"/>
                <a:ea typeface="Calibri" panose="020F0502020204030204" pitchFamily="34" charset="0"/>
                <a:cs typeface="Times New Roman" panose="02020603050405020304" pitchFamily="18" charset="0"/>
              </a:endParaRPr>
            </a:p>
            <a:p>
              <a:pPr marL="0" marR="0">
                <a:lnSpc>
                  <a:spcPct val="125000"/>
                </a:lnSpc>
                <a:spcBef>
                  <a:spcPts val="0"/>
                </a:spcBef>
                <a:spcAft>
                  <a:spcPts val="0"/>
                </a:spcAft>
              </a:pPr>
              <a:r>
                <a:rPr lang="vi-VN">
                  <a:solidFill>
                    <a:schemeClr val="tx1"/>
                  </a:solidFill>
                  <a:effectLst/>
                  <a:latin typeface="Lato" panose="020F0502020204030203" pitchFamily="34" charset="0"/>
                  <a:ea typeface="Calibri" panose="020F0502020204030204" pitchFamily="34" charset="0"/>
                  <a:cs typeface="Times New Roman" panose="02020603050405020304" pitchFamily="18" charset="0"/>
                </a:rPr>
                <a:t>Phạm Trọng Nghĩa</a:t>
              </a:r>
              <a:endParaRPr lang="en-US" sz="1800">
                <a:solidFill>
                  <a:schemeClr val="tx1"/>
                </a:solidFill>
                <a:effectLst/>
                <a:latin typeface="Lato" panose="020F0502020204030203" pitchFamily="34" charset="0"/>
                <a:ea typeface="Calibri" panose="020F0502020204030204" pitchFamily="34" charset="0"/>
                <a:cs typeface="Times New Roman" panose="02020603050405020304" pitchFamily="18" charset="0"/>
              </a:endParaRPr>
            </a:p>
          </p:txBody>
        </p:sp>
        <p:sp>
          <p:nvSpPr>
            <p:cNvPr id="10" name="Text Box 2">
              <a:extLst>
                <a:ext uri="{FF2B5EF4-FFF2-40B4-BE49-F238E27FC236}">
                  <a16:creationId xmlns:a16="http://schemas.microsoft.com/office/drawing/2014/main" id="{F3A2F81A-E518-49C1-8663-1F0DDD0C7B63}"/>
                </a:ext>
              </a:extLst>
            </p:cNvPr>
            <p:cNvSpPr txBox="1">
              <a:spLocks noChangeArrowheads="1"/>
            </p:cNvSpPr>
            <p:nvPr/>
          </p:nvSpPr>
          <p:spPr bwMode="auto">
            <a:xfrm>
              <a:off x="456905" y="76433"/>
              <a:ext cx="908938" cy="212811"/>
            </a:xfrm>
            <a:prstGeom prst="rect">
              <a:avLst/>
            </a:prstGeom>
            <a:solidFill>
              <a:schemeClr val="bg1"/>
            </a:solidFill>
            <a:ln w="9525">
              <a:noFill/>
              <a:miter lim="800000"/>
              <a:headEnd/>
              <a:tailEnd/>
            </a:ln>
          </p:spPr>
          <p:txBody>
            <a:bodyPr rot="0" vert="horz" wrap="square" lIns="27432" tIns="45720" rIns="27432" bIns="0" anchor="t" anchorCtr="0">
              <a:spAutoFit/>
            </a:bodyPr>
            <a:lstStyle/>
            <a:p>
              <a:pPr marL="0" marR="0">
                <a:lnSpc>
                  <a:spcPct val="115000"/>
                </a:lnSpc>
                <a:spcBef>
                  <a:spcPts val="0"/>
                </a:spcBef>
                <a:spcAft>
                  <a:spcPts val="0"/>
                </a:spcAft>
              </a:pPr>
              <a:r>
                <a:rPr lang="en-US" sz="1600" b="1">
                  <a:solidFill>
                    <a:schemeClr val="accent4"/>
                  </a:solidFill>
                  <a:effectLst/>
                  <a:latin typeface="Arimo" panose="020B0604020202020204" charset="0"/>
                  <a:ea typeface="Arimo" panose="020B0604020202020204" charset="0"/>
                  <a:cs typeface="Arimo" panose="020B0604020202020204" charset="0"/>
                </a:rPr>
                <a:t>LECTURERS</a:t>
              </a:r>
              <a:endParaRPr lang="en-US" sz="1600">
                <a:solidFill>
                  <a:schemeClr val="accent4"/>
                </a:solidFill>
                <a:effectLst/>
                <a:latin typeface="Arimo" panose="020B0604020202020204" charset="0"/>
                <a:ea typeface="Arimo" panose="020B0604020202020204" charset="0"/>
                <a:cs typeface="Arimo" panose="020B0604020202020204" charset="0"/>
              </a:endParaRPr>
            </a:p>
          </p:txBody>
        </p:sp>
      </p:gr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12" name="Google Shape;757;p36">
            <a:extLst>
              <a:ext uri="{FF2B5EF4-FFF2-40B4-BE49-F238E27FC236}">
                <a16:creationId xmlns:a16="http://schemas.microsoft.com/office/drawing/2014/main" id="{11F03BC1-D827-5B89-D29E-B37697B09629}"/>
              </a:ext>
            </a:extLst>
          </p:cNvPr>
          <p:cNvSpPr txBox="1">
            <a:spLocks/>
          </p:cNvSpPr>
          <p:nvPr/>
        </p:nvSpPr>
        <p:spPr>
          <a:xfrm>
            <a:off x="2768929" y="3566160"/>
            <a:ext cx="1406870" cy="784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1600"/>
              <a:buFont typeface="Arimo"/>
              <a:buNone/>
              <a:defRPr sz="1400" b="0" i="0" u="none" strike="noStrike" cap="none">
                <a:solidFill>
                  <a:srgbClr val="000000"/>
                </a:solidFill>
                <a:latin typeface="Arimo"/>
                <a:ea typeface="Arimo"/>
                <a:cs typeface="Arimo"/>
                <a:sym typeface="Arimo"/>
              </a:defRPr>
            </a:lvl1pPr>
            <a:lvl2pPr marL="914400" marR="0" lvl="1" indent="-330200" algn="l" rtl="0">
              <a:lnSpc>
                <a:spcPct val="115000"/>
              </a:lnSpc>
              <a:spcBef>
                <a:spcPts val="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None/>
              <a:defRPr sz="1600" b="0" i="0" u="none" strike="noStrike" cap="none">
                <a:solidFill>
                  <a:schemeClr val="dk2"/>
                </a:solidFill>
                <a:latin typeface="Arimo"/>
                <a:ea typeface="Arimo"/>
                <a:cs typeface="Arimo"/>
                <a:sym typeface="Arimo"/>
              </a:defRPr>
            </a:lvl9pPr>
          </a:lstStyle>
          <a:p>
            <a:pPr marL="0" indent="0"/>
            <a:r>
              <a:rPr lang="en-US"/>
              <a:t>A compact</a:t>
            </a:r>
          </a:p>
          <a:p>
            <a:pPr marL="0" indent="0"/>
            <a:r>
              <a:rPr lang="en-US"/>
              <a:t>Boolean array</a:t>
            </a:r>
          </a:p>
        </p:txBody>
      </p:sp>
      <p:sp>
        <p:nvSpPr>
          <p:cNvPr id="754" name="Google Shape;754;p36"/>
          <p:cNvSpPr txBox="1">
            <a:spLocks noGrp="1"/>
          </p:cNvSpPr>
          <p:nvPr>
            <p:ph type="subTitle" idx="1"/>
          </p:nvPr>
        </p:nvSpPr>
        <p:spPr>
          <a:xfrm>
            <a:off x="2770744" y="2134923"/>
            <a:ext cx="1409935" cy="5589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List of string, sorted by insert</a:t>
            </a:r>
            <a:endParaRPr/>
          </a:p>
        </p:txBody>
      </p:sp>
      <p:sp>
        <p:nvSpPr>
          <p:cNvPr id="755" name="Google Shape;755;p36"/>
          <p:cNvSpPr txBox="1">
            <a:spLocks noGrp="1"/>
          </p:cNvSpPr>
          <p:nvPr>
            <p:ph type="subTitle" idx="2"/>
          </p:nvPr>
        </p:nvSpPr>
        <p:spPr>
          <a:xfrm>
            <a:off x="4941509" y="2134923"/>
            <a:ext cx="1814856" cy="5606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Hash table storage, Randomly sorted</a:t>
            </a:r>
            <a:endParaRPr/>
          </a:p>
        </p:txBody>
      </p:sp>
      <p:sp>
        <p:nvSpPr>
          <p:cNvPr id="756" name="Google Shape;756;p36"/>
          <p:cNvSpPr txBox="1">
            <a:spLocks noGrp="1"/>
          </p:cNvSpPr>
          <p:nvPr>
            <p:ph type="subTitle" idx="3"/>
          </p:nvPr>
        </p:nvSpPr>
        <p:spPr>
          <a:xfrm>
            <a:off x="7309018" y="2133268"/>
            <a:ext cx="1634957" cy="5606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Elements are unique, not sorted </a:t>
            </a:r>
            <a:endParaRPr/>
          </a:p>
        </p:txBody>
      </p:sp>
      <p:sp>
        <p:nvSpPr>
          <p:cNvPr id="757" name="Google Shape;757;p36"/>
          <p:cNvSpPr txBox="1">
            <a:spLocks noGrp="1"/>
          </p:cNvSpPr>
          <p:nvPr>
            <p:ph type="subTitle" idx="4"/>
          </p:nvPr>
        </p:nvSpPr>
        <p:spPr>
          <a:xfrm>
            <a:off x="678872" y="3566160"/>
            <a:ext cx="1406870" cy="784860"/>
          </a:xfrm>
          <a:prstGeom prst="rect">
            <a:avLst/>
          </a:prstGeom>
        </p:spPr>
        <p:txBody>
          <a:bodyPr spcFirstLastPara="1" wrap="square" lIns="91425" tIns="91425" rIns="91425" bIns="91425" anchor="t" anchorCtr="0">
            <a:noAutofit/>
          </a:bodyPr>
          <a:lstStyle/>
          <a:p>
            <a:pPr marL="0" indent="0"/>
            <a:r>
              <a:rPr lang="en-US"/>
              <a:t>Automatically sorted by an assigned score</a:t>
            </a:r>
          </a:p>
        </p:txBody>
      </p:sp>
      <p:sp>
        <p:nvSpPr>
          <p:cNvPr id="759" name="Google Shape;759;p36"/>
          <p:cNvSpPr txBox="1">
            <a:spLocks noGrp="1"/>
          </p:cNvSpPr>
          <p:nvPr>
            <p:ph type="subTitle" idx="6"/>
          </p:nvPr>
        </p:nvSpPr>
        <p:spPr>
          <a:xfrm>
            <a:off x="678872" y="2134923"/>
            <a:ext cx="1409935" cy="5589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Include string, integer or float</a:t>
            </a:r>
          </a:p>
          <a:p>
            <a:pPr marL="0" lvl="0" indent="0" algn="l" rtl="0">
              <a:spcBef>
                <a:spcPts val="0"/>
              </a:spcBef>
              <a:spcAft>
                <a:spcPts val="0"/>
              </a:spcAft>
              <a:buNone/>
            </a:pPr>
            <a:endParaRPr/>
          </a:p>
        </p:txBody>
      </p:sp>
      <p:sp>
        <p:nvSpPr>
          <p:cNvPr id="762" name="Google Shape;762;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1">
                    <a:lumMod val="75000"/>
                  </a:schemeClr>
                </a:solidFill>
              </a:rPr>
              <a:t>KEY</a:t>
            </a:r>
            <a:r>
              <a:rPr lang="en-GB"/>
              <a:t>-VALUE</a:t>
            </a:r>
            <a:endParaRPr/>
          </a:p>
        </p:txBody>
      </p:sp>
      <p:sp>
        <p:nvSpPr>
          <p:cNvPr id="760" name="Google Shape;760;p36"/>
          <p:cNvSpPr txBox="1">
            <a:spLocks noGrp="1"/>
          </p:cNvSpPr>
          <p:nvPr>
            <p:ph type="subTitle" idx="7"/>
          </p:nvPr>
        </p:nvSpPr>
        <p:spPr>
          <a:xfrm>
            <a:off x="7309019" y="1854137"/>
            <a:ext cx="1409935"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SET</a:t>
            </a:r>
            <a:endParaRPr/>
          </a:p>
        </p:txBody>
      </p:sp>
      <p:sp>
        <p:nvSpPr>
          <p:cNvPr id="763" name="Google Shape;763;p36"/>
          <p:cNvSpPr txBox="1">
            <a:spLocks noGrp="1"/>
          </p:cNvSpPr>
          <p:nvPr>
            <p:ph type="subTitle" idx="8"/>
          </p:nvPr>
        </p:nvSpPr>
        <p:spPr>
          <a:xfrm>
            <a:off x="681937" y="3246069"/>
            <a:ext cx="1409935"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ZSET</a:t>
            </a:r>
            <a:endParaRPr/>
          </a:p>
        </p:txBody>
      </p:sp>
      <p:sp>
        <p:nvSpPr>
          <p:cNvPr id="771" name="Google Shape;771;p36"/>
          <p:cNvSpPr txBox="1">
            <a:spLocks noGrp="1"/>
          </p:cNvSpPr>
          <p:nvPr>
            <p:ph type="subTitle" idx="9"/>
          </p:nvPr>
        </p:nvSpPr>
        <p:spPr>
          <a:xfrm>
            <a:off x="2770744" y="3246069"/>
            <a:ext cx="1938158"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Bitmap</a:t>
            </a:r>
            <a:endParaRPr/>
          </a:p>
        </p:txBody>
      </p:sp>
      <p:sp>
        <p:nvSpPr>
          <p:cNvPr id="761" name="Google Shape;761;p36"/>
          <p:cNvSpPr txBox="1">
            <a:spLocks noGrp="1"/>
          </p:cNvSpPr>
          <p:nvPr>
            <p:ph type="subTitle" idx="13"/>
          </p:nvPr>
        </p:nvSpPr>
        <p:spPr>
          <a:xfrm>
            <a:off x="678872" y="1854137"/>
            <a:ext cx="2333100"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STRING</a:t>
            </a:r>
            <a:endParaRPr/>
          </a:p>
        </p:txBody>
      </p:sp>
      <p:sp>
        <p:nvSpPr>
          <p:cNvPr id="764" name="Google Shape;764;p36"/>
          <p:cNvSpPr txBox="1">
            <a:spLocks noGrp="1"/>
          </p:cNvSpPr>
          <p:nvPr>
            <p:ph type="subTitle" idx="14"/>
          </p:nvPr>
        </p:nvSpPr>
        <p:spPr>
          <a:xfrm>
            <a:off x="2770744" y="1854137"/>
            <a:ext cx="1229596"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LIST</a:t>
            </a:r>
            <a:endParaRPr/>
          </a:p>
        </p:txBody>
      </p:sp>
      <p:sp>
        <p:nvSpPr>
          <p:cNvPr id="772" name="Google Shape;772;p36"/>
          <p:cNvSpPr txBox="1">
            <a:spLocks noGrp="1"/>
          </p:cNvSpPr>
          <p:nvPr>
            <p:ph type="subTitle" idx="15"/>
          </p:nvPr>
        </p:nvSpPr>
        <p:spPr>
          <a:xfrm>
            <a:off x="4941496" y="1854137"/>
            <a:ext cx="1448455" cy="36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HASH</a:t>
            </a:r>
            <a:endParaRPr/>
          </a:p>
        </p:txBody>
      </p:sp>
      <p:sp>
        <p:nvSpPr>
          <p:cNvPr id="28" name="Google Shape;758;p36">
            <a:extLst>
              <a:ext uri="{FF2B5EF4-FFF2-40B4-BE49-F238E27FC236}">
                <a16:creationId xmlns:a16="http://schemas.microsoft.com/office/drawing/2014/main" id="{79AB3E8F-AB7B-410E-A254-08201A560185}"/>
              </a:ext>
            </a:extLst>
          </p:cNvPr>
          <p:cNvSpPr txBox="1">
            <a:spLocks/>
          </p:cNvSpPr>
          <p:nvPr/>
        </p:nvSpPr>
        <p:spPr>
          <a:xfrm>
            <a:off x="4949659" y="3566160"/>
            <a:ext cx="1957947" cy="784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1600"/>
              <a:buFont typeface="Arimo"/>
              <a:buNone/>
              <a:defRPr sz="1400" b="0" i="0" u="none" strike="noStrike" cap="none">
                <a:solidFill>
                  <a:srgbClr val="000000"/>
                </a:solidFill>
                <a:latin typeface="Arimo"/>
                <a:ea typeface="Arimo"/>
                <a:cs typeface="Arimo"/>
                <a:sym typeface="Arimo"/>
              </a:defRPr>
            </a:lvl1pPr>
            <a:lvl2pPr marL="914400" marR="0" lvl="1" indent="-330200" algn="l" rtl="0">
              <a:lnSpc>
                <a:spcPct val="115000"/>
              </a:lnSpc>
              <a:spcBef>
                <a:spcPts val="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None/>
              <a:defRPr sz="1600" b="0" i="0" u="none" strike="noStrike" cap="none">
                <a:solidFill>
                  <a:schemeClr val="dk2"/>
                </a:solidFill>
                <a:latin typeface="Arimo"/>
                <a:ea typeface="Arimo"/>
                <a:cs typeface="Arimo"/>
                <a:sym typeface="Arimo"/>
              </a:defRPr>
            </a:lvl9pPr>
          </a:lstStyle>
          <a:p>
            <a:pPr marL="0" indent="0"/>
            <a:r>
              <a:rPr lang="en-US"/>
              <a:t>Probabilistic data structures, count unique values</a:t>
            </a:r>
          </a:p>
        </p:txBody>
      </p:sp>
      <p:sp>
        <p:nvSpPr>
          <p:cNvPr id="29" name="Google Shape;771;p36">
            <a:extLst>
              <a:ext uri="{FF2B5EF4-FFF2-40B4-BE49-F238E27FC236}">
                <a16:creationId xmlns:a16="http://schemas.microsoft.com/office/drawing/2014/main" id="{EBFFCFA6-5FE1-48BB-A266-D57E95094C34}"/>
              </a:ext>
            </a:extLst>
          </p:cNvPr>
          <p:cNvSpPr txBox="1">
            <a:spLocks/>
          </p:cNvSpPr>
          <p:nvPr/>
        </p:nvSpPr>
        <p:spPr>
          <a:xfrm>
            <a:off x="4941496" y="3246069"/>
            <a:ext cx="1938158" cy="36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Arimo"/>
              <a:buNone/>
              <a:defRPr sz="1600" b="0" i="0" u="none" strike="noStrike" cap="none">
                <a:solidFill>
                  <a:schemeClr val="dk1"/>
                </a:solidFill>
                <a:latin typeface="Righteous"/>
                <a:ea typeface="Righteous"/>
                <a:cs typeface="Righteous"/>
                <a:sym typeface="Righteous"/>
              </a:defRPr>
            </a:lvl1pPr>
            <a:lvl2pPr marL="914400" marR="0" lvl="1" indent="-330200" algn="l" rtl="0">
              <a:lnSpc>
                <a:spcPct val="115000"/>
              </a:lnSpc>
              <a:spcBef>
                <a:spcPts val="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None/>
              <a:defRPr sz="1600" b="0" i="0" u="none" strike="noStrike" cap="none">
                <a:solidFill>
                  <a:schemeClr val="dk2"/>
                </a:solidFill>
                <a:latin typeface="Arimo"/>
                <a:ea typeface="Arimo"/>
                <a:cs typeface="Arimo"/>
                <a:sym typeface="Arimo"/>
              </a:defRPr>
            </a:lvl9pPr>
          </a:lstStyle>
          <a:p>
            <a:pPr marL="0" lvl="0" indent="0" algn="l" rtl="0">
              <a:spcBef>
                <a:spcPts val="0"/>
              </a:spcBef>
              <a:spcAft>
                <a:spcPts val="0"/>
              </a:spcAft>
              <a:buNone/>
            </a:pPr>
            <a:r>
              <a:rPr lang="en-GB"/>
              <a:t>HyperLogLog</a:t>
            </a:r>
          </a:p>
        </p:txBody>
      </p:sp>
      <p:sp>
        <p:nvSpPr>
          <p:cNvPr id="32" name="Google Shape;756;p36">
            <a:extLst>
              <a:ext uri="{FF2B5EF4-FFF2-40B4-BE49-F238E27FC236}">
                <a16:creationId xmlns:a16="http://schemas.microsoft.com/office/drawing/2014/main" id="{0DDC498D-19DA-42ED-9D6E-E097EEF11231}"/>
              </a:ext>
            </a:extLst>
          </p:cNvPr>
          <p:cNvSpPr txBox="1">
            <a:spLocks/>
          </p:cNvSpPr>
          <p:nvPr/>
        </p:nvSpPr>
        <p:spPr>
          <a:xfrm>
            <a:off x="7304173" y="3566160"/>
            <a:ext cx="1634957" cy="784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000000"/>
              </a:buClr>
              <a:buSzPts val="1600"/>
              <a:buFont typeface="Arimo"/>
              <a:buNone/>
              <a:defRPr sz="1400" b="0" i="0" u="none" strike="noStrike" cap="none">
                <a:solidFill>
                  <a:srgbClr val="000000"/>
                </a:solidFill>
                <a:latin typeface="Arimo"/>
                <a:ea typeface="Arimo"/>
                <a:cs typeface="Arimo"/>
                <a:sym typeface="Arimo"/>
              </a:defRPr>
            </a:lvl1pPr>
            <a:lvl2pPr marL="914400" marR="0" lvl="1" indent="-330200" algn="l" rtl="0">
              <a:lnSpc>
                <a:spcPct val="115000"/>
              </a:lnSpc>
              <a:spcBef>
                <a:spcPts val="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None/>
              <a:defRPr sz="1600" b="0" i="0" u="none" strike="noStrike" cap="none">
                <a:solidFill>
                  <a:schemeClr val="dk2"/>
                </a:solidFill>
                <a:latin typeface="Arimo"/>
                <a:ea typeface="Arimo"/>
                <a:cs typeface="Arimo"/>
                <a:sym typeface="Arimo"/>
              </a:defRPr>
            </a:lvl9pPr>
          </a:lstStyle>
          <a:p>
            <a:pPr marL="0" indent="0"/>
            <a:r>
              <a:rPr lang="en-US"/>
              <a:t>List-like structure with more flexible availability</a:t>
            </a:r>
          </a:p>
        </p:txBody>
      </p:sp>
      <p:sp>
        <p:nvSpPr>
          <p:cNvPr id="33" name="Google Shape;760;p36">
            <a:extLst>
              <a:ext uri="{FF2B5EF4-FFF2-40B4-BE49-F238E27FC236}">
                <a16:creationId xmlns:a16="http://schemas.microsoft.com/office/drawing/2014/main" id="{4ABE667D-7C79-43B0-BB7A-DCAF2A9D308F}"/>
              </a:ext>
            </a:extLst>
          </p:cNvPr>
          <p:cNvSpPr txBox="1">
            <a:spLocks/>
          </p:cNvSpPr>
          <p:nvPr/>
        </p:nvSpPr>
        <p:spPr>
          <a:xfrm>
            <a:off x="7304173" y="3246069"/>
            <a:ext cx="1230227" cy="36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Arimo"/>
              <a:buNone/>
              <a:defRPr sz="1600" b="0" i="0" u="none" strike="noStrike" cap="none">
                <a:solidFill>
                  <a:schemeClr val="dk1"/>
                </a:solidFill>
                <a:latin typeface="Righteous"/>
                <a:ea typeface="Righteous"/>
                <a:cs typeface="Righteous"/>
                <a:sym typeface="Righteous"/>
              </a:defRPr>
            </a:lvl1pPr>
            <a:lvl2pPr marL="914400" marR="0" lvl="1" indent="-330200" algn="l" rtl="0">
              <a:lnSpc>
                <a:spcPct val="115000"/>
              </a:lnSpc>
              <a:spcBef>
                <a:spcPts val="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None/>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None/>
              <a:defRPr sz="1600" b="0" i="0" u="none" strike="noStrike" cap="none">
                <a:solidFill>
                  <a:schemeClr val="dk2"/>
                </a:solidFill>
                <a:latin typeface="Arimo"/>
                <a:ea typeface="Arimo"/>
                <a:cs typeface="Arimo"/>
                <a:sym typeface="Arimo"/>
              </a:defRPr>
            </a:lvl9pPr>
          </a:lstStyle>
          <a:p>
            <a:pPr marL="0" indent="0"/>
            <a:r>
              <a:rPr lang="en-GB"/>
              <a:t>Stream</a:t>
            </a:r>
          </a:p>
        </p:txBody>
      </p:sp>
      <p:pic>
        <p:nvPicPr>
          <p:cNvPr id="7" name="Picture 6">
            <a:extLst>
              <a:ext uri="{FF2B5EF4-FFF2-40B4-BE49-F238E27FC236}">
                <a16:creationId xmlns:a16="http://schemas.microsoft.com/office/drawing/2014/main" id="{D0004CF4-B7E1-4317-923D-BB605E15E07F}"/>
              </a:ext>
            </a:extLst>
          </p:cNvPr>
          <p:cNvPicPr>
            <a:picLocks noChangeAspect="1"/>
          </p:cNvPicPr>
          <p:nvPr/>
        </p:nvPicPr>
        <p:blipFill>
          <a:blip r:embed="rId3">
            <a:duotone>
              <a:schemeClr val="accent6">
                <a:shade val="45000"/>
                <a:satMod val="135000"/>
              </a:schemeClr>
              <a:prstClr val="white"/>
            </a:duotone>
          </a:blip>
          <a:stretch>
            <a:fillRect/>
          </a:stretch>
        </p:blipFill>
        <p:spPr>
          <a:xfrm>
            <a:off x="423978" y="1943315"/>
            <a:ext cx="181632" cy="181632"/>
          </a:xfrm>
          <a:prstGeom prst="rect">
            <a:avLst/>
          </a:prstGeom>
        </p:spPr>
      </p:pic>
      <p:pic>
        <p:nvPicPr>
          <p:cNvPr id="9" name="Picture 8">
            <a:extLst>
              <a:ext uri="{FF2B5EF4-FFF2-40B4-BE49-F238E27FC236}">
                <a16:creationId xmlns:a16="http://schemas.microsoft.com/office/drawing/2014/main" id="{56EC3264-6D1B-4EC5-B413-1A14EFAB19FF}"/>
              </a:ext>
            </a:extLst>
          </p:cNvPr>
          <p:cNvPicPr>
            <a:picLocks noChangeAspect="1"/>
          </p:cNvPicPr>
          <p:nvPr/>
        </p:nvPicPr>
        <p:blipFill>
          <a:blip r:embed="rId4">
            <a:duotone>
              <a:schemeClr val="accent4">
                <a:shade val="45000"/>
                <a:satMod val="135000"/>
              </a:schemeClr>
              <a:prstClr val="white"/>
            </a:duotone>
          </a:blip>
          <a:stretch>
            <a:fillRect/>
          </a:stretch>
        </p:blipFill>
        <p:spPr>
          <a:xfrm>
            <a:off x="2517368" y="1943316"/>
            <a:ext cx="181631" cy="181631"/>
          </a:xfrm>
          <a:prstGeom prst="rect">
            <a:avLst/>
          </a:prstGeom>
        </p:spPr>
      </p:pic>
      <p:pic>
        <p:nvPicPr>
          <p:cNvPr id="11" name="Picture 10">
            <a:extLst>
              <a:ext uri="{FF2B5EF4-FFF2-40B4-BE49-F238E27FC236}">
                <a16:creationId xmlns:a16="http://schemas.microsoft.com/office/drawing/2014/main" id="{748C9EB0-1A33-4467-9F14-89DF6D69C6DC}"/>
              </a:ext>
            </a:extLst>
          </p:cNvPr>
          <p:cNvPicPr>
            <a:picLocks noChangeAspect="1"/>
          </p:cNvPicPr>
          <p:nvPr/>
        </p:nvPicPr>
        <p:blipFill>
          <a:blip r:embed="rId5"/>
          <a:stretch>
            <a:fillRect/>
          </a:stretch>
        </p:blipFill>
        <p:spPr>
          <a:xfrm>
            <a:off x="4686603" y="1938161"/>
            <a:ext cx="181631" cy="181631"/>
          </a:xfrm>
          <a:prstGeom prst="rect">
            <a:avLst/>
          </a:prstGeom>
        </p:spPr>
      </p:pic>
      <p:pic>
        <p:nvPicPr>
          <p:cNvPr id="13" name="Picture 12">
            <a:extLst>
              <a:ext uri="{FF2B5EF4-FFF2-40B4-BE49-F238E27FC236}">
                <a16:creationId xmlns:a16="http://schemas.microsoft.com/office/drawing/2014/main" id="{F4F76A01-EB81-452A-8824-37C946D2A56F}"/>
              </a:ext>
            </a:extLst>
          </p:cNvPr>
          <p:cNvPicPr>
            <a:picLocks noChangeAspect="1"/>
          </p:cNvPicPr>
          <p:nvPr/>
        </p:nvPicPr>
        <p:blipFill>
          <a:blip r:embed="rId6">
            <a:duotone>
              <a:schemeClr val="accent1">
                <a:shade val="45000"/>
                <a:satMod val="135000"/>
              </a:schemeClr>
              <a:prstClr val="white"/>
            </a:duotone>
          </a:blip>
          <a:stretch>
            <a:fillRect/>
          </a:stretch>
        </p:blipFill>
        <p:spPr>
          <a:xfrm>
            <a:off x="7047754" y="1936635"/>
            <a:ext cx="183157" cy="183157"/>
          </a:xfrm>
          <a:prstGeom prst="rect">
            <a:avLst/>
          </a:prstGeom>
        </p:spPr>
      </p:pic>
      <p:pic>
        <p:nvPicPr>
          <p:cNvPr id="15" name="Picture 14">
            <a:extLst>
              <a:ext uri="{FF2B5EF4-FFF2-40B4-BE49-F238E27FC236}">
                <a16:creationId xmlns:a16="http://schemas.microsoft.com/office/drawing/2014/main" id="{7947C310-BE23-4474-AAB5-6E80AA688E02}"/>
              </a:ext>
            </a:extLst>
          </p:cNvPr>
          <p:cNvPicPr>
            <a:picLocks noChangeAspect="1"/>
          </p:cNvPicPr>
          <p:nvPr/>
        </p:nvPicPr>
        <p:blipFill>
          <a:blip r:embed="rId7"/>
          <a:stretch>
            <a:fillRect/>
          </a:stretch>
        </p:blipFill>
        <p:spPr>
          <a:xfrm flipH="1">
            <a:off x="423979" y="3331106"/>
            <a:ext cx="181631" cy="181631"/>
          </a:xfrm>
          <a:prstGeom prst="rect">
            <a:avLst/>
          </a:prstGeom>
        </p:spPr>
      </p:pic>
      <p:pic>
        <p:nvPicPr>
          <p:cNvPr id="35" name="Picture 34">
            <a:extLst>
              <a:ext uri="{FF2B5EF4-FFF2-40B4-BE49-F238E27FC236}">
                <a16:creationId xmlns:a16="http://schemas.microsoft.com/office/drawing/2014/main" id="{38AE79BB-DF52-4220-8BF0-C1CB66B7A26F}"/>
              </a:ext>
            </a:extLst>
          </p:cNvPr>
          <p:cNvPicPr>
            <a:picLocks noChangeAspect="1"/>
          </p:cNvPicPr>
          <p:nvPr/>
        </p:nvPicPr>
        <p:blipFill>
          <a:blip r:embed="rId8">
            <a:duotone>
              <a:schemeClr val="accent4">
                <a:shade val="45000"/>
                <a:satMod val="135000"/>
              </a:schemeClr>
              <a:prstClr val="white"/>
            </a:duotone>
          </a:blip>
          <a:stretch>
            <a:fillRect/>
          </a:stretch>
        </p:blipFill>
        <p:spPr>
          <a:xfrm>
            <a:off x="2517367" y="3335247"/>
            <a:ext cx="181632" cy="181632"/>
          </a:xfrm>
          <a:prstGeom prst="rect">
            <a:avLst/>
          </a:prstGeom>
        </p:spPr>
      </p:pic>
      <p:pic>
        <p:nvPicPr>
          <p:cNvPr id="45" name="Picture 44">
            <a:extLst>
              <a:ext uri="{FF2B5EF4-FFF2-40B4-BE49-F238E27FC236}">
                <a16:creationId xmlns:a16="http://schemas.microsoft.com/office/drawing/2014/main" id="{3CFE03F9-3500-49AC-B28C-4FE196678A73}"/>
              </a:ext>
            </a:extLst>
          </p:cNvPr>
          <p:cNvPicPr>
            <a:picLocks noChangeAspect="1"/>
          </p:cNvPicPr>
          <p:nvPr/>
        </p:nvPicPr>
        <p:blipFill>
          <a:blip r:embed="rId9">
            <a:duotone>
              <a:schemeClr val="accent4">
                <a:shade val="45000"/>
                <a:satMod val="135000"/>
              </a:schemeClr>
              <a:prstClr val="white"/>
            </a:duotone>
          </a:blip>
          <a:stretch>
            <a:fillRect/>
          </a:stretch>
        </p:blipFill>
        <p:spPr>
          <a:xfrm>
            <a:off x="7047754" y="3329580"/>
            <a:ext cx="183157" cy="183157"/>
          </a:xfrm>
          <a:prstGeom prst="rect">
            <a:avLst/>
          </a:prstGeom>
        </p:spPr>
      </p:pic>
      <p:sp>
        <p:nvSpPr>
          <p:cNvPr id="65" name="Google Shape;1095;p47">
            <a:extLst>
              <a:ext uri="{FF2B5EF4-FFF2-40B4-BE49-F238E27FC236}">
                <a16:creationId xmlns:a16="http://schemas.microsoft.com/office/drawing/2014/main" id="{A58D55A9-4E9F-4CA1-9E78-57F4E3026D47}"/>
              </a:ext>
            </a:extLst>
          </p:cNvPr>
          <p:cNvSpPr txBox="1">
            <a:spLocks/>
          </p:cNvSpPr>
          <p:nvPr/>
        </p:nvSpPr>
        <p:spPr>
          <a:xfrm>
            <a:off x="4946571" y="1145453"/>
            <a:ext cx="2455862" cy="360362"/>
          </a:xfrm>
          <a:prstGeom prst="rect">
            <a:avLst/>
          </a:pr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a:solidFill>
                <a:schemeClr val="lt1"/>
              </a:solidFill>
              <a:latin typeface="Righteous"/>
              <a:ea typeface="Righteous"/>
              <a:cs typeface="Righteous"/>
              <a:sym typeface="Righteous"/>
            </a:endParaRPr>
          </a:p>
        </p:txBody>
      </p:sp>
      <p:sp>
        <p:nvSpPr>
          <p:cNvPr id="66" name="Google Shape;1096;p47">
            <a:extLst>
              <a:ext uri="{FF2B5EF4-FFF2-40B4-BE49-F238E27FC236}">
                <a16:creationId xmlns:a16="http://schemas.microsoft.com/office/drawing/2014/main" id="{1C8A88BB-3F46-4288-ADA8-49EEB0276DBB}"/>
              </a:ext>
            </a:extLst>
          </p:cNvPr>
          <p:cNvSpPr txBox="1">
            <a:spLocks/>
          </p:cNvSpPr>
          <p:nvPr/>
        </p:nvSpPr>
        <p:spPr>
          <a:xfrm>
            <a:off x="4946571" y="484695"/>
            <a:ext cx="2455862"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a:solidFill>
                <a:schemeClr val="lt1"/>
              </a:solidFill>
              <a:latin typeface="Righteous"/>
              <a:ea typeface="Righteous"/>
              <a:cs typeface="Righteous"/>
              <a:sym typeface="Righteous"/>
            </a:endParaRPr>
          </a:p>
        </p:txBody>
      </p:sp>
      <p:pic>
        <p:nvPicPr>
          <p:cNvPr id="5" name="Picture 4">
            <a:extLst>
              <a:ext uri="{FF2B5EF4-FFF2-40B4-BE49-F238E27FC236}">
                <a16:creationId xmlns:a16="http://schemas.microsoft.com/office/drawing/2014/main" id="{07856E53-0177-4189-A2DF-2D9D6E2DAE4C}"/>
              </a:ext>
            </a:extLst>
          </p:cNvPr>
          <p:cNvPicPr>
            <a:picLocks noChangeAspect="1"/>
          </p:cNvPicPr>
          <p:nvPr/>
        </p:nvPicPr>
        <p:blipFill>
          <a:blip r:embed="rId10"/>
          <a:stretch>
            <a:fillRect/>
          </a:stretch>
        </p:blipFill>
        <p:spPr>
          <a:xfrm>
            <a:off x="4682074" y="3326577"/>
            <a:ext cx="186160" cy="186160"/>
          </a:xfrm>
          <a:prstGeom prst="rect">
            <a:avLst/>
          </a:prstGeom>
        </p:spPr>
      </p:pic>
    </p:spTree>
    <p:extLst>
      <p:ext uri="{BB962C8B-B14F-4D97-AF65-F5344CB8AC3E}">
        <p14:creationId xmlns:p14="http://schemas.microsoft.com/office/powerpoint/2010/main" val="307809819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Right)">
                                      <p:cBhvr>
                                        <p:cTn id="7" dur="500"/>
                                        <p:tgtEl>
                                          <p:spTgt spid="7"/>
                                        </p:tgtEl>
                                      </p:cBhvr>
                                    </p:animEffect>
                                  </p:childTnLst>
                                </p:cTn>
                              </p:par>
                              <p:par>
                                <p:cTn id="8" presetID="18" presetClass="entr" presetSubtype="6"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strips(downRight)">
                                      <p:cBhvr>
                                        <p:cTn id="10" dur="500"/>
                                        <p:tgtEl>
                                          <p:spTgt spid="15"/>
                                        </p:tgtEl>
                                      </p:cBhvr>
                                    </p:animEffect>
                                  </p:childTnLst>
                                </p:cTn>
                              </p:par>
                              <p:par>
                                <p:cTn id="11" presetID="18" presetClass="entr" presetSubtype="6"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strips(downRight)">
                                      <p:cBhvr>
                                        <p:cTn id="13" dur="500"/>
                                        <p:tgtEl>
                                          <p:spTgt spid="35"/>
                                        </p:tgtEl>
                                      </p:cBhvr>
                                    </p:animEffect>
                                  </p:childTnLst>
                                </p:cTn>
                              </p:par>
                              <p:par>
                                <p:cTn id="14" presetID="18" presetClass="entr" presetSubtype="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trips(downRight)">
                                      <p:cBhvr>
                                        <p:cTn id="16" dur="500"/>
                                        <p:tgtEl>
                                          <p:spTgt spid="9"/>
                                        </p:tgtEl>
                                      </p:cBhvr>
                                    </p:animEffect>
                                  </p:childTnLst>
                                </p:cTn>
                              </p:par>
                              <p:par>
                                <p:cTn id="17" presetID="18" presetClass="entr" presetSubtype="6"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strips(downRight)">
                                      <p:cBhvr>
                                        <p:cTn id="19" dur="500"/>
                                        <p:tgtEl>
                                          <p:spTgt spid="11"/>
                                        </p:tgtEl>
                                      </p:cBhvr>
                                    </p:animEffect>
                                  </p:childTnLst>
                                </p:cTn>
                              </p:par>
                              <p:par>
                                <p:cTn id="20" presetID="18" presetClass="entr" presetSubtype="6"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strips(downRight)">
                                      <p:cBhvr>
                                        <p:cTn id="22" dur="500"/>
                                        <p:tgtEl>
                                          <p:spTgt spid="5"/>
                                        </p:tgtEl>
                                      </p:cBhvr>
                                    </p:animEffect>
                                  </p:childTnLst>
                                </p:cTn>
                              </p:par>
                              <p:par>
                                <p:cTn id="23" presetID="18" presetClass="entr" presetSubtype="6"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strips(downRight)">
                                      <p:cBhvr>
                                        <p:cTn id="25" dur="500"/>
                                        <p:tgtEl>
                                          <p:spTgt spid="13"/>
                                        </p:tgtEl>
                                      </p:cBhvr>
                                    </p:animEffect>
                                  </p:childTnLst>
                                </p:cTn>
                              </p:par>
                              <p:par>
                                <p:cTn id="26" presetID="18" presetClass="entr" presetSubtype="6" fill="hold"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strips(downRight)">
                                      <p:cBhvr>
                                        <p:cTn id="28" dur="500"/>
                                        <p:tgtEl>
                                          <p:spTgt spid="45"/>
                                        </p:tgtEl>
                                      </p:cBhvr>
                                    </p:animEffect>
                                  </p:childTnLst>
                                </p:cTn>
                              </p:par>
                              <p:par>
                                <p:cTn id="29" presetID="18" presetClass="entr" presetSubtype="3" fill="hold" grpId="0" nodeType="withEffect">
                                  <p:stCondLst>
                                    <p:cond delay="300"/>
                                  </p:stCondLst>
                                  <p:childTnLst>
                                    <p:set>
                                      <p:cBhvr>
                                        <p:cTn id="30" dur="1" fill="hold">
                                          <p:stCondLst>
                                            <p:cond delay="0"/>
                                          </p:stCondLst>
                                        </p:cTn>
                                        <p:tgtEl>
                                          <p:spTgt spid="761">
                                            <p:txEl>
                                              <p:pRg st="0" end="0"/>
                                            </p:txEl>
                                          </p:spTgt>
                                        </p:tgtEl>
                                        <p:attrNameLst>
                                          <p:attrName>style.visibility</p:attrName>
                                        </p:attrNameLst>
                                      </p:cBhvr>
                                      <p:to>
                                        <p:strVal val="visible"/>
                                      </p:to>
                                    </p:set>
                                    <p:animEffect transition="in" filter="strips(upRight)">
                                      <p:cBhvr>
                                        <p:cTn id="31" dur="500"/>
                                        <p:tgtEl>
                                          <p:spTgt spid="761">
                                            <p:txEl>
                                              <p:pRg st="0" end="0"/>
                                            </p:txEl>
                                          </p:spTgt>
                                        </p:tgtEl>
                                      </p:cBhvr>
                                    </p:animEffect>
                                  </p:childTnLst>
                                </p:cTn>
                              </p:par>
                              <p:par>
                                <p:cTn id="32" presetID="18" presetClass="entr" presetSubtype="3" fill="hold" grpId="0" nodeType="withEffect">
                                  <p:stCondLst>
                                    <p:cond delay="300"/>
                                  </p:stCondLst>
                                  <p:childTnLst>
                                    <p:set>
                                      <p:cBhvr>
                                        <p:cTn id="33" dur="1" fill="hold">
                                          <p:stCondLst>
                                            <p:cond delay="0"/>
                                          </p:stCondLst>
                                        </p:cTn>
                                        <p:tgtEl>
                                          <p:spTgt spid="763">
                                            <p:txEl>
                                              <p:pRg st="0" end="0"/>
                                            </p:txEl>
                                          </p:spTgt>
                                        </p:tgtEl>
                                        <p:attrNameLst>
                                          <p:attrName>style.visibility</p:attrName>
                                        </p:attrNameLst>
                                      </p:cBhvr>
                                      <p:to>
                                        <p:strVal val="visible"/>
                                      </p:to>
                                    </p:set>
                                    <p:animEffect transition="in" filter="strips(upRight)">
                                      <p:cBhvr>
                                        <p:cTn id="34" dur="500"/>
                                        <p:tgtEl>
                                          <p:spTgt spid="763">
                                            <p:txEl>
                                              <p:pRg st="0" end="0"/>
                                            </p:txEl>
                                          </p:spTgt>
                                        </p:tgtEl>
                                      </p:cBhvr>
                                    </p:animEffect>
                                  </p:childTnLst>
                                </p:cTn>
                              </p:par>
                              <p:par>
                                <p:cTn id="35" presetID="18" presetClass="entr" presetSubtype="3" fill="hold" grpId="0" nodeType="withEffect">
                                  <p:stCondLst>
                                    <p:cond delay="300"/>
                                  </p:stCondLst>
                                  <p:childTnLst>
                                    <p:set>
                                      <p:cBhvr>
                                        <p:cTn id="36" dur="1" fill="hold">
                                          <p:stCondLst>
                                            <p:cond delay="0"/>
                                          </p:stCondLst>
                                        </p:cTn>
                                        <p:tgtEl>
                                          <p:spTgt spid="771">
                                            <p:txEl>
                                              <p:pRg st="0" end="0"/>
                                            </p:txEl>
                                          </p:spTgt>
                                        </p:tgtEl>
                                        <p:attrNameLst>
                                          <p:attrName>style.visibility</p:attrName>
                                        </p:attrNameLst>
                                      </p:cBhvr>
                                      <p:to>
                                        <p:strVal val="visible"/>
                                      </p:to>
                                    </p:set>
                                    <p:animEffect transition="in" filter="strips(upRight)">
                                      <p:cBhvr>
                                        <p:cTn id="37" dur="500"/>
                                        <p:tgtEl>
                                          <p:spTgt spid="771">
                                            <p:txEl>
                                              <p:pRg st="0" end="0"/>
                                            </p:txEl>
                                          </p:spTgt>
                                        </p:tgtEl>
                                      </p:cBhvr>
                                    </p:animEffect>
                                  </p:childTnLst>
                                </p:cTn>
                              </p:par>
                              <p:par>
                                <p:cTn id="38" presetID="18" presetClass="entr" presetSubtype="3" fill="hold" grpId="0" nodeType="withEffect">
                                  <p:stCondLst>
                                    <p:cond delay="300"/>
                                  </p:stCondLst>
                                  <p:childTnLst>
                                    <p:set>
                                      <p:cBhvr>
                                        <p:cTn id="39" dur="1" fill="hold">
                                          <p:stCondLst>
                                            <p:cond delay="0"/>
                                          </p:stCondLst>
                                        </p:cTn>
                                        <p:tgtEl>
                                          <p:spTgt spid="764">
                                            <p:txEl>
                                              <p:pRg st="0" end="0"/>
                                            </p:txEl>
                                          </p:spTgt>
                                        </p:tgtEl>
                                        <p:attrNameLst>
                                          <p:attrName>style.visibility</p:attrName>
                                        </p:attrNameLst>
                                      </p:cBhvr>
                                      <p:to>
                                        <p:strVal val="visible"/>
                                      </p:to>
                                    </p:set>
                                    <p:animEffect transition="in" filter="strips(upRight)">
                                      <p:cBhvr>
                                        <p:cTn id="40" dur="500"/>
                                        <p:tgtEl>
                                          <p:spTgt spid="764">
                                            <p:txEl>
                                              <p:pRg st="0" end="0"/>
                                            </p:txEl>
                                          </p:spTgt>
                                        </p:tgtEl>
                                      </p:cBhvr>
                                    </p:animEffect>
                                  </p:childTnLst>
                                </p:cTn>
                              </p:par>
                              <p:par>
                                <p:cTn id="41" presetID="18" presetClass="entr" presetSubtype="3" fill="hold" grpId="0" nodeType="withEffect">
                                  <p:stCondLst>
                                    <p:cond delay="300"/>
                                  </p:stCondLst>
                                  <p:childTnLst>
                                    <p:set>
                                      <p:cBhvr>
                                        <p:cTn id="42" dur="1" fill="hold">
                                          <p:stCondLst>
                                            <p:cond delay="0"/>
                                          </p:stCondLst>
                                        </p:cTn>
                                        <p:tgtEl>
                                          <p:spTgt spid="772">
                                            <p:txEl>
                                              <p:pRg st="0" end="0"/>
                                            </p:txEl>
                                          </p:spTgt>
                                        </p:tgtEl>
                                        <p:attrNameLst>
                                          <p:attrName>style.visibility</p:attrName>
                                        </p:attrNameLst>
                                      </p:cBhvr>
                                      <p:to>
                                        <p:strVal val="visible"/>
                                      </p:to>
                                    </p:set>
                                    <p:animEffect transition="in" filter="strips(upRight)">
                                      <p:cBhvr>
                                        <p:cTn id="43" dur="500"/>
                                        <p:tgtEl>
                                          <p:spTgt spid="772">
                                            <p:txEl>
                                              <p:pRg st="0" end="0"/>
                                            </p:txEl>
                                          </p:spTgt>
                                        </p:tgtEl>
                                      </p:cBhvr>
                                    </p:animEffect>
                                  </p:childTnLst>
                                </p:cTn>
                              </p:par>
                              <p:par>
                                <p:cTn id="44" presetID="18" presetClass="entr" presetSubtype="3" fill="hold" grpId="0" nodeType="withEffect">
                                  <p:stCondLst>
                                    <p:cond delay="300"/>
                                  </p:stCondLst>
                                  <p:childTnLst>
                                    <p:set>
                                      <p:cBhvr>
                                        <p:cTn id="45" dur="1" fill="hold">
                                          <p:stCondLst>
                                            <p:cond delay="0"/>
                                          </p:stCondLst>
                                        </p:cTn>
                                        <p:tgtEl>
                                          <p:spTgt spid="29"/>
                                        </p:tgtEl>
                                        <p:attrNameLst>
                                          <p:attrName>style.visibility</p:attrName>
                                        </p:attrNameLst>
                                      </p:cBhvr>
                                      <p:to>
                                        <p:strVal val="visible"/>
                                      </p:to>
                                    </p:set>
                                    <p:animEffect transition="in" filter="strips(upRight)">
                                      <p:cBhvr>
                                        <p:cTn id="46" dur="500"/>
                                        <p:tgtEl>
                                          <p:spTgt spid="29"/>
                                        </p:tgtEl>
                                      </p:cBhvr>
                                    </p:animEffect>
                                  </p:childTnLst>
                                </p:cTn>
                              </p:par>
                              <p:par>
                                <p:cTn id="47" presetID="18" presetClass="entr" presetSubtype="3" fill="hold" grpId="0" nodeType="withEffect">
                                  <p:stCondLst>
                                    <p:cond delay="300"/>
                                  </p:stCondLst>
                                  <p:childTnLst>
                                    <p:set>
                                      <p:cBhvr>
                                        <p:cTn id="48" dur="1" fill="hold">
                                          <p:stCondLst>
                                            <p:cond delay="0"/>
                                          </p:stCondLst>
                                        </p:cTn>
                                        <p:tgtEl>
                                          <p:spTgt spid="33"/>
                                        </p:tgtEl>
                                        <p:attrNameLst>
                                          <p:attrName>style.visibility</p:attrName>
                                        </p:attrNameLst>
                                      </p:cBhvr>
                                      <p:to>
                                        <p:strVal val="visible"/>
                                      </p:to>
                                    </p:set>
                                    <p:animEffect transition="in" filter="strips(upRight)">
                                      <p:cBhvr>
                                        <p:cTn id="49" dur="500"/>
                                        <p:tgtEl>
                                          <p:spTgt spid="33"/>
                                        </p:tgtEl>
                                      </p:cBhvr>
                                    </p:animEffect>
                                  </p:childTnLst>
                                </p:cTn>
                              </p:par>
                              <p:par>
                                <p:cTn id="50" presetID="18" presetClass="entr" presetSubtype="3" fill="hold" grpId="0" nodeType="withEffect">
                                  <p:stCondLst>
                                    <p:cond delay="300"/>
                                  </p:stCondLst>
                                  <p:childTnLst>
                                    <p:set>
                                      <p:cBhvr>
                                        <p:cTn id="51" dur="1" fill="hold">
                                          <p:stCondLst>
                                            <p:cond delay="0"/>
                                          </p:stCondLst>
                                        </p:cTn>
                                        <p:tgtEl>
                                          <p:spTgt spid="760">
                                            <p:txEl>
                                              <p:pRg st="0" end="0"/>
                                            </p:txEl>
                                          </p:spTgt>
                                        </p:tgtEl>
                                        <p:attrNameLst>
                                          <p:attrName>style.visibility</p:attrName>
                                        </p:attrNameLst>
                                      </p:cBhvr>
                                      <p:to>
                                        <p:strVal val="visible"/>
                                      </p:to>
                                    </p:set>
                                    <p:animEffect transition="in" filter="strips(upRight)">
                                      <p:cBhvr>
                                        <p:cTn id="52" dur="500"/>
                                        <p:tgtEl>
                                          <p:spTgt spid="760">
                                            <p:txEl>
                                              <p:pRg st="0" end="0"/>
                                            </p:txEl>
                                          </p:spTgt>
                                        </p:tgtEl>
                                      </p:cBhvr>
                                    </p:animEffect>
                                  </p:childTnLst>
                                </p:cTn>
                              </p:par>
                            </p:childTnLst>
                          </p:cTn>
                        </p:par>
                        <p:par>
                          <p:cTn id="53" fill="hold">
                            <p:stCondLst>
                              <p:cond delay="800"/>
                            </p:stCondLst>
                            <p:childTnLst>
                              <p:par>
                                <p:cTn id="54" presetID="22" presetClass="entr" presetSubtype="1" fill="hold" grpId="0" nodeType="afterEffect">
                                  <p:stCondLst>
                                    <p:cond delay="0"/>
                                  </p:stCondLst>
                                  <p:childTnLst>
                                    <p:set>
                                      <p:cBhvr>
                                        <p:cTn id="55" dur="1" fill="hold">
                                          <p:stCondLst>
                                            <p:cond delay="0"/>
                                          </p:stCondLst>
                                        </p:cTn>
                                        <p:tgtEl>
                                          <p:spTgt spid="759">
                                            <p:txEl>
                                              <p:pRg st="0" end="0"/>
                                            </p:txEl>
                                          </p:spTgt>
                                        </p:tgtEl>
                                        <p:attrNameLst>
                                          <p:attrName>style.visibility</p:attrName>
                                        </p:attrNameLst>
                                      </p:cBhvr>
                                      <p:to>
                                        <p:strVal val="visible"/>
                                      </p:to>
                                    </p:set>
                                    <p:animEffect transition="in" filter="wipe(up)">
                                      <p:cBhvr>
                                        <p:cTn id="56" dur="500"/>
                                        <p:tgtEl>
                                          <p:spTgt spid="759">
                                            <p:txEl>
                                              <p:pRg st="0" end="0"/>
                                            </p:txEl>
                                          </p:spTgt>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757">
                                            <p:txEl>
                                              <p:pRg st="0" end="0"/>
                                            </p:txEl>
                                          </p:spTgt>
                                        </p:tgtEl>
                                        <p:attrNameLst>
                                          <p:attrName>style.visibility</p:attrName>
                                        </p:attrNameLst>
                                      </p:cBhvr>
                                      <p:to>
                                        <p:strVal val="visible"/>
                                      </p:to>
                                    </p:set>
                                    <p:animEffect transition="in" filter="wipe(up)">
                                      <p:cBhvr>
                                        <p:cTn id="59" dur="500"/>
                                        <p:tgtEl>
                                          <p:spTgt spid="757">
                                            <p:txEl>
                                              <p:pRg st="0" end="0"/>
                                            </p:tx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up)">
                                      <p:cBhvr>
                                        <p:cTn id="62" dur="500"/>
                                        <p:tgtEl>
                                          <p:spTgt spid="12"/>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754">
                                            <p:txEl>
                                              <p:pRg st="0" end="0"/>
                                            </p:txEl>
                                          </p:spTgt>
                                        </p:tgtEl>
                                        <p:attrNameLst>
                                          <p:attrName>style.visibility</p:attrName>
                                        </p:attrNameLst>
                                      </p:cBhvr>
                                      <p:to>
                                        <p:strVal val="visible"/>
                                      </p:to>
                                    </p:set>
                                    <p:animEffect transition="in" filter="wipe(up)">
                                      <p:cBhvr>
                                        <p:cTn id="65" dur="500"/>
                                        <p:tgtEl>
                                          <p:spTgt spid="754">
                                            <p:txEl>
                                              <p:pRg st="0" end="0"/>
                                            </p:txEl>
                                          </p:spTgt>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755">
                                            <p:txEl>
                                              <p:pRg st="0" end="0"/>
                                            </p:txEl>
                                          </p:spTgt>
                                        </p:tgtEl>
                                        <p:attrNameLst>
                                          <p:attrName>style.visibility</p:attrName>
                                        </p:attrNameLst>
                                      </p:cBhvr>
                                      <p:to>
                                        <p:strVal val="visible"/>
                                      </p:to>
                                    </p:set>
                                    <p:animEffect transition="in" filter="wipe(up)">
                                      <p:cBhvr>
                                        <p:cTn id="68" dur="500"/>
                                        <p:tgtEl>
                                          <p:spTgt spid="755">
                                            <p:txEl>
                                              <p:pRg st="0" end="0"/>
                                            </p:txEl>
                                          </p:spTgt>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up)">
                                      <p:cBhvr>
                                        <p:cTn id="71" dur="500"/>
                                        <p:tgtEl>
                                          <p:spTgt spid="28"/>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wipe(up)">
                                      <p:cBhvr>
                                        <p:cTn id="74" dur="500"/>
                                        <p:tgtEl>
                                          <p:spTgt spid="32"/>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756">
                                            <p:txEl>
                                              <p:pRg st="0" end="0"/>
                                            </p:txEl>
                                          </p:spTgt>
                                        </p:tgtEl>
                                        <p:attrNameLst>
                                          <p:attrName>style.visibility</p:attrName>
                                        </p:attrNameLst>
                                      </p:cBhvr>
                                      <p:to>
                                        <p:strVal val="visible"/>
                                      </p:to>
                                    </p:set>
                                    <p:animEffect transition="in" filter="wipe(up)">
                                      <p:cBhvr>
                                        <p:cTn id="77" dur="500"/>
                                        <p:tgtEl>
                                          <p:spTgt spid="7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54" grpId="0" build="p"/>
      <p:bldP spid="755" grpId="0" build="p"/>
      <p:bldP spid="756" grpId="0" build="p"/>
      <p:bldP spid="757" grpId="0" build="p"/>
      <p:bldP spid="759" grpId="0" build="p"/>
      <p:bldP spid="760" grpId="0" build="p"/>
      <p:bldP spid="763" grpId="0" build="p"/>
      <p:bldP spid="771" grpId="0" build="p"/>
      <p:bldP spid="761" grpId="0" build="p"/>
      <p:bldP spid="764" grpId="0" build="p"/>
      <p:bldP spid="772" grpId="0" build="p"/>
      <p:bldP spid="28" grpId="0"/>
      <p:bldP spid="29" grpId="0"/>
      <p:bldP spid="3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9" name="Google Shape;969;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REDIS STREAM</a:t>
            </a:r>
            <a:endParaRPr/>
          </a:p>
        </p:txBody>
      </p:sp>
      <p:pic>
        <p:nvPicPr>
          <p:cNvPr id="1026" name="Picture 2">
            <a:extLst>
              <a:ext uri="{FF2B5EF4-FFF2-40B4-BE49-F238E27FC236}">
                <a16:creationId xmlns:a16="http://schemas.microsoft.com/office/drawing/2014/main" id="{19D501E6-FE40-4AF7-8D9E-1B953C8E6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519" y="2002856"/>
            <a:ext cx="6236607" cy="1904547"/>
          </a:xfrm>
          <a:prstGeom prst="rect">
            <a:avLst/>
          </a:prstGeom>
          <a:noFill/>
          <a:extLst>
            <a:ext uri="{909E8E84-426E-40DD-AFC4-6F175D3DCCD1}">
              <a14:hiddenFill xmlns:a14="http://schemas.microsoft.com/office/drawing/2010/main">
                <a:solidFill>
                  <a:srgbClr val="FFFFFF"/>
                </a:solidFill>
              </a14:hiddenFill>
            </a:ext>
          </a:extLst>
        </p:spPr>
      </p:pic>
      <p:sp>
        <p:nvSpPr>
          <p:cNvPr id="51" name="Google Shape;964;p44">
            <a:extLst>
              <a:ext uri="{FF2B5EF4-FFF2-40B4-BE49-F238E27FC236}">
                <a16:creationId xmlns:a16="http://schemas.microsoft.com/office/drawing/2014/main" id="{08FE4AF6-8512-427A-9D04-918622BA2443}"/>
              </a:ext>
            </a:extLst>
          </p:cNvPr>
          <p:cNvSpPr txBox="1">
            <a:spLocks/>
          </p:cNvSpPr>
          <p:nvPr/>
        </p:nvSpPr>
        <p:spPr>
          <a:xfrm>
            <a:off x="3348633" y="3975896"/>
            <a:ext cx="2455862" cy="360362"/>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None/>
            </a:pPr>
            <a:r>
              <a:rPr lang="en-GB">
                <a:solidFill>
                  <a:schemeClr val="accent1"/>
                </a:solidFill>
                <a:latin typeface="Righteous"/>
              </a:rPr>
              <a:t>Asynchronous</a:t>
            </a:r>
            <a:endParaRPr lang="en-US"/>
          </a:p>
        </p:txBody>
      </p:sp>
      <p:sp>
        <p:nvSpPr>
          <p:cNvPr id="53" name="Google Shape;966;p44">
            <a:extLst>
              <a:ext uri="{FF2B5EF4-FFF2-40B4-BE49-F238E27FC236}">
                <a16:creationId xmlns:a16="http://schemas.microsoft.com/office/drawing/2014/main" id="{DC5A964A-1568-4A4D-B6BF-502CC1FE3543}"/>
              </a:ext>
            </a:extLst>
          </p:cNvPr>
          <p:cNvSpPr txBox="1">
            <a:spLocks/>
          </p:cNvSpPr>
          <p:nvPr/>
        </p:nvSpPr>
        <p:spPr>
          <a:xfrm>
            <a:off x="5229140" y="1574568"/>
            <a:ext cx="2455862" cy="35877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rPr>
              <a:t>Continuous</a:t>
            </a:r>
            <a:endParaRPr lang="en-GB">
              <a:solidFill>
                <a:schemeClr val="accent1"/>
              </a:solidFill>
              <a:latin typeface="Righteous"/>
              <a:ea typeface="Righteous"/>
              <a:cs typeface="Righteous"/>
              <a:sym typeface="Righteous"/>
            </a:endParaRPr>
          </a:p>
        </p:txBody>
      </p:sp>
      <p:sp>
        <p:nvSpPr>
          <p:cNvPr id="54" name="Google Shape;967;p44">
            <a:extLst>
              <a:ext uri="{FF2B5EF4-FFF2-40B4-BE49-F238E27FC236}">
                <a16:creationId xmlns:a16="http://schemas.microsoft.com/office/drawing/2014/main" id="{C8B6B447-B299-45B6-8E1C-F6EC25B9E719}"/>
              </a:ext>
            </a:extLst>
          </p:cNvPr>
          <p:cNvSpPr txBox="1">
            <a:spLocks/>
          </p:cNvSpPr>
          <p:nvPr/>
        </p:nvSpPr>
        <p:spPr>
          <a:xfrm>
            <a:off x="1466765" y="1574568"/>
            <a:ext cx="2455862" cy="360362"/>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rPr>
              <a:t>Fast-paced</a:t>
            </a:r>
            <a:endParaRPr lang="en-GB">
              <a:solidFill>
                <a:schemeClr val="accent1"/>
              </a:solidFill>
              <a:latin typeface="Righteous"/>
              <a:ea typeface="Righteous"/>
              <a:cs typeface="Righteous"/>
              <a:sym typeface="Righteous"/>
            </a:endParaRPr>
          </a:p>
        </p:txBody>
      </p:sp>
    </p:spTree>
    <p:extLst>
      <p:ext uri="{BB962C8B-B14F-4D97-AF65-F5344CB8AC3E}">
        <p14:creationId xmlns:p14="http://schemas.microsoft.com/office/powerpoint/2010/main" val="60761590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3" grpId="0" animBg="1"/>
      <p:bldP spid="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pic>
        <p:nvPicPr>
          <p:cNvPr id="12" name="Picture 4" descr="A picture containing icon&#10;&#10;Description automatically generated">
            <a:extLst>
              <a:ext uri="{FF2B5EF4-FFF2-40B4-BE49-F238E27FC236}">
                <a16:creationId xmlns:a16="http://schemas.microsoft.com/office/drawing/2014/main" id="{E7EBD473-22E4-2B7E-AF26-1A1CAC3B8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20000">
            <a:off x="7097649" y="3441143"/>
            <a:ext cx="1573953" cy="545151"/>
          </a:xfrm>
          <a:prstGeom prst="rect">
            <a:avLst/>
          </a:prstGeom>
          <a:noFill/>
          <a:extLst>
            <a:ext uri="{909E8E84-426E-40DD-AFC4-6F175D3DCCD1}">
              <a14:hiddenFill xmlns:a14="http://schemas.microsoft.com/office/drawing/2010/main">
                <a:solidFill>
                  <a:srgbClr val="FFFFFF"/>
                </a:solidFill>
              </a14:hiddenFill>
            </a:ext>
          </a:extLst>
        </p:spPr>
      </p:pic>
      <p:cxnSp>
        <p:nvCxnSpPr>
          <p:cNvPr id="1022" name="Google Shape;1022;p46"/>
          <p:cNvCxnSpPr>
            <a:cxnSpLocks/>
            <a:endCxn id="21" idx="2"/>
          </p:cNvCxnSpPr>
          <p:nvPr/>
        </p:nvCxnSpPr>
        <p:spPr>
          <a:xfrm flipV="1">
            <a:off x="6565459" y="2620358"/>
            <a:ext cx="1243911" cy="368472"/>
          </a:xfrm>
          <a:prstGeom prst="bentConnector2">
            <a:avLst/>
          </a:prstGeom>
          <a:noFill/>
          <a:ln w="19050" cap="flat" cmpd="sng">
            <a:solidFill>
              <a:schemeClr val="dk1"/>
            </a:solidFill>
            <a:prstDash val="solid"/>
            <a:round/>
            <a:headEnd type="none" w="med" len="med"/>
            <a:tailEnd type="oval" w="med" len="med"/>
          </a:ln>
        </p:spPr>
      </p:cxnSp>
      <p:sp>
        <p:nvSpPr>
          <p:cNvPr id="1027" name="Google Shape;1027;p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TYPE OF DATABASE</a:t>
            </a:r>
            <a:endParaRPr lang="en-US"/>
          </a:p>
        </p:txBody>
      </p:sp>
      <p:sp>
        <p:nvSpPr>
          <p:cNvPr id="1081" name="Google Shape;1081;p46"/>
          <p:cNvSpPr/>
          <p:nvPr/>
        </p:nvSpPr>
        <p:spPr>
          <a:xfrm>
            <a:off x="4632549" y="3166485"/>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5881124" y="2497035"/>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EC970564-B2C6-485A-ABB5-8BF01FABD3A1}"/>
              </a:ext>
            </a:extLst>
          </p:cNvPr>
          <p:cNvPicPr>
            <a:picLocks noChangeAspect="1"/>
          </p:cNvPicPr>
          <p:nvPr/>
        </p:nvPicPr>
        <p:blipFill>
          <a:blip r:embed="rId4"/>
          <a:stretch>
            <a:fillRect/>
          </a:stretch>
        </p:blipFill>
        <p:spPr>
          <a:xfrm>
            <a:off x="310918" y="2008026"/>
            <a:ext cx="1719910" cy="2026919"/>
          </a:xfrm>
          <a:prstGeom prst="rect">
            <a:avLst/>
          </a:prstGeom>
        </p:spPr>
      </p:pic>
      <p:pic>
        <p:nvPicPr>
          <p:cNvPr id="21" name="Picture 20">
            <a:extLst>
              <a:ext uri="{FF2B5EF4-FFF2-40B4-BE49-F238E27FC236}">
                <a16:creationId xmlns:a16="http://schemas.microsoft.com/office/drawing/2014/main" id="{7F0B28C0-459B-44E4-B7F6-992B64D7BCCC}"/>
              </a:ext>
            </a:extLst>
          </p:cNvPr>
          <p:cNvPicPr>
            <a:picLocks noChangeAspect="1"/>
          </p:cNvPicPr>
          <p:nvPr/>
        </p:nvPicPr>
        <p:blipFill>
          <a:blip r:embed="rId5"/>
          <a:stretch>
            <a:fillRect/>
          </a:stretch>
        </p:blipFill>
        <p:spPr>
          <a:xfrm>
            <a:off x="6863194" y="1337563"/>
            <a:ext cx="1892351" cy="1282795"/>
          </a:xfrm>
          <a:prstGeom prst="rect">
            <a:avLst/>
          </a:prstGeom>
        </p:spPr>
      </p:pic>
      <p:pic>
        <p:nvPicPr>
          <p:cNvPr id="31" name="Picture 4">
            <a:extLst>
              <a:ext uri="{FF2B5EF4-FFF2-40B4-BE49-F238E27FC236}">
                <a16:creationId xmlns:a16="http://schemas.microsoft.com/office/drawing/2014/main" id="{62922F93-8569-4DDC-B49C-24A4CB756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20000">
            <a:off x="7130306" y="3392157"/>
            <a:ext cx="1573953" cy="545151"/>
          </a:xfrm>
          <a:prstGeom prst="rect">
            <a:avLst/>
          </a:prstGeom>
          <a:noFill/>
          <a:extLst>
            <a:ext uri="{909E8E84-426E-40DD-AFC4-6F175D3DCCD1}">
              <a14:hiddenFill xmlns:a14="http://schemas.microsoft.com/office/drawing/2010/main">
                <a:solidFill>
                  <a:srgbClr val="FFFFFF"/>
                </a:solidFill>
              </a14:hiddenFill>
            </a:ext>
          </a:extLst>
        </p:spPr>
      </p:pic>
      <p:cxnSp>
        <p:nvCxnSpPr>
          <p:cNvPr id="134" name="Google Shape;1022;p46">
            <a:extLst>
              <a:ext uri="{FF2B5EF4-FFF2-40B4-BE49-F238E27FC236}">
                <a16:creationId xmlns:a16="http://schemas.microsoft.com/office/drawing/2014/main" id="{76ABE8EC-B589-4772-BC49-94427775C063}"/>
              </a:ext>
            </a:extLst>
          </p:cNvPr>
          <p:cNvCxnSpPr>
            <a:cxnSpLocks/>
            <a:endCxn id="31" idx="0"/>
          </p:cNvCxnSpPr>
          <p:nvPr/>
        </p:nvCxnSpPr>
        <p:spPr>
          <a:xfrm>
            <a:off x="6557294" y="3021487"/>
            <a:ext cx="1326770" cy="372702"/>
          </a:xfrm>
          <a:prstGeom prst="bentConnector2">
            <a:avLst/>
          </a:prstGeom>
          <a:noFill/>
          <a:ln w="19050" cap="flat" cmpd="sng">
            <a:solidFill>
              <a:schemeClr val="dk1"/>
            </a:solidFill>
            <a:prstDash val="solid"/>
            <a:round/>
            <a:headEnd type="none" w="med" len="med"/>
            <a:tailEnd type="oval" w="med" len="med"/>
          </a:ln>
        </p:spPr>
      </p:cxnSp>
      <p:pic>
        <p:nvPicPr>
          <p:cNvPr id="4" name="Picture 3" descr="Diagram, venn diagram&#10;&#10;Description automatically generated">
            <a:extLst>
              <a:ext uri="{FF2B5EF4-FFF2-40B4-BE49-F238E27FC236}">
                <a16:creationId xmlns:a16="http://schemas.microsoft.com/office/drawing/2014/main" id="{B3206562-D882-494B-A0C5-D8A7074B8526}"/>
              </a:ext>
            </a:extLst>
          </p:cNvPr>
          <p:cNvPicPr>
            <a:picLocks noChangeAspect="1"/>
          </p:cNvPicPr>
          <p:nvPr/>
        </p:nvPicPr>
        <p:blipFill>
          <a:blip r:embed="rId6"/>
          <a:stretch>
            <a:fillRect/>
          </a:stretch>
        </p:blipFill>
        <p:spPr>
          <a:xfrm>
            <a:off x="2135513" y="1235486"/>
            <a:ext cx="4258630" cy="3367289"/>
          </a:xfrm>
          <a:prstGeom prst="rect">
            <a:avLst/>
          </a:prstGeom>
        </p:spPr>
      </p:pic>
      <p:cxnSp>
        <p:nvCxnSpPr>
          <p:cNvPr id="14" name="Google Shape;1022;p46">
            <a:extLst>
              <a:ext uri="{FF2B5EF4-FFF2-40B4-BE49-F238E27FC236}">
                <a16:creationId xmlns:a16="http://schemas.microsoft.com/office/drawing/2014/main" id="{618D3EBB-90C7-439E-A00F-6F2D3D849868}"/>
              </a:ext>
            </a:extLst>
          </p:cNvPr>
          <p:cNvCxnSpPr>
            <a:cxnSpLocks/>
          </p:cNvCxnSpPr>
          <p:nvPr/>
        </p:nvCxnSpPr>
        <p:spPr>
          <a:xfrm rot="10800000">
            <a:off x="2030829" y="3021487"/>
            <a:ext cx="251885" cy="1"/>
          </a:xfrm>
          <a:prstGeom prst="bentConnector3">
            <a:avLst>
              <a:gd name="adj1" fmla="val 50000"/>
            </a:avLst>
          </a:prstGeom>
          <a:noFill/>
          <a:ln w="19050" cap="flat" cmpd="sng">
            <a:solidFill>
              <a:schemeClr val="dk1"/>
            </a:solidFill>
            <a:prstDash val="solid"/>
            <a:round/>
            <a:headEnd type="none" w="med" len="med"/>
            <a:tailEnd type="oval" w="med" len="med"/>
          </a:ln>
        </p:spPr>
      </p:cxnSp>
    </p:spTree>
    <p:extLst>
      <p:ext uri="{BB962C8B-B14F-4D97-AF65-F5344CB8AC3E}">
        <p14:creationId xmlns:p14="http://schemas.microsoft.com/office/powerpoint/2010/main" val="260149490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par>
                                <p:cTn id="8" presetID="22" presetClass="entr" presetSubtype="2" fill="hold" nodeType="withEffect">
                                  <p:stCondLst>
                                    <p:cond delay="30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par>
                                <p:cTn id="11" presetID="18" presetClass="entr" presetSubtype="3" fill="hold" nodeType="withEffect">
                                  <p:stCondLst>
                                    <p:cond delay="0"/>
                                  </p:stCondLst>
                                  <p:childTnLst>
                                    <p:set>
                                      <p:cBhvr>
                                        <p:cTn id="12" dur="1" fill="hold">
                                          <p:stCondLst>
                                            <p:cond delay="0"/>
                                          </p:stCondLst>
                                        </p:cTn>
                                        <p:tgtEl>
                                          <p:spTgt spid="1022"/>
                                        </p:tgtEl>
                                        <p:attrNameLst>
                                          <p:attrName>style.visibility</p:attrName>
                                        </p:attrNameLst>
                                      </p:cBhvr>
                                      <p:to>
                                        <p:strVal val="visible"/>
                                      </p:to>
                                    </p:set>
                                    <p:animEffect transition="in" filter="strips(upRight)">
                                      <p:cBhvr>
                                        <p:cTn id="13" dur="500"/>
                                        <p:tgtEl>
                                          <p:spTgt spid="1022"/>
                                        </p:tgtEl>
                                      </p:cBhvr>
                                    </p:animEffect>
                                  </p:childTnLst>
                                </p:cTn>
                              </p:par>
                              <p:par>
                                <p:cTn id="14" presetID="18" presetClass="entr" presetSubtype="6" fill="hold" nodeType="with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strips(downRight)">
                                      <p:cBhvr>
                                        <p:cTn id="16" dur="500"/>
                                        <p:tgtEl>
                                          <p:spTgt spid="134"/>
                                        </p:tgtEl>
                                      </p:cBhvr>
                                    </p:animEffect>
                                  </p:childTnLst>
                                </p:cTn>
                              </p:par>
                              <p:par>
                                <p:cTn id="17" presetID="18" presetClass="entr" presetSubtype="3" fill="hold" nodeType="withEffect">
                                  <p:stCondLst>
                                    <p:cond delay="300"/>
                                  </p:stCondLst>
                                  <p:childTnLst>
                                    <p:set>
                                      <p:cBhvr>
                                        <p:cTn id="18" dur="1" fill="hold">
                                          <p:stCondLst>
                                            <p:cond delay="0"/>
                                          </p:stCondLst>
                                        </p:cTn>
                                        <p:tgtEl>
                                          <p:spTgt spid="21"/>
                                        </p:tgtEl>
                                        <p:attrNameLst>
                                          <p:attrName>style.visibility</p:attrName>
                                        </p:attrNameLst>
                                      </p:cBhvr>
                                      <p:to>
                                        <p:strVal val="visible"/>
                                      </p:to>
                                    </p:set>
                                    <p:animEffect transition="in" filter="strips(upRight)">
                                      <p:cBhvr>
                                        <p:cTn id="19" dur="500"/>
                                        <p:tgtEl>
                                          <p:spTgt spid="21"/>
                                        </p:tgtEl>
                                      </p:cBhvr>
                                    </p:animEffect>
                                  </p:childTnLst>
                                </p:cTn>
                              </p:par>
                              <p:par>
                                <p:cTn id="20" presetID="18" presetClass="entr" presetSubtype="6" fill="hold" nodeType="withEffect">
                                  <p:stCondLst>
                                    <p:cond delay="300"/>
                                  </p:stCondLst>
                                  <p:childTnLst>
                                    <p:set>
                                      <p:cBhvr>
                                        <p:cTn id="21" dur="1" fill="hold">
                                          <p:stCondLst>
                                            <p:cond delay="0"/>
                                          </p:stCondLst>
                                        </p:cTn>
                                        <p:tgtEl>
                                          <p:spTgt spid="12"/>
                                        </p:tgtEl>
                                        <p:attrNameLst>
                                          <p:attrName>style.visibility</p:attrName>
                                        </p:attrNameLst>
                                      </p:cBhvr>
                                      <p:to>
                                        <p:strVal val="visible"/>
                                      </p:to>
                                    </p:set>
                                    <p:animEffect transition="in" filter="strips(downRight)">
                                      <p:cBhvr>
                                        <p:cTn id="22" dur="500"/>
                                        <p:tgtEl>
                                          <p:spTgt spid="12"/>
                                        </p:tgtEl>
                                      </p:cBhvr>
                                    </p:animEffect>
                                  </p:childTnLst>
                                </p:cTn>
                              </p:par>
                              <p:par>
                                <p:cTn id="23" presetID="18" presetClass="entr" presetSubtype="6" fill="hold" nodeType="withEffect">
                                  <p:stCondLst>
                                    <p:cond delay="300"/>
                                  </p:stCondLst>
                                  <p:childTnLst>
                                    <p:set>
                                      <p:cBhvr>
                                        <p:cTn id="24" dur="1" fill="hold">
                                          <p:stCondLst>
                                            <p:cond delay="0"/>
                                          </p:stCondLst>
                                        </p:cTn>
                                        <p:tgtEl>
                                          <p:spTgt spid="31"/>
                                        </p:tgtEl>
                                        <p:attrNameLst>
                                          <p:attrName>style.visibility</p:attrName>
                                        </p:attrNameLst>
                                      </p:cBhvr>
                                      <p:to>
                                        <p:strVal val="visible"/>
                                      </p:to>
                                    </p:set>
                                    <p:animEffect transition="in" filter="strips(downRight)">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9" name="Google Shape;1099;p47"/>
          <p:cNvSpPr txBox="1">
            <a:spLocks noGrp="1"/>
          </p:cNvSpPr>
          <p:nvPr>
            <p:ph type="title"/>
          </p:nvPr>
        </p:nvSpPr>
        <p:spPr>
          <a:xfrm>
            <a:off x="545125" y="540725"/>
            <a:ext cx="8100000" cy="7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REDIS REPLICATION</a:t>
            </a:r>
            <a:endParaRPr/>
          </a:p>
        </p:txBody>
      </p:sp>
      <p:sp>
        <p:nvSpPr>
          <p:cNvPr id="1095" name="Google Shape;1095;p47"/>
          <p:cNvSpPr txBox="1">
            <a:spLocks noGrp="1"/>
          </p:cNvSpPr>
          <p:nvPr>
            <p:ph type="subTitle" idx="4294967295"/>
          </p:nvPr>
        </p:nvSpPr>
        <p:spPr>
          <a:xfrm>
            <a:off x="6688138" y="1709738"/>
            <a:ext cx="2455862" cy="360362"/>
          </a:xfrm>
          <a:prstGeom prst="rect">
            <a:avLst/>
          </a:pr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600">
                <a:solidFill>
                  <a:schemeClr val="lt1"/>
                </a:solidFill>
                <a:latin typeface="Righteous"/>
                <a:ea typeface="Righteous"/>
                <a:cs typeface="Righteous"/>
                <a:sym typeface="Righteous"/>
              </a:rPr>
              <a:t>MASTER</a:t>
            </a:r>
            <a:endParaRPr sz="1600">
              <a:solidFill>
                <a:schemeClr val="lt1"/>
              </a:solidFill>
              <a:latin typeface="Righteous"/>
              <a:ea typeface="Righteous"/>
              <a:cs typeface="Righteous"/>
              <a:sym typeface="Righteous"/>
            </a:endParaRPr>
          </a:p>
        </p:txBody>
      </p:sp>
      <p:sp>
        <p:nvSpPr>
          <p:cNvPr id="1096" name="Google Shape;1096;p47"/>
          <p:cNvSpPr txBox="1">
            <a:spLocks noGrp="1"/>
          </p:cNvSpPr>
          <p:nvPr>
            <p:ph type="subTitle" idx="4294967295"/>
          </p:nvPr>
        </p:nvSpPr>
        <p:spPr>
          <a:xfrm>
            <a:off x="6688138" y="2879725"/>
            <a:ext cx="2455862"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600">
                <a:solidFill>
                  <a:schemeClr val="lt1"/>
                </a:solidFill>
                <a:latin typeface="Righteous"/>
                <a:ea typeface="Righteous"/>
                <a:cs typeface="Righteous"/>
                <a:sym typeface="Righteous"/>
              </a:rPr>
              <a:t>REPLICA</a:t>
            </a:r>
            <a:endParaRPr sz="1600">
              <a:solidFill>
                <a:schemeClr val="lt1"/>
              </a:solidFill>
              <a:latin typeface="Righteous"/>
              <a:ea typeface="Righteous"/>
              <a:cs typeface="Righteous"/>
              <a:sym typeface="Righteous"/>
            </a:endParaRPr>
          </a:p>
        </p:txBody>
      </p:sp>
      <p:sp>
        <p:nvSpPr>
          <p:cNvPr id="1100" name="Google Shape;1100;p47"/>
          <p:cNvSpPr txBox="1">
            <a:spLocks noGrp="1"/>
          </p:cNvSpPr>
          <p:nvPr>
            <p:ph type="subTitle" idx="4294967295"/>
          </p:nvPr>
        </p:nvSpPr>
        <p:spPr>
          <a:xfrm>
            <a:off x="6688138" y="3265488"/>
            <a:ext cx="2455862" cy="654050"/>
          </a:xfrm>
          <a:prstGeom prst="rect">
            <a:avLst/>
          </a:prstGeom>
          <a:noFill/>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400">
                <a:solidFill>
                  <a:schemeClr val="dk1"/>
                </a:solidFill>
              </a:rPr>
              <a:t>Perform read/write as directed by master</a:t>
            </a:r>
            <a:endParaRPr sz="1400">
              <a:solidFill>
                <a:schemeClr val="dk1"/>
              </a:solidFill>
            </a:endParaRPr>
          </a:p>
        </p:txBody>
      </p:sp>
      <p:sp>
        <p:nvSpPr>
          <p:cNvPr id="1101" name="Google Shape;1101;p47"/>
          <p:cNvSpPr txBox="1">
            <a:spLocks noGrp="1"/>
          </p:cNvSpPr>
          <p:nvPr>
            <p:ph type="subTitle" idx="4294967295"/>
          </p:nvPr>
        </p:nvSpPr>
        <p:spPr>
          <a:xfrm>
            <a:off x="6688138" y="2092325"/>
            <a:ext cx="2455862" cy="654050"/>
          </a:xfrm>
          <a:prstGeom prst="rect">
            <a:avLst/>
          </a:prstGeom>
          <a:noFill/>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400">
                <a:solidFill>
                  <a:schemeClr val="dk1"/>
                </a:solidFill>
              </a:rPr>
              <a:t>Process queries from the client side</a:t>
            </a:r>
            <a:endParaRPr sz="1400">
              <a:solidFill>
                <a:schemeClr val="dk1"/>
              </a:solidFill>
            </a:endParaRPr>
          </a:p>
        </p:txBody>
      </p:sp>
      <p:sp>
        <p:nvSpPr>
          <p:cNvPr id="1102" name="Google Shape;1102;p47"/>
          <p:cNvSpPr/>
          <p:nvPr/>
        </p:nvSpPr>
        <p:spPr>
          <a:xfrm flipH="1">
            <a:off x="8423198" y="3779125"/>
            <a:ext cx="447402" cy="1364350"/>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47"/>
          <p:cNvGrpSpPr/>
          <p:nvPr/>
        </p:nvGrpSpPr>
        <p:grpSpPr>
          <a:xfrm>
            <a:off x="8556624" y="3973448"/>
            <a:ext cx="180564" cy="431367"/>
            <a:chOff x="8803899" y="686838"/>
            <a:chExt cx="180564" cy="431367"/>
          </a:xfrm>
        </p:grpSpPr>
        <p:sp>
          <p:nvSpPr>
            <p:cNvPr id="1104" name="Google Shape;1104;p47"/>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7F248487-DEB1-4F96-A22D-738DFD724AD6}"/>
              </a:ext>
            </a:extLst>
          </p:cNvPr>
          <p:cNvPicPr>
            <a:picLocks noChangeAspect="1"/>
          </p:cNvPicPr>
          <p:nvPr/>
        </p:nvPicPr>
        <p:blipFill>
          <a:blip r:embed="rId3"/>
          <a:stretch>
            <a:fillRect/>
          </a:stretch>
        </p:blipFill>
        <p:spPr>
          <a:xfrm>
            <a:off x="1166243" y="1264325"/>
            <a:ext cx="2579239" cy="3039641"/>
          </a:xfrm>
          <a:prstGeom prst="rect">
            <a:avLst/>
          </a:prstGeom>
        </p:spPr>
      </p:pic>
      <p:sp>
        <p:nvSpPr>
          <p:cNvPr id="17" name="Google Shape;1095;p47">
            <a:extLst>
              <a:ext uri="{FF2B5EF4-FFF2-40B4-BE49-F238E27FC236}">
                <a16:creationId xmlns:a16="http://schemas.microsoft.com/office/drawing/2014/main" id="{1DE3D869-02E9-4599-B107-CE4F3304E237}"/>
              </a:ext>
            </a:extLst>
          </p:cNvPr>
          <p:cNvSpPr txBox="1">
            <a:spLocks/>
          </p:cNvSpPr>
          <p:nvPr/>
        </p:nvSpPr>
        <p:spPr>
          <a:xfrm>
            <a:off x="1508551"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A</a:t>
            </a:r>
          </a:p>
        </p:txBody>
      </p:sp>
      <p:sp>
        <p:nvSpPr>
          <p:cNvPr id="18" name="Google Shape;1095;p47">
            <a:extLst>
              <a:ext uri="{FF2B5EF4-FFF2-40B4-BE49-F238E27FC236}">
                <a16:creationId xmlns:a16="http://schemas.microsoft.com/office/drawing/2014/main" id="{D31FDB74-BFEF-4870-B0B0-A8D7862764ED}"/>
              </a:ext>
            </a:extLst>
          </p:cNvPr>
          <p:cNvSpPr txBox="1">
            <a:spLocks/>
          </p:cNvSpPr>
          <p:nvPr/>
        </p:nvSpPr>
        <p:spPr>
          <a:xfrm>
            <a:off x="1735278"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B</a:t>
            </a:r>
          </a:p>
        </p:txBody>
      </p:sp>
      <p:sp>
        <p:nvSpPr>
          <p:cNvPr id="29" name="Google Shape;1095;p47">
            <a:extLst>
              <a:ext uri="{FF2B5EF4-FFF2-40B4-BE49-F238E27FC236}">
                <a16:creationId xmlns:a16="http://schemas.microsoft.com/office/drawing/2014/main" id="{14DA62CA-9BD9-407F-8777-6AC4AF0F38D4}"/>
              </a:ext>
            </a:extLst>
          </p:cNvPr>
          <p:cNvSpPr txBox="1">
            <a:spLocks/>
          </p:cNvSpPr>
          <p:nvPr/>
        </p:nvSpPr>
        <p:spPr>
          <a:xfrm>
            <a:off x="1508551"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A</a:t>
            </a:r>
          </a:p>
        </p:txBody>
      </p:sp>
      <p:sp>
        <p:nvSpPr>
          <p:cNvPr id="30" name="Google Shape;1095;p47">
            <a:extLst>
              <a:ext uri="{FF2B5EF4-FFF2-40B4-BE49-F238E27FC236}">
                <a16:creationId xmlns:a16="http://schemas.microsoft.com/office/drawing/2014/main" id="{10D7BD79-28AB-4E99-871F-DFA33B39036D}"/>
              </a:ext>
            </a:extLst>
          </p:cNvPr>
          <p:cNvSpPr txBox="1">
            <a:spLocks/>
          </p:cNvSpPr>
          <p:nvPr/>
        </p:nvSpPr>
        <p:spPr>
          <a:xfrm>
            <a:off x="1735278"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B</a:t>
            </a:r>
          </a:p>
        </p:txBody>
      </p:sp>
      <p:sp>
        <p:nvSpPr>
          <p:cNvPr id="36" name="Google Shape;1095;p47">
            <a:extLst>
              <a:ext uri="{FF2B5EF4-FFF2-40B4-BE49-F238E27FC236}">
                <a16:creationId xmlns:a16="http://schemas.microsoft.com/office/drawing/2014/main" id="{F14DD84B-C9A9-428B-99F3-593AAFC4BDF2}"/>
              </a:ext>
            </a:extLst>
          </p:cNvPr>
          <p:cNvSpPr txBox="1">
            <a:spLocks/>
          </p:cNvSpPr>
          <p:nvPr/>
        </p:nvSpPr>
        <p:spPr>
          <a:xfrm>
            <a:off x="1508551"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A</a:t>
            </a:r>
          </a:p>
        </p:txBody>
      </p:sp>
      <p:sp>
        <p:nvSpPr>
          <p:cNvPr id="37" name="Google Shape;1095;p47">
            <a:extLst>
              <a:ext uri="{FF2B5EF4-FFF2-40B4-BE49-F238E27FC236}">
                <a16:creationId xmlns:a16="http://schemas.microsoft.com/office/drawing/2014/main" id="{144873EB-EBE4-4057-AD25-D29B243A781C}"/>
              </a:ext>
            </a:extLst>
          </p:cNvPr>
          <p:cNvSpPr txBox="1">
            <a:spLocks/>
          </p:cNvSpPr>
          <p:nvPr/>
        </p:nvSpPr>
        <p:spPr>
          <a:xfrm>
            <a:off x="1735278"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B</a:t>
            </a:r>
          </a:p>
        </p:txBody>
      </p:sp>
      <p:sp>
        <p:nvSpPr>
          <p:cNvPr id="41" name="Google Shape;1095;p47">
            <a:extLst>
              <a:ext uri="{FF2B5EF4-FFF2-40B4-BE49-F238E27FC236}">
                <a16:creationId xmlns:a16="http://schemas.microsoft.com/office/drawing/2014/main" id="{655FFEF5-BEA2-429B-A97B-F8C4BF514A1D}"/>
              </a:ext>
            </a:extLst>
          </p:cNvPr>
          <p:cNvSpPr txBox="1">
            <a:spLocks/>
          </p:cNvSpPr>
          <p:nvPr/>
        </p:nvSpPr>
        <p:spPr>
          <a:xfrm>
            <a:off x="1508551"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A</a:t>
            </a:r>
          </a:p>
        </p:txBody>
      </p:sp>
      <p:sp>
        <p:nvSpPr>
          <p:cNvPr id="42" name="Google Shape;1095;p47">
            <a:extLst>
              <a:ext uri="{FF2B5EF4-FFF2-40B4-BE49-F238E27FC236}">
                <a16:creationId xmlns:a16="http://schemas.microsoft.com/office/drawing/2014/main" id="{5142803B-0C8F-4878-A6FD-BFA1C1CEAD9C}"/>
              </a:ext>
            </a:extLst>
          </p:cNvPr>
          <p:cNvSpPr txBox="1">
            <a:spLocks/>
          </p:cNvSpPr>
          <p:nvPr/>
        </p:nvSpPr>
        <p:spPr>
          <a:xfrm>
            <a:off x="1735278"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B</a:t>
            </a:r>
          </a:p>
        </p:txBody>
      </p:sp>
    </p:spTree>
    <p:extLst>
      <p:ext uri="{BB962C8B-B14F-4D97-AF65-F5344CB8AC3E}">
        <p14:creationId xmlns:p14="http://schemas.microsoft.com/office/powerpoint/2010/main" val="39671379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9" grpId="0" animBg="1"/>
      <p:bldP spid="30" grpId="0" animBg="1"/>
      <p:bldP spid="36" grpId="0" animBg="1"/>
      <p:bldP spid="37" grpId="0" animBg="1"/>
      <p:bldP spid="41" grpId="0" animBg="1"/>
      <p:bldP spid="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9" name="Google Shape;1099;p47"/>
          <p:cNvSpPr txBox="1">
            <a:spLocks noGrp="1"/>
          </p:cNvSpPr>
          <p:nvPr>
            <p:ph type="title"/>
          </p:nvPr>
        </p:nvSpPr>
        <p:spPr>
          <a:xfrm>
            <a:off x="545125" y="540725"/>
            <a:ext cx="8100000" cy="7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REDIS REPLICATION</a:t>
            </a:r>
            <a:endParaRPr/>
          </a:p>
        </p:txBody>
      </p:sp>
      <p:sp>
        <p:nvSpPr>
          <p:cNvPr id="1095" name="Google Shape;1095;p47"/>
          <p:cNvSpPr txBox="1">
            <a:spLocks noGrp="1"/>
          </p:cNvSpPr>
          <p:nvPr>
            <p:ph type="subTitle" idx="4294967295"/>
          </p:nvPr>
        </p:nvSpPr>
        <p:spPr>
          <a:xfrm>
            <a:off x="6688138" y="1709738"/>
            <a:ext cx="2455862" cy="360362"/>
          </a:xfrm>
          <a:prstGeom prst="rect">
            <a:avLst/>
          </a:pr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600">
                <a:solidFill>
                  <a:schemeClr val="lt1"/>
                </a:solidFill>
                <a:latin typeface="Righteous"/>
                <a:ea typeface="Righteous"/>
                <a:cs typeface="Righteous"/>
                <a:sym typeface="Righteous"/>
              </a:rPr>
              <a:t>MASTER</a:t>
            </a:r>
            <a:endParaRPr sz="1600">
              <a:solidFill>
                <a:schemeClr val="lt1"/>
              </a:solidFill>
              <a:latin typeface="Righteous"/>
              <a:ea typeface="Righteous"/>
              <a:cs typeface="Righteous"/>
              <a:sym typeface="Righteous"/>
            </a:endParaRPr>
          </a:p>
        </p:txBody>
      </p:sp>
      <p:sp>
        <p:nvSpPr>
          <p:cNvPr id="1096" name="Google Shape;1096;p47"/>
          <p:cNvSpPr txBox="1">
            <a:spLocks noGrp="1"/>
          </p:cNvSpPr>
          <p:nvPr>
            <p:ph type="subTitle" idx="4294967295"/>
          </p:nvPr>
        </p:nvSpPr>
        <p:spPr>
          <a:xfrm>
            <a:off x="6688138" y="2879725"/>
            <a:ext cx="2455862"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600">
                <a:solidFill>
                  <a:schemeClr val="lt1"/>
                </a:solidFill>
                <a:latin typeface="Righteous"/>
                <a:ea typeface="Righteous"/>
                <a:cs typeface="Righteous"/>
                <a:sym typeface="Righteous"/>
              </a:rPr>
              <a:t>REPLICA</a:t>
            </a:r>
            <a:endParaRPr sz="1600">
              <a:solidFill>
                <a:schemeClr val="lt1"/>
              </a:solidFill>
              <a:latin typeface="Righteous"/>
              <a:ea typeface="Righteous"/>
              <a:cs typeface="Righteous"/>
              <a:sym typeface="Righteous"/>
            </a:endParaRPr>
          </a:p>
        </p:txBody>
      </p:sp>
      <p:sp>
        <p:nvSpPr>
          <p:cNvPr id="1100" name="Google Shape;1100;p47"/>
          <p:cNvSpPr txBox="1">
            <a:spLocks noGrp="1"/>
          </p:cNvSpPr>
          <p:nvPr>
            <p:ph type="subTitle" idx="4294967295"/>
          </p:nvPr>
        </p:nvSpPr>
        <p:spPr>
          <a:xfrm>
            <a:off x="6688138" y="3265488"/>
            <a:ext cx="2455862" cy="654050"/>
          </a:xfrm>
          <a:prstGeom prst="rect">
            <a:avLst/>
          </a:prstGeom>
          <a:noFill/>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400">
                <a:solidFill>
                  <a:schemeClr val="dk1"/>
                </a:solidFill>
              </a:rPr>
              <a:t>Perform read/write as directed by master</a:t>
            </a:r>
            <a:endParaRPr sz="1400">
              <a:solidFill>
                <a:schemeClr val="dk1"/>
              </a:solidFill>
            </a:endParaRPr>
          </a:p>
        </p:txBody>
      </p:sp>
      <p:sp>
        <p:nvSpPr>
          <p:cNvPr id="1101" name="Google Shape;1101;p47"/>
          <p:cNvSpPr txBox="1">
            <a:spLocks noGrp="1"/>
          </p:cNvSpPr>
          <p:nvPr>
            <p:ph type="subTitle" idx="4294967295"/>
          </p:nvPr>
        </p:nvSpPr>
        <p:spPr>
          <a:xfrm>
            <a:off x="6688138" y="2092325"/>
            <a:ext cx="2455862" cy="654050"/>
          </a:xfrm>
          <a:prstGeom prst="rect">
            <a:avLst/>
          </a:prstGeom>
          <a:noFill/>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400">
                <a:solidFill>
                  <a:schemeClr val="dk1"/>
                </a:solidFill>
              </a:rPr>
              <a:t>Process queries from the client side</a:t>
            </a:r>
            <a:endParaRPr sz="1400">
              <a:solidFill>
                <a:schemeClr val="dk1"/>
              </a:solidFill>
            </a:endParaRPr>
          </a:p>
        </p:txBody>
      </p:sp>
      <p:sp>
        <p:nvSpPr>
          <p:cNvPr id="1102" name="Google Shape;1102;p47"/>
          <p:cNvSpPr/>
          <p:nvPr/>
        </p:nvSpPr>
        <p:spPr>
          <a:xfrm flipH="1">
            <a:off x="8423198" y="3779125"/>
            <a:ext cx="447402" cy="1364350"/>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47"/>
          <p:cNvGrpSpPr/>
          <p:nvPr/>
        </p:nvGrpSpPr>
        <p:grpSpPr>
          <a:xfrm>
            <a:off x="8556624" y="3973448"/>
            <a:ext cx="180564" cy="431367"/>
            <a:chOff x="8803899" y="686838"/>
            <a:chExt cx="180564" cy="431367"/>
          </a:xfrm>
        </p:grpSpPr>
        <p:sp>
          <p:nvSpPr>
            <p:cNvPr id="1104" name="Google Shape;1104;p47"/>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7F248487-DEB1-4F96-A22D-738DFD724AD6}"/>
              </a:ext>
            </a:extLst>
          </p:cNvPr>
          <p:cNvPicPr>
            <a:picLocks noChangeAspect="1"/>
          </p:cNvPicPr>
          <p:nvPr/>
        </p:nvPicPr>
        <p:blipFill>
          <a:blip r:embed="rId3"/>
          <a:stretch>
            <a:fillRect/>
          </a:stretch>
        </p:blipFill>
        <p:spPr>
          <a:xfrm>
            <a:off x="1166243" y="1264325"/>
            <a:ext cx="2579239" cy="3039641"/>
          </a:xfrm>
          <a:prstGeom prst="rect">
            <a:avLst/>
          </a:prstGeom>
        </p:spPr>
      </p:pic>
      <p:sp>
        <p:nvSpPr>
          <p:cNvPr id="17" name="Google Shape;1095;p47">
            <a:extLst>
              <a:ext uri="{FF2B5EF4-FFF2-40B4-BE49-F238E27FC236}">
                <a16:creationId xmlns:a16="http://schemas.microsoft.com/office/drawing/2014/main" id="{1DE3D869-02E9-4599-B107-CE4F3304E237}"/>
              </a:ext>
            </a:extLst>
          </p:cNvPr>
          <p:cNvSpPr txBox="1">
            <a:spLocks/>
          </p:cNvSpPr>
          <p:nvPr/>
        </p:nvSpPr>
        <p:spPr>
          <a:xfrm>
            <a:off x="1503454"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A</a:t>
            </a:r>
          </a:p>
        </p:txBody>
      </p:sp>
      <p:sp>
        <p:nvSpPr>
          <p:cNvPr id="18" name="Google Shape;1095;p47">
            <a:extLst>
              <a:ext uri="{FF2B5EF4-FFF2-40B4-BE49-F238E27FC236}">
                <a16:creationId xmlns:a16="http://schemas.microsoft.com/office/drawing/2014/main" id="{D31FDB74-BFEF-4870-B0B0-A8D7862764ED}"/>
              </a:ext>
            </a:extLst>
          </p:cNvPr>
          <p:cNvSpPr txBox="1">
            <a:spLocks/>
          </p:cNvSpPr>
          <p:nvPr/>
        </p:nvSpPr>
        <p:spPr>
          <a:xfrm>
            <a:off x="1730181"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B</a:t>
            </a:r>
          </a:p>
        </p:txBody>
      </p:sp>
      <p:sp>
        <p:nvSpPr>
          <p:cNvPr id="19" name="Google Shape;1095;p47">
            <a:extLst>
              <a:ext uri="{FF2B5EF4-FFF2-40B4-BE49-F238E27FC236}">
                <a16:creationId xmlns:a16="http://schemas.microsoft.com/office/drawing/2014/main" id="{51DD6F33-F55A-47A5-A366-DEA54E9192E1}"/>
              </a:ext>
            </a:extLst>
          </p:cNvPr>
          <p:cNvSpPr txBox="1">
            <a:spLocks/>
          </p:cNvSpPr>
          <p:nvPr/>
        </p:nvSpPr>
        <p:spPr>
          <a:xfrm>
            <a:off x="1951121"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C</a:t>
            </a:r>
          </a:p>
        </p:txBody>
      </p:sp>
      <p:sp>
        <p:nvSpPr>
          <p:cNvPr id="20" name="Google Shape;1095;p47">
            <a:extLst>
              <a:ext uri="{FF2B5EF4-FFF2-40B4-BE49-F238E27FC236}">
                <a16:creationId xmlns:a16="http://schemas.microsoft.com/office/drawing/2014/main" id="{C452F9F7-BC8E-42C6-B95B-6347C3711983}"/>
              </a:ext>
            </a:extLst>
          </p:cNvPr>
          <p:cNvSpPr txBox="1">
            <a:spLocks/>
          </p:cNvSpPr>
          <p:nvPr/>
        </p:nvSpPr>
        <p:spPr>
          <a:xfrm>
            <a:off x="3034721" y="1379739"/>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A</a:t>
            </a:r>
          </a:p>
        </p:txBody>
      </p:sp>
      <p:sp>
        <p:nvSpPr>
          <p:cNvPr id="21" name="Google Shape;1095;p47">
            <a:extLst>
              <a:ext uri="{FF2B5EF4-FFF2-40B4-BE49-F238E27FC236}">
                <a16:creationId xmlns:a16="http://schemas.microsoft.com/office/drawing/2014/main" id="{7E0990AF-9687-4057-977C-7C6CDA05412C}"/>
              </a:ext>
            </a:extLst>
          </p:cNvPr>
          <p:cNvSpPr txBox="1">
            <a:spLocks/>
          </p:cNvSpPr>
          <p:nvPr/>
        </p:nvSpPr>
        <p:spPr>
          <a:xfrm>
            <a:off x="3261448" y="1379739"/>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B</a:t>
            </a:r>
          </a:p>
        </p:txBody>
      </p:sp>
      <p:sp>
        <p:nvSpPr>
          <p:cNvPr id="23" name="Google Shape;1095;p47">
            <a:extLst>
              <a:ext uri="{FF2B5EF4-FFF2-40B4-BE49-F238E27FC236}">
                <a16:creationId xmlns:a16="http://schemas.microsoft.com/office/drawing/2014/main" id="{1DD05143-DE75-4C6C-BEA2-4D96E1075F04}"/>
              </a:ext>
            </a:extLst>
          </p:cNvPr>
          <p:cNvSpPr txBox="1">
            <a:spLocks/>
          </p:cNvSpPr>
          <p:nvPr/>
        </p:nvSpPr>
        <p:spPr>
          <a:xfrm>
            <a:off x="3044737" y="2392664"/>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A</a:t>
            </a:r>
          </a:p>
        </p:txBody>
      </p:sp>
      <p:sp>
        <p:nvSpPr>
          <p:cNvPr id="24" name="Google Shape;1095;p47">
            <a:extLst>
              <a:ext uri="{FF2B5EF4-FFF2-40B4-BE49-F238E27FC236}">
                <a16:creationId xmlns:a16="http://schemas.microsoft.com/office/drawing/2014/main" id="{19D8E722-FCAB-4B11-AC3F-4DEFECBD196E}"/>
              </a:ext>
            </a:extLst>
          </p:cNvPr>
          <p:cNvSpPr txBox="1">
            <a:spLocks/>
          </p:cNvSpPr>
          <p:nvPr/>
        </p:nvSpPr>
        <p:spPr>
          <a:xfrm>
            <a:off x="3271464" y="2392664"/>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B</a:t>
            </a:r>
          </a:p>
        </p:txBody>
      </p:sp>
      <p:sp>
        <p:nvSpPr>
          <p:cNvPr id="34" name="Google Shape;1095;p47">
            <a:extLst>
              <a:ext uri="{FF2B5EF4-FFF2-40B4-BE49-F238E27FC236}">
                <a16:creationId xmlns:a16="http://schemas.microsoft.com/office/drawing/2014/main" id="{CD49F54E-4E6D-402E-8646-2C12AC0A76D8}"/>
              </a:ext>
            </a:extLst>
          </p:cNvPr>
          <p:cNvSpPr txBox="1">
            <a:spLocks/>
          </p:cNvSpPr>
          <p:nvPr/>
        </p:nvSpPr>
        <p:spPr>
          <a:xfrm>
            <a:off x="3042003" y="337917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A</a:t>
            </a:r>
          </a:p>
        </p:txBody>
      </p:sp>
      <p:sp>
        <p:nvSpPr>
          <p:cNvPr id="35" name="Google Shape;1095;p47">
            <a:extLst>
              <a:ext uri="{FF2B5EF4-FFF2-40B4-BE49-F238E27FC236}">
                <a16:creationId xmlns:a16="http://schemas.microsoft.com/office/drawing/2014/main" id="{DE1F5D95-F32D-4360-A9DF-808013973C1E}"/>
              </a:ext>
            </a:extLst>
          </p:cNvPr>
          <p:cNvSpPr txBox="1">
            <a:spLocks/>
          </p:cNvSpPr>
          <p:nvPr/>
        </p:nvSpPr>
        <p:spPr>
          <a:xfrm>
            <a:off x="3268730" y="337917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B</a:t>
            </a:r>
          </a:p>
        </p:txBody>
      </p:sp>
      <p:sp>
        <p:nvSpPr>
          <p:cNvPr id="46" name="Google Shape;1095;p47">
            <a:extLst>
              <a:ext uri="{FF2B5EF4-FFF2-40B4-BE49-F238E27FC236}">
                <a16:creationId xmlns:a16="http://schemas.microsoft.com/office/drawing/2014/main" id="{2F90A954-3310-460C-B7F7-4B4F65450475}"/>
              </a:ext>
            </a:extLst>
          </p:cNvPr>
          <p:cNvSpPr txBox="1">
            <a:spLocks/>
          </p:cNvSpPr>
          <p:nvPr/>
        </p:nvSpPr>
        <p:spPr>
          <a:xfrm>
            <a:off x="1951121"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C</a:t>
            </a:r>
          </a:p>
        </p:txBody>
      </p:sp>
      <p:sp>
        <p:nvSpPr>
          <p:cNvPr id="47" name="Google Shape;1095;p47">
            <a:extLst>
              <a:ext uri="{FF2B5EF4-FFF2-40B4-BE49-F238E27FC236}">
                <a16:creationId xmlns:a16="http://schemas.microsoft.com/office/drawing/2014/main" id="{DF8EADF7-148F-4FFF-82CD-835EB195D434}"/>
              </a:ext>
            </a:extLst>
          </p:cNvPr>
          <p:cNvSpPr txBox="1">
            <a:spLocks/>
          </p:cNvSpPr>
          <p:nvPr/>
        </p:nvSpPr>
        <p:spPr>
          <a:xfrm>
            <a:off x="1951121"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C</a:t>
            </a:r>
          </a:p>
        </p:txBody>
      </p:sp>
    </p:spTree>
    <p:extLst>
      <p:ext uri="{BB962C8B-B14F-4D97-AF65-F5344CB8AC3E}">
        <p14:creationId xmlns:p14="http://schemas.microsoft.com/office/powerpoint/2010/main" val="28911491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6" grpId="0" animBg="1"/>
      <p:bldP spid="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9" name="Google Shape;1099;p47"/>
          <p:cNvSpPr txBox="1">
            <a:spLocks noGrp="1"/>
          </p:cNvSpPr>
          <p:nvPr>
            <p:ph type="title"/>
          </p:nvPr>
        </p:nvSpPr>
        <p:spPr>
          <a:xfrm>
            <a:off x="545125" y="540725"/>
            <a:ext cx="8100000" cy="7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REDIS REPLICATION</a:t>
            </a:r>
            <a:endParaRPr/>
          </a:p>
        </p:txBody>
      </p:sp>
      <p:sp>
        <p:nvSpPr>
          <p:cNvPr id="1095" name="Google Shape;1095;p47"/>
          <p:cNvSpPr txBox="1">
            <a:spLocks noGrp="1"/>
          </p:cNvSpPr>
          <p:nvPr>
            <p:ph type="subTitle" idx="4294967295"/>
          </p:nvPr>
        </p:nvSpPr>
        <p:spPr>
          <a:xfrm>
            <a:off x="6688138" y="1709738"/>
            <a:ext cx="2455862" cy="360362"/>
          </a:xfrm>
          <a:prstGeom prst="rect">
            <a:avLst/>
          </a:pr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600">
                <a:solidFill>
                  <a:schemeClr val="lt1"/>
                </a:solidFill>
                <a:latin typeface="Righteous"/>
                <a:ea typeface="Righteous"/>
                <a:cs typeface="Righteous"/>
                <a:sym typeface="Righteous"/>
              </a:rPr>
              <a:t>MASTER</a:t>
            </a:r>
            <a:endParaRPr sz="1600">
              <a:solidFill>
                <a:schemeClr val="lt1"/>
              </a:solidFill>
              <a:latin typeface="Righteous"/>
              <a:ea typeface="Righteous"/>
              <a:cs typeface="Righteous"/>
              <a:sym typeface="Righteous"/>
            </a:endParaRPr>
          </a:p>
        </p:txBody>
      </p:sp>
      <p:sp>
        <p:nvSpPr>
          <p:cNvPr id="1096" name="Google Shape;1096;p47"/>
          <p:cNvSpPr txBox="1">
            <a:spLocks noGrp="1"/>
          </p:cNvSpPr>
          <p:nvPr>
            <p:ph type="subTitle" idx="4294967295"/>
          </p:nvPr>
        </p:nvSpPr>
        <p:spPr>
          <a:xfrm>
            <a:off x="6688138" y="2879725"/>
            <a:ext cx="2455862"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600">
                <a:solidFill>
                  <a:schemeClr val="lt1"/>
                </a:solidFill>
                <a:latin typeface="Righteous"/>
                <a:ea typeface="Righteous"/>
                <a:cs typeface="Righteous"/>
                <a:sym typeface="Righteous"/>
              </a:rPr>
              <a:t>REPLICA</a:t>
            </a:r>
            <a:endParaRPr sz="1600">
              <a:solidFill>
                <a:schemeClr val="lt1"/>
              </a:solidFill>
              <a:latin typeface="Righteous"/>
              <a:ea typeface="Righteous"/>
              <a:cs typeface="Righteous"/>
              <a:sym typeface="Righteous"/>
            </a:endParaRPr>
          </a:p>
        </p:txBody>
      </p:sp>
      <p:sp>
        <p:nvSpPr>
          <p:cNvPr id="1100" name="Google Shape;1100;p47"/>
          <p:cNvSpPr txBox="1">
            <a:spLocks noGrp="1"/>
          </p:cNvSpPr>
          <p:nvPr>
            <p:ph type="subTitle" idx="4294967295"/>
          </p:nvPr>
        </p:nvSpPr>
        <p:spPr>
          <a:xfrm>
            <a:off x="6688138" y="3265488"/>
            <a:ext cx="2455862" cy="654050"/>
          </a:xfrm>
          <a:prstGeom prst="rect">
            <a:avLst/>
          </a:prstGeom>
          <a:noFill/>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400">
                <a:solidFill>
                  <a:schemeClr val="dk1"/>
                </a:solidFill>
              </a:rPr>
              <a:t>Perform read/write as directed by master</a:t>
            </a:r>
            <a:endParaRPr sz="1400">
              <a:solidFill>
                <a:schemeClr val="dk1"/>
              </a:solidFill>
            </a:endParaRPr>
          </a:p>
        </p:txBody>
      </p:sp>
      <p:sp>
        <p:nvSpPr>
          <p:cNvPr id="1101" name="Google Shape;1101;p47"/>
          <p:cNvSpPr txBox="1">
            <a:spLocks noGrp="1"/>
          </p:cNvSpPr>
          <p:nvPr>
            <p:ph type="subTitle" idx="4294967295"/>
          </p:nvPr>
        </p:nvSpPr>
        <p:spPr>
          <a:xfrm>
            <a:off x="6688138" y="2092325"/>
            <a:ext cx="2455862" cy="654050"/>
          </a:xfrm>
          <a:prstGeom prst="rect">
            <a:avLst/>
          </a:prstGeom>
          <a:noFill/>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400">
                <a:solidFill>
                  <a:schemeClr val="dk1"/>
                </a:solidFill>
              </a:rPr>
              <a:t>Process queries from the client side</a:t>
            </a:r>
            <a:endParaRPr sz="1400">
              <a:solidFill>
                <a:schemeClr val="dk1"/>
              </a:solidFill>
            </a:endParaRPr>
          </a:p>
        </p:txBody>
      </p:sp>
      <p:sp>
        <p:nvSpPr>
          <p:cNvPr id="1102" name="Google Shape;1102;p47"/>
          <p:cNvSpPr/>
          <p:nvPr/>
        </p:nvSpPr>
        <p:spPr>
          <a:xfrm flipH="1">
            <a:off x="8423198" y="3779125"/>
            <a:ext cx="447402" cy="1364350"/>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47"/>
          <p:cNvGrpSpPr/>
          <p:nvPr/>
        </p:nvGrpSpPr>
        <p:grpSpPr>
          <a:xfrm>
            <a:off x="8556624" y="3973448"/>
            <a:ext cx="180564" cy="431367"/>
            <a:chOff x="8803899" y="686838"/>
            <a:chExt cx="180564" cy="431367"/>
          </a:xfrm>
        </p:grpSpPr>
        <p:sp>
          <p:nvSpPr>
            <p:cNvPr id="1104" name="Google Shape;1104;p47"/>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7F248487-DEB1-4F96-A22D-738DFD724AD6}"/>
              </a:ext>
            </a:extLst>
          </p:cNvPr>
          <p:cNvPicPr>
            <a:picLocks noChangeAspect="1"/>
          </p:cNvPicPr>
          <p:nvPr/>
        </p:nvPicPr>
        <p:blipFill>
          <a:blip r:embed="rId3"/>
          <a:stretch>
            <a:fillRect/>
          </a:stretch>
        </p:blipFill>
        <p:spPr>
          <a:xfrm>
            <a:off x="1166243" y="1264325"/>
            <a:ext cx="2579239" cy="3039641"/>
          </a:xfrm>
          <a:prstGeom prst="rect">
            <a:avLst/>
          </a:prstGeom>
        </p:spPr>
      </p:pic>
      <p:sp>
        <p:nvSpPr>
          <p:cNvPr id="17" name="Google Shape;1095;p47">
            <a:extLst>
              <a:ext uri="{FF2B5EF4-FFF2-40B4-BE49-F238E27FC236}">
                <a16:creationId xmlns:a16="http://schemas.microsoft.com/office/drawing/2014/main" id="{1DE3D869-02E9-4599-B107-CE4F3304E237}"/>
              </a:ext>
            </a:extLst>
          </p:cNvPr>
          <p:cNvSpPr txBox="1">
            <a:spLocks/>
          </p:cNvSpPr>
          <p:nvPr/>
        </p:nvSpPr>
        <p:spPr>
          <a:xfrm>
            <a:off x="1503454"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A</a:t>
            </a:r>
          </a:p>
        </p:txBody>
      </p:sp>
      <p:sp>
        <p:nvSpPr>
          <p:cNvPr id="18" name="Google Shape;1095;p47">
            <a:extLst>
              <a:ext uri="{FF2B5EF4-FFF2-40B4-BE49-F238E27FC236}">
                <a16:creationId xmlns:a16="http://schemas.microsoft.com/office/drawing/2014/main" id="{D31FDB74-BFEF-4870-B0B0-A8D7862764ED}"/>
              </a:ext>
            </a:extLst>
          </p:cNvPr>
          <p:cNvSpPr txBox="1">
            <a:spLocks/>
          </p:cNvSpPr>
          <p:nvPr/>
        </p:nvSpPr>
        <p:spPr>
          <a:xfrm>
            <a:off x="1730181"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B</a:t>
            </a:r>
          </a:p>
        </p:txBody>
      </p:sp>
      <p:sp>
        <p:nvSpPr>
          <p:cNvPr id="19" name="Google Shape;1095;p47">
            <a:extLst>
              <a:ext uri="{FF2B5EF4-FFF2-40B4-BE49-F238E27FC236}">
                <a16:creationId xmlns:a16="http://schemas.microsoft.com/office/drawing/2014/main" id="{51DD6F33-F55A-47A5-A366-DEA54E9192E1}"/>
              </a:ext>
            </a:extLst>
          </p:cNvPr>
          <p:cNvSpPr txBox="1">
            <a:spLocks/>
          </p:cNvSpPr>
          <p:nvPr/>
        </p:nvSpPr>
        <p:spPr>
          <a:xfrm>
            <a:off x="1951121"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C</a:t>
            </a:r>
          </a:p>
        </p:txBody>
      </p:sp>
      <p:sp>
        <p:nvSpPr>
          <p:cNvPr id="20" name="Google Shape;1095;p47">
            <a:extLst>
              <a:ext uri="{FF2B5EF4-FFF2-40B4-BE49-F238E27FC236}">
                <a16:creationId xmlns:a16="http://schemas.microsoft.com/office/drawing/2014/main" id="{C452F9F7-BC8E-42C6-B95B-6347C3711983}"/>
              </a:ext>
            </a:extLst>
          </p:cNvPr>
          <p:cNvSpPr txBox="1">
            <a:spLocks/>
          </p:cNvSpPr>
          <p:nvPr/>
        </p:nvSpPr>
        <p:spPr>
          <a:xfrm>
            <a:off x="3034721" y="1379739"/>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A</a:t>
            </a:r>
          </a:p>
        </p:txBody>
      </p:sp>
      <p:sp>
        <p:nvSpPr>
          <p:cNvPr id="21" name="Google Shape;1095;p47">
            <a:extLst>
              <a:ext uri="{FF2B5EF4-FFF2-40B4-BE49-F238E27FC236}">
                <a16:creationId xmlns:a16="http://schemas.microsoft.com/office/drawing/2014/main" id="{7E0990AF-9687-4057-977C-7C6CDA05412C}"/>
              </a:ext>
            </a:extLst>
          </p:cNvPr>
          <p:cNvSpPr txBox="1">
            <a:spLocks/>
          </p:cNvSpPr>
          <p:nvPr/>
        </p:nvSpPr>
        <p:spPr>
          <a:xfrm>
            <a:off x="3261448" y="1379739"/>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B</a:t>
            </a:r>
          </a:p>
        </p:txBody>
      </p:sp>
      <p:sp>
        <p:nvSpPr>
          <p:cNvPr id="23" name="Google Shape;1095;p47">
            <a:extLst>
              <a:ext uri="{FF2B5EF4-FFF2-40B4-BE49-F238E27FC236}">
                <a16:creationId xmlns:a16="http://schemas.microsoft.com/office/drawing/2014/main" id="{1DD05143-DE75-4C6C-BEA2-4D96E1075F04}"/>
              </a:ext>
            </a:extLst>
          </p:cNvPr>
          <p:cNvSpPr txBox="1">
            <a:spLocks/>
          </p:cNvSpPr>
          <p:nvPr/>
        </p:nvSpPr>
        <p:spPr>
          <a:xfrm>
            <a:off x="3044737" y="2392664"/>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A</a:t>
            </a:r>
          </a:p>
        </p:txBody>
      </p:sp>
      <p:sp>
        <p:nvSpPr>
          <p:cNvPr id="24" name="Google Shape;1095;p47">
            <a:extLst>
              <a:ext uri="{FF2B5EF4-FFF2-40B4-BE49-F238E27FC236}">
                <a16:creationId xmlns:a16="http://schemas.microsoft.com/office/drawing/2014/main" id="{19D8E722-FCAB-4B11-AC3F-4DEFECBD196E}"/>
              </a:ext>
            </a:extLst>
          </p:cNvPr>
          <p:cNvSpPr txBox="1">
            <a:spLocks/>
          </p:cNvSpPr>
          <p:nvPr/>
        </p:nvSpPr>
        <p:spPr>
          <a:xfrm>
            <a:off x="3271464" y="2392664"/>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B</a:t>
            </a:r>
          </a:p>
        </p:txBody>
      </p:sp>
      <p:sp>
        <p:nvSpPr>
          <p:cNvPr id="26" name="Google Shape;1095;p47">
            <a:extLst>
              <a:ext uri="{FF2B5EF4-FFF2-40B4-BE49-F238E27FC236}">
                <a16:creationId xmlns:a16="http://schemas.microsoft.com/office/drawing/2014/main" id="{F83C6598-B34A-4EBD-93E5-A77553B78686}"/>
              </a:ext>
            </a:extLst>
          </p:cNvPr>
          <p:cNvSpPr txBox="1">
            <a:spLocks/>
          </p:cNvSpPr>
          <p:nvPr/>
        </p:nvSpPr>
        <p:spPr>
          <a:xfrm>
            <a:off x="3491698" y="2392664"/>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C</a:t>
            </a:r>
          </a:p>
        </p:txBody>
      </p:sp>
      <p:sp>
        <p:nvSpPr>
          <p:cNvPr id="34" name="Google Shape;1095;p47">
            <a:extLst>
              <a:ext uri="{FF2B5EF4-FFF2-40B4-BE49-F238E27FC236}">
                <a16:creationId xmlns:a16="http://schemas.microsoft.com/office/drawing/2014/main" id="{CD49F54E-4E6D-402E-8646-2C12AC0A76D8}"/>
              </a:ext>
            </a:extLst>
          </p:cNvPr>
          <p:cNvSpPr txBox="1">
            <a:spLocks/>
          </p:cNvSpPr>
          <p:nvPr/>
        </p:nvSpPr>
        <p:spPr>
          <a:xfrm>
            <a:off x="3042003" y="337917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A</a:t>
            </a:r>
          </a:p>
        </p:txBody>
      </p:sp>
      <p:sp>
        <p:nvSpPr>
          <p:cNvPr id="35" name="Google Shape;1095;p47">
            <a:extLst>
              <a:ext uri="{FF2B5EF4-FFF2-40B4-BE49-F238E27FC236}">
                <a16:creationId xmlns:a16="http://schemas.microsoft.com/office/drawing/2014/main" id="{DE1F5D95-F32D-4360-A9DF-808013973C1E}"/>
              </a:ext>
            </a:extLst>
          </p:cNvPr>
          <p:cNvSpPr txBox="1">
            <a:spLocks/>
          </p:cNvSpPr>
          <p:nvPr/>
        </p:nvSpPr>
        <p:spPr>
          <a:xfrm>
            <a:off x="3268730" y="337917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B</a:t>
            </a:r>
          </a:p>
        </p:txBody>
      </p:sp>
      <p:sp>
        <p:nvSpPr>
          <p:cNvPr id="36" name="Google Shape;1095;p47">
            <a:extLst>
              <a:ext uri="{FF2B5EF4-FFF2-40B4-BE49-F238E27FC236}">
                <a16:creationId xmlns:a16="http://schemas.microsoft.com/office/drawing/2014/main" id="{A940F653-B0A6-40F9-97F8-6D6F0CC4CB90}"/>
              </a:ext>
            </a:extLst>
          </p:cNvPr>
          <p:cNvSpPr txBox="1">
            <a:spLocks/>
          </p:cNvSpPr>
          <p:nvPr/>
        </p:nvSpPr>
        <p:spPr>
          <a:xfrm>
            <a:off x="3489670" y="337917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C</a:t>
            </a:r>
          </a:p>
        </p:txBody>
      </p:sp>
      <p:cxnSp>
        <p:nvCxnSpPr>
          <p:cNvPr id="4" name="Straight Arrow Connector 3">
            <a:extLst>
              <a:ext uri="{FF2B5EF4-FFF2-40B4-BE49-F238E27FC236}">
                <a16:creationId xmlns:a16="http://schemas.microsoft.com/office/drawing/2014/main" id="{148018D9-8EF6-4ECE-8B07-4BDB34CA34FD}"/>
              </a:ext>
            </a:extLst>
          </p:cNvPr>
          <p:cNvCxnSpPr>
            <a:cxnSpLocks/>
          </p:cNvCxnSpPr>
          <p:nvPr/>
        </p:nvCxnSpPr>
        <p:spPr>
          <a:xfrm flipV="1">
            <a:off x="2125980" y="1905000"/>
            <a:ext cx="723900" cy="974726"/>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Google Shape;1095;p47">
            <a:extLst>
              <a:ext uri="{FF2B5EF4-FFF2-40B4-BE49-F238E27FC236}">
                <a16:creationId xmlns:a16="http://schemas.microsoft.com/office/drawing/2014/main" id="{58179BC5-370E-4FD0-8DE2-CB0816CDDA5B}"/>
              </a:ext>
            </a:extLst>
          </p:cNvPr>
          <p:cNvSpPr txBox="1">
            <a:spLocks/>
          </p:cNvSpPr>
          <p:nvPr/>
        </p:nvSpPr>
        <p:spPr>
          <a:xfrm>
            <a:off x="1951121"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C</a:t>
            </a:r>
          </a:p>
        </p:txBody>
      </p:sp>
      <p:sp>
        <p:nvSpPr>
          <p:cNvPr id="39" name="Google Shape;967;p44">
            <a:extLst>
              <a:ext uri="{FF2B5EF4-FFF2-40B4-BE49-F238E27FC236}">
                <a16:creationId xmlns:a16="http://schemas.microsoft.com/office/drawing/2014/main" id="{7E00430C-BEDA-4CBD-9F9E-DB1635172F61}"/>
              </a:ext>
            </a:extLst>
          </p:cNvPr>
          <p:cNvSpPr txBox="1">
            <a:spLocks/>
          </p:cNvSpPr>
          <p:nvPr/>
        </p:nvSpPr>
        <p:spPr>
          <a:xfrm>
            <a:off x="851274" y="3318266"/>
            <a:ext cx="377689" cy="278959"/>
          </a:xfrm>
          <a:prstGeom prst="rect">
            <a:avLst/>
          </a:prstGeom>
          <a:noFill/>
          <a:ln w="19050"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rPr>
              <a:t>ID</a:t>
            </a:r>
            <a:endParaRPr lang="en-GB">
              <a:solidFill>
                <a:schemeClr val="accent1"/>
              </a:solidFill>
              <a:latin typeface="Righteous"/>
              <a:ea typeface="Righteous"/>
              <a:cs typeface="Righteous"/>
              <a:sym typeface="Righteous"/>
            </a:endParaRPr>
          </a:p>
        </p:txBody>
      </p:sp>
      <p:sp>
        <p:nvSpPr>
          <p:cNvPr id="40" name="Google Shape;967;p44">
            <a:extLst>
              <a:ext uri="{FF2B5EF4-FFF2-40B4-BE49-F238E27FC236}">
                <a16:creationId xmlns:a16="http://schemas.microsoft.com/office/drawing/2014/main" id="{C3090789-3CD6-4C6A-A824-366CD88C6414}"/>
              </a:ext>
            </a:extLst>
          </p:cNvPr>
          <p:cNvSpPr txBox="1">
            <a:spLocks/>
          </p:cNvSpPr>
          <p:nvPr/>
        </p:nvSpPr>
        <p:spPr>
          <a:xfrm>
            <a:off x="1302942" y="3311072"/>
            <a:ext cx="853511" cy="282687"/>
          </a:xfrm>
          <a:prstGeom prst="rect">
            <a:avLst/>
          </a:prstGeom>
          <a:noFill/>
          <a:ln w="19050"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rPr>
              <a:t>Offset</a:t>
            </a:r>
            <a:endParaRPr lang="en-GB">
              <a:solidFill>
                <a:schemeClr val="accent1"/>
              </a:solidFill>
              <a:latin typeface="Righteous"/>
              <a:ea typeface="Righteous"/>
              <a:cs typeface="Righteous"/>
              <a:sym typeface="Righteous"/>
            </a:endParaRPr>
          </a:p>
        </p:txBody>
      </p:sp>
      <p:sp>
        <p:nvSpPr>
          <p:cNvPr id="44" name="Google Shape;967;p44">
            <a:extLst>
              <a:ext uri="{FF2B5EF4-FFF2-40B4-BE49-F238E27FC236}">
                <a16:creationId xmlns:a16="http://schemas.microsoft.com/office/drawing/2014/main" id="{796A520E-1351-44B2-80FE-FF309273C43E}"/>
              </a:ext>
            </a:extLst>
          </p:cNvPr>
          <p:cNvSpPr txBox="1">
            <a:spLocks/>
          </p:cNvSpPr>
          <p:nvPr/>
        </p:nvSpPr>
        <p:spPr>
          <a:xfrm>
            <a:off x="3809617" y="1748575"/>
            <a:ext cx="853511" cy="282687"/>
          </a:xfrm>
          <a:prstGeom prst="rect">
            <a:avLst/>
          </a:prstGeom>
          <a:solidFill>
            <a:schemeClr val="accent4">
              <a:lumMod val="20000"/>
              <a:lumOff val="80000"/>
            </a:schemeClr>
          </a:solidFill>
          <a:ln w="19050"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rPr>
              <a:t>Offset</a:t>
            </a:r>
            <a:endParaRPr lang="en-GB">
              <a:solidFill>
                <a:schemeClr val="accent1"/>
              </a:solidFill>
              <a:latin typeface="Righteous"/>
              <a:ea typeface="Righteous"/>
              <a:cs typeface="Righteous"/>
              <a:sym typeface="Righteous"/>
            </a:endParaRPr>
          </a:p>
        </p:txBody>
      </p:sp>
      <p:sp>
        <p:nvSpPr>
          <p:cNvPr id="46" name="Google Shape;967;p44">
            <a:extLst>
              <a:ext uri="{FF2B5EF4-FFF2-40B4-BE49-F238E27FC236}">
                <a16:creationId xmlns:a16="http://schemas.microsoft.com/office/drawing/2014/main" id="{7EC87E06-2D9F-4D9F-B24F-B8C7AFFB559C}"/>
              </a:ext>
            </a:extLst>
          </p:cNvPr>
          <p:cNvSpPr txBox="1">
            <a:spLocks/>
          </p:cNvSpPr>
          <p:nvPr/>
        </p:nvSpPr>
        <p:spPr>
          <a:xfrm>
            <a:off x="1302942" y="3311072"/>
            <a:ext cx="853511" cy="282687"/>
          </a:xfrm>
          <a:prstGeom prst="rect">
            <a:avLst/>
          </a:prstGeom>
          <a:solidFill>
            <a:schemeClr val="bg1"/>
          </a:solidFill>
          <a:ln w="19050"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rPr>
              <a:t>Offset</a:t>
            </a:r>
            <a:endParaRPr lang="en-GB">
              <a:solidFill>
                <a:schemeClr val="accent1"/>
              </a:solidFill>
              <a:latin typeface="Righteous"/>
              <a:ea typeface="Righteous"/>
              <a:cs typeface="Righteous"/>
              <a:sym typeface="Righteous"/>
            </a:endParaRPr>
          </a:p>
        </p:txBody>
      </p:sp>
      <p:sp>
        <p:nvSpPr>
          <p:cNvPr id="48" name="Google Shape;967;p44">
            <a:extLst>
              <a:ext uri="{FF2B5EF4-FFF2-40B4-BE49-F238E27FC236}">
                <a16:creationId xmlns:a16="http://schemas.microsoft.com/office/drawing/2014/main" id="{90B830B0-271C-4856-A39A-AEA8595C3EFC}"/>
              </a:ext>
            </a:extLst>
          </p:cNvPr>
          <p:cNvSpPr txBox="1">
            <a:spLocks/>
          </p:cNvSpPr>
          <p:nvPr/>
        </p:nvSpPr>
        <p:spPr>
          <a:xfrm>
            <a:off x="3809617" y="1395637"/>
            <a:ext cx="377689" cy="282687"/>
          </a:xfrm>
          <a:prstGeom prst="rect">
            <a:avLst/>
          </a:prstGeom>
          <a:solidFill>
            <a:schemeClr val="accent4">
              <a:lumMod val="20000"/>
              <a:lumOff val="80000"/>
            </a:schemeClr>
          </a:solidFill>
          <a:ln w="19050"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rPr>
              <a:t>ID</a:t>
            </a:r>
            <a:endParaRPr lang="en-GB">
              <a:solidFill>
                <a:schemeClr val="accent1"/>
              </a:solidFill>
              <a:latin typeface="Righteous"/>
              <a:ea typeface="Righteous"/>
              <a:cs typeface="Righteous"/>
              <a:sym typeface="Righteous"/>
            </a:endParaRPr>
          </a:p>
        </p:txBody>
      </p:sp>
      <p:sp>
        <p:nvSpPr>
          <p:cNvPr id="50" name="Google Shape;967;p44">
            <a:extLst>
              <a:ext uri="{FF2B5EF4-FFF2-40B4-BE49-F238E27FC236}">
                <a16:creationId xmlns:a16="http://schemas.microsoft.com/office/drawing/2014/main" id="{B447D389-EB6D-4B17-9B3B-D85689CDAEB3}"/>
              </a:ext>
            </a:extLst>
          </p:cNvPr>
          <p:cNvSpPr txBox="1">
            <a:spLocks/>
          </p:cNvSpPr>
          <p:nvPr/>
        </p:nvSpPr>
        <p:spPr>
          <a:xfrm>
            <a:off x="851273" y="3318692"/>
            <a:ext cx="377689" cy="278959"/>
          </a:xfrm>
          <a:prstGeom prst="rect">
            <a:avLst/>
          </a:prstGeom>
          <a:noFill/>
          <a:ln w="19050"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rPr>
              <a:t>ID</a:t>
            </a:r>
            <a:endParaRPr lang="en-GB">
              <a:solidFill>
                <a:schemeClr val="accent1"/>
              </a:solidFill>
              <a:latin typeface="Righteous"/>
              <a:ea typeface="Righteous"/>
              <a:cs typeface="Righteous"/>
              <a:sym typeface="Righteous"/>
            </a:endParaRPr>
          </a:p>
        </p:txBody>
      </p:sp>
    </p:spTree>
    <p:extLst>
      <p:ext uri="{BB962C8B-B14F-4D97-AF65-F5344CB8AC3E}">
        <p14:creationId xmlns:p14="http://schemas.microsoft.com/office/powerpoint/2010/main" val="1515212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4.44444E-6 -3.95062E-6 L -0.27395 0.30371 " pathEditMode="relative" rAng="0" ptsTypes="AA">
                                      <p:cBhvr>
                                        <p:cTn id="20" dur="1000" fill="hold"/>
                                        <p:tgtEl>
                                          <p:spTgt spid="44"/>
                                        </p:tgtEl>
                                        <p:attrNameLst>
                                          <p:attrName>ppt_x</p:attrName>
                                          <p:attrName>ppt_y</p:attrName>
                                        </p:attrNameLst>
                                      </p:cBhvr>
                                      <p:rCtr x="-13698" y="15185"/>
                                    </p:animMotion>
                                  </p:childTnLst>
                                </p:cTn>
                              </p:par>
                              <p:par>
                                <p:cTn id="21" presetID="42" presetClass="path" presetSubtype="0" accel="50000" decel="50000" fill="hold" grpId="1" nodeType="withEffect">
                                  <p:stCondLst>
                                    <p:cond delay="0"/>
                                  </p:stCondLst>
                                  <p:childTnLst>
                                    <p:animMotion origin="layout" path="M 3.61111E-6 4.5679E-6 L -0.32361 0.37376 " pathEditMode="relative" rAng="0" ptsTypes="AA">
                                      <p:cBhvr>
                                        <p:cTn id="22" dur="1000" fill="hold"/>
                                        <p:tgtEl>
                                          <p:spTgt spid="48"/>
                                        </p:tgtEl>
                                        <p:attrNameLst>
                                          <p:attrName>ppt_x</p:attrName>
                                          <p:attrName>ppt_y</p:attrName>
                                        </p:attrNameLst>
                                      </p:cBhvr>
                                      <p:rCtr x="-16181" y="18673"/>
                                    </p:animMotion>
                                  </p:childTnLst>
                                </p:cTn>
                              </p:par>
                            </p:childTnLst>
                          </p:cTn>
                        </p:par>
                        <p:par>
                          <p:cTn id="23" fill="hold">
                            <p:stCondLst>
                              <p:cond delay="1000"/>
                            </p:stCondLst>
                            <p:childTnLst>
                              <p:par>
                                <p:cTn id="24" presetID="27" presetClass="emph" presetSubtype="0" fill="remove" grpId="2" nodeType="afterEffect">
                                  <p:stCondLst>
                                    <p:cond delay="0"/>
                                  </p:stCondLst>
                                  <p:childTnLst>
                                    <p:animClr clrSpc="rgb" dir="cw">
                                      <p:cBhvr override="childStyle">
                                        <p:cTn id="25" dur="250" autoRev="1" fill="remove"/>
                                        <p:tgtEl>
                                          <p:spTgt spid="44"/>
                                        </p:tgtEl>
                                        <p:attrNameLst>
                                          <p:attrName>style.color</p:attrName>
                                        </p:attrNameLst>
                                      </p:cBhvr>
                                      <p:to>
                                        <a:schemeClr val="bg1"/>
                                      </p:to>
                                    </p:animClr>
                                    <p:animClr clrSpc="rgb" dir="cw">
                                      <p:cBhvr>
                                        <p:cTn id="26" dur="250" autoRev="1" fill="remove"/>
                                        <p:tgtEl>
                                          <p:spTgt spid="44"/>
                                        </p:tgtEl>
                                        <p:attrNameLst>
                                          <p:attrName>fillcolor</p:attrName>
                                        </p:attrNameLst>
                                      </p:cBhvr>
                                      <p:to>
                                        <a:schemeClr val="bg1"/>
                                      </p:to>
                                    </p:animClr>
                                    <p:set>
                                      <p:cBhvr>
                                        <p:cTn id="27" dur="250" autoRev="1" fill="remove"/>
                                        <p:tgtEl>
                                          <p:spTgt spid="44"/>
                                        </p:tgtEl>
                                        <p:attrNameLst>
                                          <p:attrName>fill.type</p:attrName>
                                        </p:attrNameLst>
                                      </p:cBhvr>
                                      <p:to>
                                        <p:strVal val="solid"/>
                                      </p:to>
                                    </p:set>
                                    <p:set>
                                      <p:cBhvr>
                                        <p:cTn id="28" dur="250" autoRev="1" fill="remove"/>
                                        <p:tgtEl>
                                          <p:spTgt spid="44"/>
                                        </p:tgtEl>
                                        <p:attrNameLst>
                                          <p:attrName>fill.on</p:attrName>
                                        </p:attrNameLst>
                                      </p:cBhvr>
                                      <p:to>
                                        <p:strVal val="true"/>
                                      </p:to>
                                    </p:set>
                                  </p:childTnLst>
                                </p:cTn>
                              </p:par>
                              <p:par>
                                <p:cTn id="29" presetID="27" presetClass="emph" presetSubtype="0" fill="remove" grpId="2" nodeType="withEffect">
                                  <p:stCondLst>
                                    <p:cond delay="0"/>
                                  </p:stCondLst>
                                  <p:childTnLst>
                                    <p:animClr clrSpc="rgb" dir="cw">
                                      <p:cBhvr override="childStyle">
                                        <p:cTn id="30" dur="250" autoRev="1" fill="remove"/>
                                        <p:tgtEl>
                                          <p:spTgt spid="48"/>
                                        </p:tgtEl>
                                        <p:attrNameLst>
                                          <p:attrName>style.color</p:attrName>
                                        </p:attrNameLst>
                                      </p:cBhvr>
                                      <p:to>
                                        <a:schemeClr val="bg1"/>
                                      </p:to>
                                    </p:animClr>
                                    <p:animClr clrSpc="rgb" dir="cw">
                                      <p:cBhvr>
                                        <p:cTn id="31" dur="250" autoRev="1" fill="remove"/>
                                        <p:tgtEl>
                                          <p:spTgt spid="48"/>
                                        </p:tgtEl>
                                        <p:attrNameLst>
                                          <p:attrName>fillcolor</p:attrName>
                                        </p:attrNameLst>
                                      </p:cBhvr>
                                      <p:to>
                                        <a:schemeClr val="bg1"/>
                                      </p:to>
                                    </p:animClr>
                                    <p:set>
                                      <p:cBhvr>
                                        <p:cTn id="32" dur="250" autoRev="1" fill="remove"/>
                                        <p:tgtEl>
                                          <p:spTgt spid="48"/>
                                        </p:tgtEl>
                                        <p:attrNameLst>
                                          <p:attrName>fill.type</p:attrName>
                                        </p:attrNameLst>
                                      </p:cBhvr>
                                      <p:to>
                                        <p:strVal val="solid"/>
                                      </p:to>
                                    </p:set>
                                    <p:set>
                                      <p:cBhvr>
                                        <p:cTn id="33" dur="250" autoRev="1" fill="remove"/>
                                        <p:tgtEl>
                                          <p:spTgt spid="48"/>
                                        </p:tgtEl>
                                        <p:attrNameLst>
                                          <p:attrName>fill.on</p:attrName>
                                        </p:attrNameLst>
                                      </p:cBhvr>
                                      <p:to>
                                        <p:strVal val="true"/>
                                      </p:to>
                                    </p:set>
                                  </p:childTnLst>
                                </p:cTn>
                              </p:par>
                              <p:par>
                                <p:cTn id="34" presetID="10" presetClass="exit" presetSubtype="0" fill="hold" grpId="3" nodeType="withEffect">
                                  <p:stCondLst>
                                    <p:cond delay="0"/>
                                  </p:stCondLst>
                                  <p:childTnLst>
                                    <p:animEffect transition="out" filter="fade">
                                      <p:cBhvr>
                                        <p:cTn id="35" dur="500"/>
                                        <p:tgtEl>
                                          <p:spTgt spid="44"/>
                                        </p:tgtEl>
                                      </p:cBhvr>
                                    </p:animEffect>
                                    <p:set>
                                      <p:cBhvr>
                                        <p:cTn id="36" dur="1" fill="hold">
                                          <p:stCondLst>
                                            <p:cond delay="499"/>
                                          </p:stCondLst>
                                        </p:cTn>
                                        <p:tgtEl>
                                          <p:spTgt spid="44"/>
                                        </p:tgtEl>
                                        <p:attrNameLst>
                                          <p:attrName>style.visibility</p:attrName>
                                        </p:attrNameLst>
                                      </p:cBhvr>
                                      <p:to>
                                        <p:strVal val="hidden"/>
                                      </p:to>
                                    </p:set>
                                  </p:childTnLst>
                                </p:cTn>
                              </p:par>
                              <p:par>
                                <p:cTn id="37" presetID="10" presetClass="exit" presetSubtype="0" fill="hold" grpId="3" nodeType="withEffect">
                                  <p:stCondLst>
                                    <p:cond delay="0"/>
                                  </p:stCondLst>
                                  <p:childTnLst>
                                    <p:animEffect transition="out" filter="fade">
                                      <p:cBhvr>
                                        <p:cTn id="38" dur="500"/>
                                        <p:tgtEl>
                                          <p:spTgt spid="48"/>
                                        </p:tgtEl>
                                      </p:cBhvr>
                                    </p:animEffect>
                                    <p:set>
                                      <p:cBhvr>
                                        <p:cTn id="39" dur="1" fill="hold">
                                          <p:stCondLst>
                                            <p:cond delay="499"/>
                                          </p:stCondLst>
                                        </p:cTn>
                                        <p:tgtEl>
                                          <p:spTgt spid="4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ipe(down)">
                                      <p:cBhvr>
                                        <p:cTn id="44" dur="400"/>
                                        <p:tgtEl>
                                          <p:spTgt spid="4"/>
                                        </p:tgtEl>
                                      </p:cBhvr>
                                    </p:animEffect>
                                  </p:childTnLst>
                                </p:cTn>
                              </p:par>
                            </p:childTnLst>
                          </p:cTn>
                        </p:par>
                        <p:par>
                          <p:cTn id="45" fill="hold">
                            <p:stCondLst>
                              <p:cond delay="400"/>
                            </p:stCondLst>
                            <p:childTnLst>
                              <p:par>
                                <p:cTn id="46" presetID="22" presetClass="exit" presetSubtype="4" fill="hold" nodeType="afterEffect">
                                  <p:stCondLst>
                                    <p:cond delay="0"/>
                                  </p:stCondLst>
                                  <p:childTnLst>
                                    <p:animEffect transition="out" filter="wipe(down)">
                                      <p:cBhvr>
                                        <p:cTn id="47" dur="400"/>
                                        <p:tgtEl>
                                          <p:spTgt spid="4"/>
                                        </p:tgtEl>
                                      </p:cBhvr>
                                    </p:animEffect>
                                    <p:set>
                                      <p:cBhvr>
                                        <p:cTn id="48" dur="1" fill="hold">
                                          <p:stCondLst>
                                            <p:cond delay="399"/>
                                          </p:stCondLst>
                                        </p:cTn>
                                        <p:tgtEl>
                                          <p:spTgt spid="4"/>
                                        </p:tgtEl>
                                        <p:attrNameLst>
                                          <p:attrName>style.visibility</p:attrName>
                                        </p:attrNameLst>
                                      </p:cBhvr>
                                      <p:to>
                                        <p:strVal val="hidden"/>
                                      </p:to>
                                    </p:set>
                                  </p:childTnLst>
                                </p:cTn>
                              </p:par>
                            </p:childTnLst>
                          </p:cTn>
                        </p:par>
                        <p:par>
                          <p:cTn id="49" fill="hold">
                            <p:stCondLst>
                              <p:cond delay="800"/>
                            </p:stCondLst>
                            <p:childTnLst>
                              <p:par>
                                <p:cTn id="50" presetID="22" presetClass="entr" presetSubtype="4"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down)">
                                      <p:cBhvr>
                                        <p:cTn id="52" dur="400"/>
                                        <p:tgtEl>
                                          <p:spTgt spid="4"/>
                                        </p:tgtEl>
                                      </p:cBhvr>
                                    </p:animEffect>
                                  </p:childTnLst>
                                </p:cTn>
                              </p:par>
                            </p:childTnLst>
                          </p:cTn>
                        </p:par>
                        <p:par>
                          <p:cTn id="53" fill="hold">
                            <p:stCondLst>
                              <p:cond delay="1200"/>
                            </p:stCondLst>
                            <p:childTnLst>
                              <p:par>
                                <p:cTn id="54" presetID="22" presetClass="exit" presetSubtype="4" fill="hold" nodeType="afterEffect">
                                  <p:stCondLst>
                                    <p:cond delay="0"/>
                                  </p:stCondLst>
                                  <p:childTnLst>
                                    <p:animEffect transition="out" filter="wipe(down)">
                                      <p:cBhvr>
                                        <p:cTn id="55" dur="400"/>
                                        <p:tgtEl>
                                          <p:spTgt spid="4"/>
                                        </p:tgtEl>
                                      </p:cBhvr>
                                    </p:animEffect>
                                    <p:set>
                                      <p:cBhvr>
                                        <p:cTn id="56" dur="1" fill="hold">
                                          <p:stCondLst>
                                            <p:cond delay="399"/>
                                          </p:stCondLst>
                                        </p:cTn>
                                        <p:tgtEl>
                                          <p:spTgt spid="4"/>
                                        </p:tgtEl>
                                        <p:attrNameLst>
                                          <p:attrName>style.visibility</p:attrName>
                                        </p:attrNameLst>
                                      </p:cBhvr>
                                      <p:to>
                                        <p:strVal val="hidden"/>
                                      </p:to>
                                    </p:set>
                                  </p:childTnLst>
                                </p:cTn>
                              </p:par>
                            </p:childTnLst>
                          </p:cTn>
                        </p:par>
                        <p:par>
                          <p:cTn id="57" fill="hold">
                            <p:stCondLst>
                              <p:cond delay="1600"/>
                            </p:stCondLst>
                            <p:childTnLst>
                              <p:par>
                                <p:cTn id="58" presetID="22" presetClass="entr" presetSubtype="4" fill="hold"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ipe(down)">
                                      <p:cBhvr>
                                        <p:cTn id="60" dur="400"/>
                                        <p:tgtEl>
                                          <p:spTgt spid="4"/>
                                        </p:tgtEl>
                                      </p:cBhvr>
                                    </p:animEffect>
                                  </p:childTnLst>
                                </p:cTn>
                              </p:par>
                            </p:childTnLst>
                          </p:cTn>
                        </p:par>
                        <p:par>
                          <p:cTn id="61" fill="hold">
                            <p:stCondLst>
                              <p:cond delay="2000"/>
                            </p:stCondLst>
                            <p:childTnLst>
                              <p:par>
                                <p:cTn id="62" presetID="22" presetClass="exit" presetSubtype="4" fill="hold" nodeType="afterEffect">
                                  <p:stCondLst>
                                    <p:cond delay="0"/>
                                  </p:stCondLst>
                                  <p:childTnLst>
                                    <p:animEffect transition="out" filter="wipe(down)">
                                      <p:cBhvr>
                                        <p:cTn id="63" dur="400"/>
                                        <p:tgtEl>
                                          <p:spTgt spid="4"/>
                                        </p:tgtEl>
                                      </p:cBhvr>
                                    </p:animEffect>
                                    <p:set>
                                      <p:cBhvr>
                                        <p:cTn id="64" dur="1" fill="hold">
                                          <p:stCondLst>
                                            <p:cond delay="399"/>
                                          </p:stCondLst>
                                        </p:cTn>
                                        <p:tgtEl>
                                          <p:spTgt spid="4"/>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 presetClass="entr" presetSubtype="0"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childTnLst>
                                </p:cTn>
                              </p:par>
                              <p:par>
                                <p:cTn id="70" presetID="10" presetClass="entr" presetSubtype="0"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4" grpId="0" animBg="1"/>
      <p:bldP spid="44" grpId="1" animBg="1"/>
      <p:bldP spid="44" grpId="2" animBg="1"/>
      <p:bldP spid="44" grpId="3" animBg="1"/>
      <p:bldP spid="46" grpId="0" animBg="1"/>
      <p:bldP spid="48" grpId="0" animBg="1"/>
      <p:bldP spid="48" grpId="1" animBg="1"/>
      <p:bldP spid="48" grpId="2" animBg="1"/>
      <p:bldP spid="48" grpId="3" animBg="1"/>
      <p:bldP spid="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9" name="Google Shape;1099;p47"/>
          <p:cNvSpPr txBox="1">
            <a:spLocks noGrp="1"/>
          </p:cNvSpPr>
          <p:nvPr>
            <p:ph type="title"/>
          </p:nvPr>
        </p:nvSpPr>
        <p:spPr>
          <a:xfrm>
            <a:off x="545125" y="540725"/>
            <a:ext cx="8100000" cy="7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REDIS REPLICATION</a:t>
            </a:r>
            <a:endParaRPr/>
          </a:p>
        </p:txBody>
      </p:sp>
      <p:sp>
        <p:nvSpPr>
          <p:cNvPr id="1095" name="Google Shape;1095;p47"/>
          <p:cNvSpPr txBox="1">
            <a:spLocks noGrp="1"/>
          </p:cNvSpPr>
          <p:nvPr>
            <p:ph type="subTitle" idx="4294967295"/>
          </p:nvPr>
        </p:nvSpPr>
        <p:spPr>
          <a:xfrm>
            <a:off x="6688138" y="1709738"/>
            <a:ext cx="2455862" cy="360362"/>
          </a:xfrm>
          <a:prstGeom prst="rect">
            <a:avLst/>
          </a:pr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600">
                <a:solidFill>
                  <a:schemeClr val="lt1"/>
                </a:solidFill>
                <a:latin typeface="Righteous"/>
                <a:ea typeface="Righteous"/>
                <a:cs typeface="Righteous"/>
                <a:sym typeface="Righteous"/>
              </a:rPr>
              <a:t>MASTER</a:t>
            </a:r>
            <a:endParaRPr sz="1600">
              <a:solidFill>
                <a:schemeClr val="lt1"/>
              </a:solidFill>
              <a:latin typeface="Righteous"/>
              <a:ea typeface="Righteous"/>
              <a:cs typeface="Righteous"/>
              <a:sym typeface="Righteous"/>
            </a:endParaRPr>
          </a:p>
        </p:txBody>
      </p:sp>
      <p:sp>
        <p:nvSpPr>
          <p:cNvPr id="1096" name="Google Shape;1096;p47"/>
          <p:cNvSpPr txBox="1">
            <a:spLocks noGrp="1"/>
          </p:cNvSpPr>
          <p:nvPr>
            <p:ph type="subTitle" idx="4294967295"/>
          </p:nvPr>
        </p:nvSpPr>
        <p:spPr>
          <a:xfrm>
            <a:off x="6688138" y="2879725"/>
            <a:ext cx="2455862"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600">
                <a:solidFill>
                  <a:schemeClr val="lt1"/>
                </a:solidFill>
                <a:latin typeface="Righteous"/>
                <a:ea typeface="Righteous"/>
                <a:cs typeface="Righteous"/>
                <a:sym typeface="Righteous"/>
              </a:rPr>
              <a:t>REPLICA</a:t>
            </a:r>
            <a:endParaRPr sz="1600">
              <a:solidFill>
                <a:schemeClr val="lt1"/>
              </a:solidFill>
              <a:latin typeface="Righteous"/>
              <a:ea typeface="Righteous"/>
              <a:cs typeface="Righteous"/>
              <a:sym typeface="Righteous"/>
            </a:endParaRPr>
          </a:p>
        </p:txBody>
      </p:sp>
      <p:sp>
        <p:nvSpPr>
          <p:cNvPr id="1100" name="Google Shape;1100;p47"/>
          <p:cNvSpPr txBox="1">
            <a:spLocks noGrp="1"/>
          </p:cNvSpPr>
          <p:nvPr>
            <p:ph type="subTitle" idx="4294967295"/>
          </p:nvPr>
        </p:nvSpPr>
        <p:spPr>
          <a:xfrm>
            <a:off x="6688138" y="3265488"/>
            <a:ext cx="2455862" cy="654050"/>
          </a:xfrm>
          <a:prstGeom prst="rect">
            <a:avLst/>
          </a:prstGeom>
          <a:noFill/>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400">
                <a:solidFill>
                  <a:schemeClr val="dk1"/>
                </a:solidFill>
              </a:rPr>
              <a:t>Perform read/write as directed by master</a:t>
            </a:r>
            <a:endParaRPr sz="1400">
              <a:solidFill>
                <a:schemeClr val="dk1"/>
              </a:solidFill>
            </a:endParaRPr>
          </a:p>
        </p:txBody>
      </p:sp>
      <p:sp>
        <p:nvSpPr>
          <p:cNvPr id="1101" name="Google Shape;1101;p47"/>
          <p:cNvSpPr txBox="1">
            <a:spLocks noGrp="1"/>
          </p:cNvSpPr>
          <p:nvPr>
            <p:ph type="subTitle" idx="4294967295"/>
          </p:nvPr>
        </p:nvSpPr>
        <p:spPr>
          <a:xfrm>
            <a:off x="6688138" y="2092325"/>
            <a:ext cx="2455862" cy="654050"/>
          </a:xfrm>
          <a:prstGeom prst="rect">
            <a:avLst/>
          </a:prstGeom>
          <a:noFill/>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400">
                <a:solidFill>
                  <a:schemeClr val="dk1"/>
                </a:solidFill>
              </a:rPr>
              <a:t>Process queries from the client side</a:t>
            </a:r>
            <a:endParaRPr sz="1400">
              <a:solidFill>
                <a:schemeClr val="dk1"/>
              </a:solidFill>
            </a:endParaRPr>
          </a:p>
        </p:txBody>
      </p:sp>
      <p:sp>
        <p:nvSpPr>
          <p:cNvPr id="1102" name="Google Shape;1102;p47"/>
          <p:cNvSpPr/>
          <p:nvPr/>
        </p:nvSpPr>
        <p:spPr>
          <a:xfrm flipH="1">
            <a:off x="8423198" y="3779125"/>
            <a:ext cx="447402" cy="1364350"/>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47"/>
          <p:cNvGrpSpPr/>
          <p:nvPr/>
        </p:nvGrpSpPr>
        <p:grpSpPr>
          <a:xfrm>
            <a:off x="8556624" y="3973448"/>
            <a:ext cx="180564" cy="431367"/>
            <a:chOff x="8803899" y="686838"/>
            <a:chExt cx="180564" cy="431367"/>
          </a:xfrm>
        </p:grpSpPr>
        <p:sp>
          <p:nvSpPr>
            <p:cNvPr id="1104" name="Google Shape;1104;p47"/>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7F248487-DEB1-4F96-A22D-738DFD724AD6}"/>
              </a:ext>
            </a:extLst>
          </p:cNvPr>
          <p:cNvPicPr>
            <a:picLocks noChangeAspect="1"/>
          </p:cNvPicPr>
          <p:nvPr/>
        </p:nvPicPr>
        <p:blipFill>
          <a:blip r:embed="rId3"/>
          <a:stretch>
            <a:fillRect/>
          </a:stretch>
        </p:blipFill>
        <p:spPr>
          <a:xfrm>
            <a:off x="1166243" y="1264325"/>
            <a:ext cx="2579239" cy="3039641"/>
          </a:xfrm>
          <a:prstGeom prst="rect">
            <a:avLst/>
          </a:prstGeom>
        </p:spPr>
      </p:pic>
      <p:sp>
        <p:nvSpPr>
          <p:cNvPr id="17" name="Google Shape;1095;p47">
            <a:extLst>
              <a:ext uri="{FF2B5EF4-FFF2-40B4-BE49-F238E27FC236}">
                <a16:creationId xmlns:a16="http://schemas.microsoft.com/office/drawing/2014/main" id="{1DE3D869-02E9-4599-B107-CE4F3304E237}"/>
              </a:ext>
            </a:extLst>
          </p:cNvPr>
          <p:cNvSpPr txBox="1">
            <a:spLocks/>
          </p:cNvSpPr>
          <p:nvPr/>
        </p:nvSpPr>
        <p:spPr>
          <a:xfrm>
            <a:off x="1503454"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A</a:t>
            </a:r>
          </a:p>
        </p:txBody>
      </p:sp>
      <p:sp>
        <p:nvSpPr>
          <p:cNvPr id="18" name="Google Shape;1095;p47">
            <a:extLst>
              <a:ext uri="{FF2B5EF4-FFF2-40B4-BE49-F238E27FC236}">
                <a16:creationId xmlns:a16="http://schemas.microsoft.com/office/drawing/2014/main" id="{D31FDB74-BFEF-4870-B0B0-A8D7862764ED}"/>
              </a:ext>
            </a:extLst>
          </p:cNvPr>
          <p:cNvSpPr txBox="1">
            <a:spLocks/>
          </p:cNvSpPr>
          <p:nvPr/>
        </p:nvSpPr>
        <p:spPr>
          <a:xfrm>
            <a:off x="1730181"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B</a:t>
            </a:r>
          </a:p>
        </p:txBody>
      </p:sp>
      <p:sp>
        <p:nvSpPr>
          <p:cNvPr id="19" name="Google Shape;1095;p47">
            <a:extLst>
              <a:ext uri="{FF2B5EF4-FFF2-40B4-BE49-F238E27FC236}">
                <a16:creationId xmlns:a16="http://schemas.microsoft.com/office/drawing/2014/main" id="{51DD6F33-F55A-47A5-A366-DEA54E9192E1}"/>
              </a:ext>
            </a:extLst>
          </p:cNvPr>
          <p:cNvSpPr txBox="1">
            <a:spLocks/>
          </p:cNvSpPr>
          <p:nvPr/>
        </p:nvSpPr>
        <p:spPr>
          <a:xfrm>
            <a:off x="1951121"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C</a:t>
            </a:r>
          </a:p>
        </p:txBody>
      </p:sp>
      <p:sp>
        <p:nvSpPr>
          <p:cNvPr id="20" name="Google Shape;1095;p47">
            <a:extLst>
              <a:ext uri="{FF2B5EF4-FFF2-40B4-BE49-F238E27FC236}">
                <a16:creationId xmlns:a16="http://schemas.microsoft.com/office/drawing/2014/main" id="{C452F9F7-BC8E-42C6-B95B-6347C3711983}"/>
              </a:ext>
            </a:extLst>
          </p:cNvPr>
          <p:cNvSpPr txBox="1">
            <a:spLocks/>
          </p:cNvSpPr>
          <p:nvPr/>
        </p:nvSpPr>
        <p:spPr>
          <a:xfrm>
            <a:off x="3034721" y="1379739"/>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A</a:t>
            </a:r>
          </a:p>
        </p:txBody>
      </p:sp>
      <p:sp>
        <p:nvSpPr>
          <p:cNvPr id="21" name="Google Shape;1095;p47">
            <a:extLst>
              <a:ext uri="{FF2B5EF4-FFF2-40B4-BE49-F238E27FC236}">
                <a16:creationId xmlns:a16="http://schemas.microsoft.com/office/drawing/2014/main" id="{7E0990AF-9687-4057-977C-7C6CDA05412C}"/>
              </a:ext>
            </a:extLst>
          </p:cNvPr>
          <p:cNvSpPr txBox="1">
            <a:spLocks/>
          </p:cNvSpPr>
          <p:nvPr/>
        </p:nvSpPr>
        <p:spPr>
          <a:xfrm>
            <a:off x="3261448" y="1379739"/>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B</a:t>
            </a:r>
          </a:p>
        </p:txBody>
      </p:sp>
      <p:sp>
        <p:nvSpPr>
          <p:cNvPr id="23" name="Google Shape;1095;p47">
            <a:extLst>
              <a:ext uri="{FF2B5EF4-FFF2-40B4-BE49-F238E27FC236}">
                <a16:creationId xmlns:a16="http://schemas.microsoft.com/office/drawing/2014/main" id="{1DD05143-DE75-4C6C-BEA2-4D96E1075F04}"/>
              </a:ext>
            </a:extLst>
          </p:cNvPr>
          <p:cNvSpPr txBox="1">
            <a:spLocks/>
          </p:cNvSpPr>
          <p:nvPr/>
        </p:nvSpPr>
        <p:spPr>
          <a:xfrm>
            <a:off x="3044737" y="2392664"/>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A</a:t>
            </a:r>
          </a:p>
        </p:txBody>
      </p:sp>
      <p:sp>
        <p:nvSpPr>
          <p:cNvPr id="24" name="Google Shape;1095;p47">
            <a:extLst>
              <a:ext uri="{FF2B5EF4-FFF2-40B4-BE49-F238E27FC236}">
                <a16:creationId xmlns:a16="http://schemas.microsoft.com/office/drawing/2014/main" id="{19D8E722-FCAB-4B11-AC3F-4DEFECBD196E}"/>
              </a:ext>
            </a:extLst>
          </p:cNvPr>
          <p:cNvSpPr txBox="1">
            <a:spLocks/>
          </p:cNvSpPr>
          <p:nvPr/>
        </p:nvSpPr>
        <p:spPr>
          <a:xfrm>
            <a:off x="3271464" y="2392664"/>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B</a:t>
            </a:r>
          </a:p>
        </p:txBody>
      </p:sp>
      <p:sp>
        <p:nvSpPr>
          <p:cNvPr id="26" name="Google Shape;1095;p47">
            <a:extLst>
              <a:ext uri="{FF2B5EF4-FFF2-40B4-BE49-F238E27FC236}">
                <a16:creationId xmlns:a16="http://schemas.microsoft.com/office/drawing/2014/main" id="{F83C6598-B34A-4EBD-93E5-A77553B78686}"/>
              </a:ext>
            </a:extLst>
          </p:cNvPr>
          <p:cNvSpPr txBox="1">
            <a:spLocks/>
          </p:cNvSpPr>
          <p:nvPr/>
        </p:nvSpPr>
        <p:spPr>
          <a:xfrm>
            <a:off x="3491698" y="2392664"/>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C</a:t>
            </a:r>
          </a:p>
        </p:txBody>
      </p:sp>
      <p:sp>
        <p:nvSpPr>
          <p:cNvPr id="34" name="Google Shape;1095;p47">
            <a:extLst>
              <a:ext uri="{FF2B5EF4-FFF2-40B4-BE49-F238E27FC236}">
                <a16:creationId xmlns:a16="http://schemas.microsoft.com/office/drawing/2014/main" id="{CD49F54E-4E6D-402E-8646-2C12AC0A76D8}"/>
              </a:ext>
            </a:extLst>
          </p:cNvPr>
          <p:cNvSpPr txBox="1">
            <a:spLocks/>
          </p:cNvSpPr>
          <p:nvPr/>
        </p:nvSpPr>
        <p:spPr>
          <a:xfrm>
            <a:off x="3042003" y="337917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A</a:t>
            </a:r>
          </a:p>
        </p:txBody>
      </p:sp>
      <p:sp>
        <p:nvSpPr>
          <p:cNvPr id="35" name="Google Shape;1095;p47">
            <a:extLst>
              <a:ext uri="{FF2B5EF4-FFF2-40B4-BE49-F238E27FC236}">
                <a16:creationId xmlns:a16="http://schemas.microsoft.com/office/drawing/2014/main" id="{DE1F5D95-F32D-4360-A9DF-808013973C1E}"/>
              </a:ext>
            </a:extLst>
          </p:cNvPr>
          <p:cNvSpPr txBox="1">
            <a:spLocks/>
          </p:cNvSpPr>
          <p:nvPr/>
        </p:nvSpPr>
        <p:spPr>
          <a:xfrm>
            <a:off x="3268730" y="337917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B</a:t>
            </a:r>
          </a:p>
        </p:txBody>
      </p:sp>
      <p:sp>
        <p:nvSpPr>
          <p:cNvPr id="36" name="Google Shape;1095;p47">
            <a:extLst>
              <a:ext uri="{FF2B5EF4-FFF2-40B4-BE49-F238E27FC236}">
                <a16:creationId xmlns:a16="http://schemas.microsoft.com/office/drawing/2014/main" id="{A940F653-B0A6-40F9-97F8-6D6F0CC4CB90}"/>
              </a:ext>
            </a:extLst>
          </p:cNvPr>
          <p:cNvSpPr txBox="1">
            <a:spLocks/>
          </p:cNvSpPr>
          <p:nvPr/>
        </p:nvSpPr>
        <p:spPr>
          <a:xfrm>
            <a:off x="3489670" y="337917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C</a:t>
            </a:r>
          </a:p>
        </p:txBody>
      </p:sp>
      <p:cxnSp>
        <p:nvCxnSpPr>
          <p:cNvPr id="4" name="Straight Arrow Connector 3">
            <a:extLst>
              <a:ext uri="{FF2B5EF4-FFF2-40B4-BE49-F238E27FC236}">
                <a16:creationId xmlns:a16="http://schemas.microsoft.com/office/drawing/2014/main" id="{148018D9-8EF6-4ECE-8B07-4BDB34CA34FD}"/>
              </a:ext>
            </a:extLst>
          </p:cNvPr>
          <p:cNvCxnSpPr>
            <a:cxnSpLocks/>
          </p:cNvCxnSpPr>
          <p:nvPr/>
        </p:nvCxnSpPr>
        <p:spPr>
          <a:xfrm>
            <a:off x="2125980" y="2879726"/>
            <a:ext cx="708660" cy="960754"/>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Google Shape;1095;p47">
            <a:extLst>
              <a:ext uri="{FF2B5EF4-FFF2-40B4-BE49-F238E27FC236}">
                <a16:creationId xmlns:a16="http://schemas.microsoft.com/office/drawing/2014/main" id="{01D04D05-6E55-4DBC-97D4-C06617580EBA}"/>
              </a:ext>
            </a:extLst>
          </p:cNvPr>
          <p:cNvSpPr txBox="1">
            <a:spLocks/>
          </p:cNvSpPr>
          <p:nvPr/>
        </p:nvSpPr>
        <p:spPr>
          <a:xfrm>
            <a:off x="1500576"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A</a:t>
            </a:r>
          </a:p>
        </p:txBody>
      </p:sp>
      <p:sp>
        <p:nvSpPr>
          <p:cNvPr id="28" name="Google Shape;1095;p47">
            <a:extLst>
              <a:ext uri="{FF2B5EF4-FFF2-40B4-BE49-F238E27FC236}">
                <a16:creationId xmlns:a16="http://schemas.microsoft.com/office/drawing/2014/main" id="{CE0FE585-624B-4C7E-A7B5-E204E7F1DCA7}"/>
              </a:ext>
            </a:extLst>
          </p:cNvPr>
          <p:cNvSpPr txBox="1">
            <a:spLocks/>
          </p:cNvSpPr>
          <p:nvPr/>
        </p:nvSpPr>
        <p:spPr>
          <a:xfrm>
            <a:off x="1727303"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B</a:t>
            </a:r>
          </a:p>
        </p:txBody>
      </p:sp>
      <p:sp>
        <p:nvSpPr>
          <p:cNvPr id="29" name="Google Shape;1095;p47">
            <a:extLst>
              <a:ext uri="{FF2B5EF4-FFF2-40B4-BE49-F238E27FC236}">
                <a16:creationId xmlns:a16="http://schemas.microsoft.com/office/drawing/2014/main" id="{EFDD22A3-ACB7-44D3-9901-15E681D0B025}"/>
              </a:ext>
            </a:extLst>
          </p:cNvPr>
          <p:cNvSpPr txBox="1">
            <a:spLocks/>
          </p:cNvSpPr>
          <p:nvPr/>
        </p:nvSpPr>
        <p:spPr>
          <a:xfrm>
            <a:off x="1948243"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C</a:t>
            </a:r>
          </a:p>
        </p:txBody>
      </p:sp>
      <p:sp>
        <p:nvSpPr>
          <p:cNvPr id="30" name="Google Shape;967;p44">
            <a:extLst>
              <a:ext uri="{FF2B5EF4-FFF2-40B4-BE49-F238E27FC236}">
                <a16:creationId xmlns:a16="http://schemas.microsoft.com/office/drawing/2014/main" id="{3B0FDAB1-CDC2-4131-925C-437DB09DF4BC}"/>
              </a:ext>
            </a:extLst>
          </p:cNvPr>
          <p:cNvSpPr txBox="1">
            <a:spLocks/>
          </p:cNvSpPr>
          <p:nvPr/>
        </p:nvSpPr>
        <p:spPr>
          <a:xfrm>
            <a:off x="851274" y="3318266"/>
            <a:ext cx="377689" cy="278959"/>
          </a:xfrm>
          <a:prstGeom prst="rect">
            <a:avLst/>
          </a:prstGeom>
          <a:noFill/>
          <a:ln w="19050"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rPr>
              <a:t>ID</a:t>
            </a:r>
            <a:endParaRPr lang="en-GB">
              <a:solidFill>
                <a:schemeClr val="accent1"/>
              </a:solidFill>
              <a:latin typeface="Righteous"/>
              <a:ea typeface="Righteous"/>
              <a:cs typeface="Righteous"/>
              <a:sym typeface="Righteous"/>
            </a:endParaRPr>
          </a:p>
        </p:txBody>
      </p:sp>
      <p:sp>
        <p:nvSpPr>
          <p:cNvPr id="31" name="Google Shape;967;p44">
            <a:extLst>
              <a:ext uri="{FF2B5EF4-FFF2-40B4-BE49-F238E27FC236}">
                <a16:creationId xmlns:a16="http://schemas.microsoft.com/office/drawing/2014/main" id="{7DAD7FD9-EF1A-4766-8253-903EA21CDDDE}"/>
              </a:ext>
            </a:extLst>
          </p:cNvPr>
          <p:cNvSpPr txBox="1">
            <a:spLocks/>
          </p:cNvSpPr>
          <p:nvPr/>
        </p:nvSpPr>
        <p:spPr>
          <a:xfrm>
            <a:off x="1302942" y="3311072"/>
            <a:ext cx="853511" cy="282687"/>
          </a:xfrm>
          <a:prstGeom prst="rect">
            <a:avLst/>
          </a:prstGeom>
          <a:solidFill>
            <a:schemeClr val="bg1"/>
          </a:solidFill>
          <a:ln w="19050"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rPr>
              <a:t>Offset</a:t>
            </a:r>
            <a:endParaRPr lang="en-GB">
              <a:solidFill>
                <a:schemeClr val="accent1"/>
              </a:solidFill>
              <a:latin typeface="Righteous"/>
              <a:ea typeface="Righteous"/>
              <a:cs typeface="Righteous"/>
              <a:sym typeface="Righteous"/>
            </a:endParaRPr>
          </a:p>
        </p:txBody>
      </p:sp>
      <p:sp>
        <p:nvSpPr>
          <p:cNvPr id="33" name="Google Shape;967;p44">
            <a:extLst>
              <a:ext uri="{FF2B5EF4-FFF2-40B4-BE49-F238E27FC236}">
                <a16:creationId xmlns:a16="http://schemas.microsoft.com/office/drawing/2014/main" id="{5C82771D-3A2C-49C5-9CC9-EDB31C0989EF}"/>
              </a:ext>
            </a:extLst>
          </p:cNvPr>
          <p:cNvSpPr txBox="1">
            <a:spLocks/>
          </p:cNvSpPr>
          <p:nvPr/>
        </p:nvSpPr>
        <p:spPr>
          <a:xfrm>
            <a:off x="3809617" y="1748575"/>
            <a:ext cx="853511" cy="282687"/>
          </a:xfrm>
          <a:prstGeom prst="rect">
            <a:avLst/>
          </a:prstGeom>
          <a:solidFill>
            <a:schemeClr val="bg1"/>
          </a:solidFill>
          <a:ln w="19050"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rPr>
              <a:t>Offset</a:t>
            </a:r>
            <a:endParaRPr lang="en-GB">
              <a:solidFill>
                <a:schemeClr val="accent1"/>
              </a:solidFill>
              <a:latin typeface="Righteous"/>
              <a:ea typeface="Righteous"/>
              <a:cs typeface="Righteous"/>
              <a:sym typeface="Righteous"/>
            </a:endParaRPr>
          </a:p>
        </p:txBody>
      </p:sp>
      <p:sp>
        <p:nvSpPr>
          <p:cNvPr id="38" name="Google Shape;1095;p47">
            <a:extLst>
              <a:ext uri="{FF2B5EF4-FFF2-40B4-BE49-F238E27FC236}">
                <a16:creationId xmlns:a16="http://schemas.microsoft.com/office/drawing/2014/main" id="{A6F3D7A9-938C-4B92-8F42-E80B76F112DE}"/>
              </a:ext>
            </a:extLst>
          </p:cNvPr>
          <p:cNvSpPr txBox="1">
            <a:spLocks/>
          </p:cNvSpPr>
          <p:nvPr/>
        </p:nvSpPr>
        <p:spPr>
          <a:xfrm>
            <a:off x="3488175" y="1379739"/>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C</a:t>
            </a:r>
          </a:p>
        </p:txBody>
      </p:sp>
      <p:sp>
        <p:nvSpPr>
          <p:cNvPr id="40" name="Google Shape;967;p44">
            <a:extLst>
              <a:ext uri="{FF2B5EF4-FFF2-40B4-BE49-F238E27FC236}">
                <a16:creationId xmlns:a16="http://schemas.microsoft.com/office/drawing/2014/main" id="{73547ECF-84F1-4826-8777-E0A6B7475A65}"/>
              </a:ext>
            </a:extLst>
          </p:cNvPr>
          <p:cNvSpPr txBox="1">
            <a:spLocks/>
          </p:cNvSpPr>
          <p:nvPr/>
        </p:nvSpPr>
        <p:spPr>
          <a:xfrm>
            <a:off x="1302942" y="3311072"/>
            <a:ext cx="853511" cy="282687"/>
          </a:xfrm>
          <a:prstGeom prst="rect">
            <a:avLst/>
          </a:prstGeom>
          <a:solidFill>
            <a:schemeClr val="bg1"/>
          </a:solidFill>
          <a:ln w="19050"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rPr>
              <a:t>Offset</a:t>
            </a:r>
            <a:endParaRPr lang="en-GB">
              <a:solidFill>
                <a:schemeClr val="accent1"/>
              </a:solidFill>
              <a:latin typeface="Righteous"/>
              <a:ea typeface="Righteous"/>
              <a:cs typeface="Righteous"/>
              <a:sym typeface="Righteous"/>
            </a:endParaRPr>
          </a:p>
        </p:txBody>
      </p:sp>
      <p:sp>
        <p:nvSpPr>
          <p:cNvPr id="41" name="Google Shape;967;p44">
            <a:extLst>
              <a:ext uri="{FF2B5EF4-FFF2-40B4-BE49-F238E27FC236}">
                <a16:creationId xmlns:a16="http://schemas.microsoft.com/office/drawing/2014/main" id="{A636AF43-C7C5-4400-A644-C2191B01729D}"/>
              </a:ext>
            </a:extLst>
          </p:cNvPr>
          <p:cNvSpPr txBox="1">
            <a:spLocks/>
          </p:cNvSpPr>
          <p:nvPr/>
        </p:nvSpPr>
        <p:spPr>
          <a:xfrm>
            <a:off x="3809617" y="1395637"/>
            <a:ext cx="377689" cy="282687"/>
          </a:xfrm>
          <a:prstGeom prst="rect">
            <a:avLst/>
          </a:prstGeom>
          <a:solidFill>
            <a:schemeClr val="bg1"/>
          </a:solidFill>
          <a:ln w="19050"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rPr>
              <a:t>ID</a:t>
            </a:r>
            <a:endParaRPr lang="en-GB">
              <a:solidFill>
                <a:schemeClr val="accent1"/>
              </a:solidFill>
              <a:latin typeface="Righteous"/>
              <a:ea typeface="Righteous"/>
              <a:cs typeface="Righteous"/>
              <a:sym typeface="Righteous"/>
            </a:endParaRPr>
          </a:p>
        </p:txBody>
      </p:sp>
      <p:sp>
        <p:nvSpPr>
          <p:cNvPr id="42" name="Google Shape;967;p44">
            <a:extLst>
              <a:ext uri="{FF2B5EF4-FFF2-40B4-BE49-F238E27FC236}">
                <a16:creationId xmlns:a16="http://schemas.microsoft.com/office/drawing/2014/main" id="{FEDCE006-9578-4581-BE2A-84461974CCDF}"/>
              </a:ext>
            </a:extLst>
          </p:cNvPr>
          <p:cNvSpPr txBox="1">
            <a:spLocks/>
          </p:cNvSpPr>
          <p:nvPr/>
        </p:nvSpPr>
        <p:spPr>
          <a:xfrm>
            <a:off x="3809617" y="3779125"/>
            <a:ext cx="853511" cy="282687"/>
          </a:xfrm>
          <a:prstGeom prst="rect">
            <a:avLst/>
          </a:prstGeom>
          <a:solidFill>
            <a:schemeClr val="accent4">
              <a:lumMod val="20000"/>
              <a:lumOff val="80000"/>
            </a:schemeClr>
          </a:solidFill>
          <a:ln w="19050"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rPr>
              <a:t>Offset</a:t>
            </a:r>
            <a:endParaRPr lang="en-GB">
              <a:solidFill>
                <a:schemeClr val="accent1"/>
              </a:solidFill>
              <a:latin typeface="Righteous"/>
              <a:ea typeface="Righteous"/>
              <a:cs typeface="Righteous"/>
              <a:sym typeface="Righteous"/>
            </a:endParaRPr>
          </a:p>
        </p:txBody>
      </p:sp>
      <p:sp>
        <p:nvSpPr>
          <p:cNvPr id="43" name="Google Shape;967;p44">
            <a:extLst>
              <a:ext uri="{FF2B5EF4-FFF2-40B4-BE49-F238E27FC236}">
                <a16:creationId xmlns:a16="http://schemas.microsoft.com/office/drawing/2014/main" id="{0FEB06D6-E3AC-409D-A786-3237EA65CFAE}"/>
              </a:ext>
            </a:extLst>
          </p:cNvPr>
          <p:cNvSpPr txBox="1">
            <a:spLocks/>
          </p:cNvSpPr>
          <p:nvPr/>
        </p:nvSpPr>
        <p:spPr>
          <a:xfrm>
            <a:off x="3809617" y="3426187"/>
            <a:ext cx="377689" cy="282687"/>
          </a:xfrm>
          <a:prstGeom prst="rect">
            <a:avLst/>
          </a:prstGeom>
          <a:solidFill>
            <a:schemeClr val="accent4">
              <a:lumMod val="20000"/>
              <a:lumOff val="80000"/>
            </a:schemeClr>
          </a:solidFill>
          <a:ln w="19050"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rPr>
              <a:t>ID</a:t>
            </a:r>
            <a:endParaRPr lang="en-GB">
              <a:solidFill>
                <a:schemeClr val="accent1"/>
              </a:solidFill>
              <a:latin typeface="Righteous"/>
              <a:ea typeface="Righteous"/>
              <a:cs typeface="Righteous"/>
              <a:sym typeface="Righteous"/>
            </a:endParaRPr>
          </a:p>
        </p:txBody>
      </p:sp>
      <p:sp>
        <p:nvSpPr>
          <p:cNvPr id="44" name="Google Shape;967;p44">
            <a:extLst>
              <a:ext uri="{FF2B5EF4-FFF2-40B4-BE49-F238E27FC236}">
                <a16:creationId xmlns:a16="http://schemas.microsoft.com/office/drawing/2014/main" id="{1D26CACA-6DF7-4D37-A12F-C76199A133D9}"/>
              </a:ext>
            </a:extLst>
          </p:cNvPr>
          <p:cNvSpPr txBox="1">
            <a:spLocks/>
          </p:cNvSpPr>
          <p:nvPr/>
        </p:nvSpPr>
        <p:spPr>
          <a:xfrm>
            <a:off x="3809617" y="3779125"/>
            <a:ext cx="853511" cy="282687"/>
          </a:xfrm>
          <a:prstGeom prst="rect">
            <a:avLst/>
          </a:prstGeom>
          <a:solidFill>
            <a:schemeClr val="bg1"/>
          </a:solidFill>
          <a:ln w="19050"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rPr>
              <a:t>Offset</a:t>
            </a:r>
            <a:endParaRPr lang="en-GB">
              <a:solidFill>
                <a:schemeClr val="accent1"/>
              </a:solidFill>
              <a:latin typeface="Righteous"/>
              <a:ea typeface="Righteous"/>
              <a:cs typeface="Righteous"/>
              <a:sym typeface="Righteous"/>
            </a:endParaRPr>
          </a:p>
        </p:txBody>
      </p:sp>
      <p:sp>
        <p:nvSpPr>
          <p:cNvPr id="45" name="Google Shape;967;p44">
            <a:extLst>
              <a:ext uri="{FF2B5EF4-FFF2-40B4-BE49-F238E27FC236}">
                <a16:creationId xmlns:a16="http://schemas.microsoft.com/office/drawing/2014/main" id="{546DF038-A472-445E-BFD5-7FF6E1FBFCEA}"/>
              </a:ext>
            </a:extLst>
          </p:cNvPr>
          <p:cNvSpPr txBox="1">
            <a:spLocks/>
          </p:cNvSpPr>
          <p:nvPr/>
        </p:nvSpPr>
        <p:spPr>
          <a:xfrm>
            <a:off x="3809617" y="3426187"/>
            <a:ext cx="377689" cy="282687"/>
          </a:xfrm>
          <a:prstGeom prst="rect">
            <a:avLst/>
          </a:prstGeom>
          <a:solidFill>
            <a:schemeClr val="bg1"/>
          </a:solidFill>
          <a:ln w="19050"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rPr>
              <a:t>ID</a:t>
            </a:r>
            <a:endParaRPr lang="en-GB">
              <a:solidFill>
                <a:schemeClr val="accent1"/>
              </a:solidFill>
              <a:latin typeface="Righteous"/>
              <a:ea typeface="Righteous"/>
              <a:cs typeface="Righteous"/>
              <a:sym typeface="Righteous"/>
            </a:endParaRPr>
          </a:p>
        </p:txBody>
      </p:sp>
    </p:spTree>
    <p:extLst>
      <p:ext uri="{BB962C8B-B14F-4D97-AF65-F5344CB8AC3E}">
        <p14:creationId xmlns:p14="http://schemas.microsoft.com/office/powerpoint/2010/main" val="10214753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1"/>
                                        </p:tgtEl>
                                      </p:cBhvr>
                                    </p:animEffect>
                                    <p:set>
                                      <p:cBhvr>
                                        <p:cTn id="10" dur="1" fill="hold">
                                          <p:stCondLst>
                                            <p:cond delay="499"/>
                                          </p:stCondLst>
                                        </p:cTn>
                                        <p:tgtEl>
                                          <p:spTgt spid="4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7" presetClass="emph" presetSubtype="0" fill="remove" grpId="0" nodeType="clickEffect">
                                  <p:stCondLst>
                                    <p:cond delay="0"/>
                                  </p:stCondLst>
                                  <p:childTnLst>
                                    <p:animClr clrSpc="rgb" dir="cw">
                                      <p:cBhvr override="childStyle">
                                        <p:cTn id="14" dur="200" autoRev="1" fill="remove"/>
                                        <p:tgtEl>
                                          <p:spTgt spid="34"/>
                                        </p:tgtEl>
                                        <p:attrNameLst>
                                          <p:attrName>style.color</p:attrName>
                                        </p:attrNameLst>
                                      </p:cBhvr>
                                      <p:to>
                                        <a:schemeClr val="bg1"/>
                                      </p:to>
                                    </p:animClr>
                                    <p:animClr clrSpc="rgb" dir="cw">
                                      <p:cBhvr>
                                        <p:cTn id="15" dur="200" autoRev="1" fill="remove"/>
                                        <p:tgtEl>
                                          <p:spTgt spid="34"/>
                                        </p:tgtEl>
                                        <p:attrNameLst>
                                          <p:attrName>fillcolor</p:attrName>
                                        </p:attrNameLst>
                                      </p:cBhvr>
                                      <p:to>
                                        <a:schemeClr val="bg1"/>
                                      </p:to>
                                    </p:animClr>
                                    <p:set>
                                      <p:cBhvr>
                                        <p:cTn id="16" dur="200" autoRev="1" fill="remove"/>
                                        <p:tgtEl>
                                          <p:spTgt spid="34"/>
                                        </p:tgtEl>
                                        <p:attrNameLst>
                                          <p:attrName>fill.type</p:attrName>
                                        </p:attrNameLst>
                                      </p:cBhvr>
                                      <p:to>
                                        <p:strVal val="solid"/>
                                      </p:to>
                                    </p:set>
                                    <p:set>
                                      <p:cBhvr>
                                        <p:cTn id="17" dur="200" autoRev="1" fill="remove"/>
                                        <p:tgtEl>
                                          <p:spTgt spid="34"/>
                                        </p:tgtEl>
                                        <p:attrNameLst>
                                          <p:attrName>fill.on</p:attrName>
                                        </p:attrNameLst>
                                      </p:cBhvr>
                                      <p:to>
                                        <p:strVal val="true"/>
                                      </p:to>
                                    </p:set>
                                  </p:childTnLst>
                                </p:cTn>
                              </p:par>
                              <p:par>
                                <p:cTn id="18" presetID="27" presetClass="emph" presetSubtype="0" fill="remove" grpId="0" nodeType="withEffect">
                                  <p:stCondLst>
                                    <p:cond delay="0"/>
                                  </p:stCondLst>
                                  <p:childTnLst>
                                    <p:animClr clrSpc="rgb" dir="cw">
                                      <p:cBhvr override="childStyle">
                                        <p:cTn id="19" dur="200" autoRev="1" fill="remove"/>
                                        <p:tgtEl>
                                          <p:spTgt spid="35"/>
                                        </p:tgtEl>
                                        <p:attrNameLst>
                                          <p:attrName>style.color</p:attrName>
                                        </p:attrNameLst>
                                      </p:cBhvr>
                                      <p:to>
                                        <a:schemeClr val="bg1"/>
                                      </p:to>
                                    </p:animClr>
                                    <p:animClr clrSpc="rgb" dir="cw">
                                      <p:cBhvr>
                                        <p:cTn id="20" dur="200" autoRev="1" fill="remove"/>
                                        <p:tgtEl>
                                          <p:spTgt spid="35"/>
                                        </p:tgtEl>
                                        <p:attrNameLst>
                                          <p:attrName>fillcolor</p:attrName>
                                        </p:attrNameLst>
                                      </p:cBhvr>
                                      <p:to>
                                        <a:schemeClr val="bg1"/>
                                      </p:to>
                                    </p:animClr>
                                    <p:set>
                                      <p:cBhvr>
                                        <p:cTn id="21" dur="200" autoRev="1" fill="remove"/>
                                        <p:tgtEl>
                                          <p:spTgt spid="35"/>
                                        </p:tgtEl>
                                        <p:attrNameLst>
                                          <p:attrName>fill.type</p:attrName>
                                        </p:attrNameLst>
                                      </p:cBhvr>
                                      <p:to>
                                        <p:strVal val="solid"/>
                                      </p:to>
                                    </p:set>
                                    <p:set>
                                      <p:cBhvr>
                                        <p:cTn id="22" dur="200" autoRev="1" fill="remove"/>
                                        <p:tgtEl>
                                          <p:spTgt spid="35"/>
                                        </p:tgtEl>
                                        <p:attrNameLst>
                                          <p:attrName>fill.on</p:attrName>
                                        </p:attrNameLst>
                                      </p:cBhvr>
                                      <p:to>
                                        <p:strVal val="true"/>
                                      </p:to>
                                    </p:set>
                                  </p:childTnLst>
                                </p:cTn>
                              </p:par>
                              <p:par>
                                <p:cTn id="23" presetID="27" presetClass="emph" presetSubtype="0" fill="remove" grpId="0" nodeType="withEffect">
                                  <p:stCondLst>
                                    <p:cond delay="0"/>
                                  </p:stCondLst>
                                  <p:childTnLst>
                                    <p:animClr clrSpc="rgb" dir="cw">
                                      <p:cBhvr override="childStyle">
                                        <p:cTn id="24" dur="200" autoRev="1" fill="remove"/>
                                        <p:tgtEl>
                                          <p:spTgt spid="36"/>
                                        </p:tgtEl>
                                        <p:attrNameLst>
                                          <p:attrName>style.color</p:attrName>
                                        </p:attrNameLst>
                                      </p:cBhvr>
                                      <p:to>
                                        <a:schemeClr val="bg1"/>
                                      </p:to>
                                    </p:animClr>
                                    <p:animClr clrSpc="rgb" dir="cw">
                                      <p:cBhvr>
                                        <p:cTn id="25" dur="200" autoRev="1" fill="remove"/>
                                        <p:tgtEl>
                                          <p:spTgt spid="36"/>
                                        </p:tgtEl>
                                        <p:attrNameLst>
                                          <p:attrName>fillcolor</p:attrName>
                                        </p:attrNameLst>
                                      </p:cBhvr>
                                      <p:to>
                                        <a:schemeClr val="bg1"/>
                                      </p:to>
                                    </p:animClr>
                                    <p:set>
                                      <p:cBhvr>
                                        <p:cTn id="26" dur="200" autoRev="1" fill="remove"/>
                                        <p:tgtEl>
                                          <p:spTgt spid="36"/>
                                        </p:tgtEl>
                                        <p:attrNameLst>
                                          <p:attrName>fill.type</p:attrName>
                                        </p:attrNameLst>
                                      </p:cBhvr>
                                      <p:to>
                                        <p:strVal val="solid"/>
                                      </p:to>
                                    </p:set>
                                    <p:set>
                                      <p:cBhvr>
                                        <p:cTn id="27" dur="200" autoRev="1" fill="remove"/>
                                        <p:tgtEl>
                                          <p:spTgt spid="36"/>
                                        </p:tgtEl>
                                        <p:attrNameLst>
                                          <p:attrName>fill.on</p:attrName>
                                        </p:attrNameLst>
                                      </p:cBhvr>
                                      <p:to>
                                        <p:strVal val="true"/>
                                      </p:to>
                                    </p:set>
                                  </p:childTnLst>
                                </p:cTn>
                              </p:par>
                              <p:par>
                                <p:cTn id="28" presetID="49" presetClass="exit" presetSubtype="0" accel="100000" fill="hold" grpId="1" nodeType="withEffect">
                                  <p:stCondLst>
                                    <p:cond delay="0"/>
                                  </p:stCondLst>
                                  <p:childTnLst>
                                    <p:anim calcmode="lin" valueType="num">
                                      <p:cBhvr>
                                        <p:cTn id="29" dur="300"/>
                                        <p:tgtEl>
                                          <p:spTgt spid="34"/>
                                        </p:tgtEl>
                                        <p:attrNameLst>
                                          <p:attrName>ppt_w</p:attrName>
                                        </p:attrNameLst>
                                      </p:cBhvr>
                                      <p:tavLst>
                                        <p:tav tm="0">
                                          <p:val>
                                            <p:strVal val="ppt_w"/>
                                          </p:val>
                                        </p:tav>
                                        <p:tav tm="100000">
                                          <p:val>
                                            <p:fltVal val="0"/>
                                          </p:val>
                                        </p:tav>
                                      </p:tavLst>
                                    </p:anim>
                                    <p:anim calcmode="lin" valueType="num">
                                      <p:cBhvr>
                                        <p:cTn id="30" dur="300"/>
                                        <p:tgtEl>
                                          <p:spTgt spid="34"/>
                                        </p:tgtEl>
                                        <p:attrNameLst>
                                          <p:attrName>ppt_h</p:attrName>
                                        </p:attrNameLst>
                                      </p:cBhvr>
                                      <p:tavLst>
                                        <p:tav tm="0">
                                          <p:val>
                                            <p:strVal val="ppt_h"/>
                                          </p:val>
                                        </p:tav>
                                        <p:tav tm="100000">
                                          <p:val>
                                            <p:fltVal val="0"/>
                                          </p:val>
                                        </p:tav>
                                      </p:tavLst>
                                    </p:anim>
                                    <p:anim calcmode="lin" valueType="num">
                                      <p:cBhvr>
                                        <p:cTn id="31" dur="300"/>
                                        <p:tgtEl>
                                          <p:spTgt spid="34"/>
                                        </p:tgtEl>
                                        <p:attrNameLst>
                                          <p:attrName>style.rotation</p:attrName>
                                        </p:attrNameLst>
                                      </p:cBhvr>
                                      <p:tavLst>
                                        <p:tav tm="0">
                                          <p:val>
                                            <p:fltVal val="0"/>
                                          </p:val>
                                        </p:tav>
                                        <p:tav tm="100000">
                                          <p:val>
                                            <p:fltVal val="360"/>
                                          </p:val>
                                        </p:tav>
                                      </p:tavLst>
                                    </p:anim>
                                    <p:animEffect transition="out" filter="fade">
                                      <p:cBhvr>
                                        <p:cTn id="32" dur="300"/>
                                        <p:tgtEl>
                                          <p:spTgt spid="34"/>
                                        </p:tgtEl>
                                      </p:cBhvr>
                                    </p:animEffect>
                                    <p:set>
                                      <p:cBhvr>
                                        <p:cTn id="33" dur="1" fill="hold">
                                          <p:stCondLst>
                                            <p:cond delay="299"/>
                                          </p:stCondLst>
                                        </p:cTn>
                                        <p:tgtEl>
                                          <p:spTgt spid="34"/>
                                        </p:tgtEl>
                                        <p:attrNameLst>
                                          <p:attrName>style.visibility</p:attrName>
                                        </p:attrNameLst>
                                      </p:cBhvr>
                                      <p:to>
                                        <p:strVal val="hidden"/>
                                      </p:to>
                                    </p:set>
                                  </p:childTnLst>
                                </p:cTn>
                              </p:par>
                              <p:par>
                                <p:cTn id="34" presetID="49" presetClass="exit" presetSubtype="0" accel="100000" fill="hold" grpId="1" nodeType="withEffect">
                                  <p:stCondLst>
                                    <p:cond delay="0"/>
                                  </p:stCondLst>
                                  <p:childTnLst>
                                    <p:anim calcmode="lin" valueType="num">
                                      <p:cBhvr>
                                        <p:cTn id="35" dur="300"/>
                                        <p:tgtEl>
                                          <p:spTgt spid="35"/>
                                        </p:tgtEl>
                                        <p:attrNameLst>
                                          <p:attrName>ppt_w</p:attrName>
                                        </p:attrNameLst>
                                      </p:cBhvr>
                                      <p:tavLst>
                                        <p:tav tm="0">
                                          <p:val>
                                            <p:strVal val="ppt_w"/>
                                          </p:val>
                                        </p:tav>
                                        <p:tav tm="100000">
                                          <p:val>
                                            <p:fltVal val="0"/>
                                          </p:val>
                                        </p:tav>
                                      </p:tavLst>
                                    </p:anim>
                                    <p:anim calcmode="lin" valueType="num">
                                      <p:cBhvr>
                                        <p:cTn id="36" dur="300"/>
                                        <p:tgtEl>
                                          <p:spTgt spid="35"/>
                                        </p:tgtEl>
                                        <p:attrNameLst>
                                          <p:attrName>ppt_h</p:attrName>
                                        </p:attrNameLst>
                                      </p:cBhvr>
                                      <p:tavLst>
                                        <p:tav tm="0">
                                          <p:val>
                                            <p:strVal val="ppt_h"/>
                                          </p:val>
                                        </p:tav>
                                        <p:tav tm="100000">
                                          <p:val>
                                            <p:fltVal val="0"/>
                                          </p:val>
                                        </p:tav>
                                      </p:tavLst>
                                    </p:anim>
                                    <p:anim calcmode="lin" valueType="num">
                                      <p:cBhvr>
                                        <p:cTn id="37" dur="300"/>
                                        <p:tgtEl>
                                          <p:spTgt spid="35"/>
                                        </p:tgtEl>
                                        <p:attrNameLst>
                                          <p:attrName>style.rotation</p:attrName>
                                        </p:attrNameLst>
                                      </p:cBhvr>
                                      <p:tavLst>
                                        <p:tav tm="0">
                                          <p:val>
                                            <p:fltVal val="0"/>
                                          </p:val>
                                        </p:tav>
                                        <p:tav tm="100000">
                                          <p:val>
                                            <p:fltVal val="360"/>
                                          </p:val>
                                        </p:tav>
                                      </p:tavLst>
                                    </p:anim>
                                    <p:animEffect transition="out" filter="fade">
                                      <p:cBhvr>
                                        <p:cTn id="38" dur="300"/>
                                        <p:tgtEl>
                                          <p:spTgt spid="35"/>
                                        </p:tgtEl>
                                      </p:cBhvr>
                                    </p:animEffect>
                                    <p:set>
                                      <p:cBhvr>
                                        <p:cTn id="39" dur="1" fill="hold">
                                          <p:stCondLst>
                                            <p:cond delay="299"/>
                                          </p:stCondLst>
                                        </p:cTn>
                                        <p:tgtEl>
                                          <p:spTgt spid="35"/>
                                        </p:tgtEl>
                                        <p:attrNameLst>
                                          <p:attrName>style.visibility</p:attrName>
                                        </p:attrNameLst>
                                      </p:cBhvr>
                                      <p:to>
                                        <p:strVal val="hidden"/>
                                      </p:to>
                                    </p:set>
                                  </p:childTnLst>
                                </p:cTn>
                              </p:par>
                              <p:par>
                                <p:cTn id="40" presetID="49" presetClass="exit" presetSubtype="0" accel="100000" fill="hold" grpId="1" nodeType="withEffect">
                                  <p:stCondLst>
                                    <p:cond delay="0"/>
                                  </p:stCondLst>
                                  <p:childTnLst>
                                    <p:anim calcmode="lin" valueType="num">
                                      <p:cBhvr>
                                        <p:cTn id="41" dur="300"/>
                                        <p:tgtEl>
                                          <p:spTgt spid="36"/>
                                        </p:tgtEl>
                                        <p:attrNameLst>
                                          <p:attrName>ppt_w</p:attrName>
                                        </p:attrNameLst>
                                      </p:cBhvr>
                                      <p:tavLst>
                                        <p:tav tm="0">
                                          <p:val>
                                            <p:strVal val="ppt_w"/>
                                          </p:val>
                                        </p:tav>
                                        <p:tav tm="100000">
                                          <p:val>
                                            <p:fltVal val="0"/>
                                          </p:val>
                                        </p:tav>
                                      </p:tavLst>
                                    </p:anim>
                                    <p:anim calcmode="lin" valueType="num">
                                      <p:cBhvr>
                                        <p:cTn id="42" dur="300"/>
                                        <p:tgtEl>
                                          <p:spTgt spid="36"/>
                                        </p:tgtEl>
                                        <p:attrNameLst>
                                          <p:attrName>ppt_h</p:attrName>
                                        </p:attrNameLst>
                                      </p:cBhvr>
                                      <p:tavLst>
                                        <p:tav tm="0">
                                          <p:val>
                                            <p:strVal val="ppt_h"/>
                                          </p:val>
                                        </p:tav>
                                        <p:tav tm="100000">
                                          <p:val>
                                            <p:fltVal val="0"/>
                                          </p:val>
                                        </p:tav>
                                      </p:tavLst>
                                    </p:anim>
                                    <p:anim calcmode="lin" valueType="num">
                                      <p:cBhvr>
                                        <p:cTn id="43" dur="300"/>
                                        <p:tgtEl>
                                          <p:spTgt spid="36"/>
                                        </p:tgtEl>
                                        <p:attrNameLst>
                                          <p:attrName>style.rotation</p:attrName>
                                        </p:attrNameLst>
                                      </p:cBhvr>
                                      <p:tavLst>
                                        <p:tav tm="0">
                                          <p:val>
                                            <p:fltVal val="0"/>
                                          </p:val>
                                        </p:tav>
                                        <p:tav tm="100000">
                                          <p:val>
                                            <p:fltVal val="360"/>
                                          </p:val>
                                        </p:tav>
                                      </p:tavLst>
                                    </p:anim>
                                    <p:animEffect transition="out" filter="fade">
                                      <p:cBhvr>
                                        <p:cTn id="44" dur="300"/>
                                        <p:tgtEl>
                                          <p:spTgt spid="36"/>
                                        </p:tgtEl>
                                      </p:cBhvr>
                                    </p:animEffect>
                                    <p:set>
                                      <p:cBhvr>
                                        <p:cTn id="45" dur="1" fill="hold">
                                          <p:stCondLst>
                                            <p:cond delay="299"/>
                                          </p:stCondLst>
                                        </p:cTn>
                                        <p:tgtEl>
                                          <p:spTgt spid="36"/>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path" presetSubtype="0" accel="50000" decel="50000" fill="hold" grpId="1" nodeType="clickEffect">
                                  <p:stCondLst>
                                    <p:cond delay="0"/>
                                  </p:stCondLst>
                                  <p:childTnLst>
                                    <p:animMotion origin="layout" path="M -4.44444E-6 4.32099E-6 L -0.27395 -0.09136 " pathEditMode="relative" rAng="0" ptsTypes="AA">
                                      <p:cBhvr>
                                        <p:cTn id="57" dur="1000" fill="hold"/>
                                        <p:tgtEl>
                                          <p:spTgt spid="42"/>
                                        </p:tgtEl>
                                        <p:attrNameLst>
                                          <p:attrName>ppt_x</p:attrName>
                                          <p:attrName>ppt_y</p:attrName>
                                        </p:attrNameLst>
                                      </p:cBhvr>
                                      <p:rCtr x="-13698" y="-4568"/>
                                    </p:animMotion>
                                  </p:childTnLst>
                                </p:cTn>
                              </p:par>
                              <p:par>
                                <p:cTn id="58" presetID="42" presetClass="path" presetSubtype="0" accel="50000" decel="50000" fill="hold" grpId="1" nodeType="withEffect">
                                  <p:stCondLst>
                                    <p:cond delay="0"/>
                                  </p:stCondLst>
                                  <p:childTnLst>
                                    <p:animMotion origin="layout" path="M 3.61111E-6 1.48148E-6 L -0.32344 -0.02161 " pathEditMode="relative" rAng="0" ptsTypes="AA">
                                      <p:cBhvr>
                                        <p:cTn id="59" dur="1000" fill="hold"/>
                                        <p:tgtEl>
                                          <p:spTgt spid="43"/>
                                        </p:tgtEl>
                                        <p:attrNameLst>
                                          <p:attrName>ppt_x</p:attrName>
                                          <p:attrName>ppt_y</p:attrName>
                                        </p:attrNameLst>
                                      </p:cBhvr>
                                      <p:rCtr x="-16181" y="-1080"/>
                                    </p:animMotion>
                                  </p:childTnLst>
                                </p:cTn>
                              </p:par>
                            </p:childTnLst>
                          </p:cTn>
                        </p:par>
                        <p:par>
                          <p:cTn id="60" fill="hold">
                            <p:stCondLst>
                              <p:cond delay="1000"/>
                            </p:stCondLst>
                            <p:childTnLst>
                              <p:par>
                                <p:cTn id="61" presetID="27" presetClass="emph" presetSubtype="0" fill="remove" grpId="2" nodeType="afterEffect">
                                  <p:stCondLst>
                                    <p:cond delay="0"/>
                                  </p:stCondLst>
                                  <p:childTnLst>
                                    <p:animClr clrSpc="rgb" dir="cw">
                                      <p:cBhvr override="childStyle">
                                        <p:cTn id="62" dur="250" autoRev="1" fill="remove"/>
                                        <p:tgtEl>
                                          <p:spTgt spid="42"/>
                                        </p:tgtEl>
                                        <p:attrNameLst>
                                          <p:attrName>style.color</p:attrName>
                                        </p:attrNameLst>
                                      </p:cBhvr>
                                      <p:to>
                                        <a:schemeClr val="bg1"/>
                                      </p:to>
                                    </p:animClr>
                                    <p:animClr clrSpc="rgb" dir="cw">
                                      <p:cBhvr>
                                        <p:cTn id="63" dur="250" autoRev="1" fill="remove"/>
                                        <p:tgtEl>
                                          <p:spTgt spid="42"/>
                                        </p:tgtEl>
                                        <p:attrNameLst>
                                          <p:attrName>fillcolor</p:attrName>
                                        </p:attrNameLst>
                                      </p:cBhvr>
                                      <p:to>
                                        <a:schemeClr val="bg1"/>
                                      </p:to>
                                    </p:animClr>
                                    <p:set>
                                      <p:cBhvr>
                                        <p:cTn id="64" dur="250" autoRev="1" fill="remove"/>
                                        <p:tgtEl>
                                          <p:spTgt spid="42"/>
                                        </p:tgtEl>
                                        <p:attrNameLst>
                                          <p:attrName>fill.type</p:attrName>
                                        </p:attrNameLst>
                                      </p:cBhvr>
                                      <p:to>
                                        <p:strVal val="solid"/>
                                      </p:to>
                                    </p:set>
                                    <p:set>
                                      <p:cBhvr>
                                        <p:cTn id="65" dur="250" autoRev="1" fill="remove"/>
                                        <p:tgtEl>
                                          <p:spTgt spid="42"/>
                                        </p:tgtEl>
                                        <p:attrNameLst>
                                          <p:attrName>fill.on</p:attrName>
                                        </p:attrNameLst>
                                      </p:cBhvr>
                                      <p:to>
                                        <p:strVal val="true"/>
                                      </p:to>
                                    </p:set>
                                  </p:childTnLst>
                                </p:cTn>
                              </p:par>
                              <p:par>
                                <p:cTn id="66" presetID="27" presetClass="emph" presetSubtype="0" fill="remove" grpId="2" nodeType="withEffect">
                                  <p:stCondLst>
                                    <p:cond delay="0"/>
                                  </p:stCondLst>
                                  <p:childTnLst>
                                    <p:animClr clrSpc="rgb" dir="cw">
                                      <p:cBhvr override="childStyle">
                                        <p:cTn id="67" dur="250" autoRev="1" fill="remove"/>
                                        <p:tgtEl>
                                          <p:spTgt spid="43"/>
                                        </p:tgtEl>
                                        <p:attrNameLst>
                                          <p:attrName>style.color</p:attrName>
                                        </p:attrNameLst>
                                      </p:cBhvr>
                                      <p:to>
                                        <a:schemeClr val="bg1"/>
                                      </p:to>
                                    </p:animClr>
                                    <p:animClr clrSpc="rgb" dir="cw">
                                      <p:cBhvr>
                                        <p:cTn id="68" dur="250" autoRev="1" fill="remove"/>
                                        <p:tgtEl>
                                          <p:spTgt spid="43"/>
                                        </p:tgtEl>
                                        <p:attrNameLst>
                                          <p:attrName>fillcolor</p:attrName>
                                        </p:attrNameLst>
                                      </p:cBhvr>
                                      <p:to>
                                        <a:schemeClr val="bg1"/>
                                      </p:to>
                                    </p:animClr>
                                    <p:set>
                                      <p:cBhvr>
                                        <p:cTn id="69" dur="250" autoRev="1" fill="remove"/>
                                        <p:tgtEl>
                                          <p:spTgt spid="43"/>
                                        </p:tgtEl>
                                        <p:attrNameLst>
                                          <p:attrName>fill.type</p:attrName>
                                        </p:attrNameLst>
                                      </p:cBhvr>
                                      <p:to>
                                        <p:strVal val="solid"/>
                                      </p:to>
                                    </p:set>
                                    <p:set>
                                      <p:cBhvr>
                                        <p:cTn id="70" dur="250" autoRev="1" fill="remove"/>
                                        <p:tgtEl>
                                          <p:spTgt spid="43"/>
                                        </p:tgtEl>
                                        <p:attrNameLst>
                                          <p:attrName>fill.on</p:attrName>
                                        </p:attrNameLst>
                                      </p:cBhvr>
                                      <p:to>
                                        <p:strVal val="true"/>
                                      </p:to>
                                    </p:set>
                                  </p:childTnLst>
                                </p:cTn>
                              </p:par>
                              <p:par>
                                <p:cTn id="71" presetID="10" presetClass="exit" presetSubtype="0" fill="hold" grpId="3" nodeType="withEffect">
                                  <p:stCondLst>
                                    <p:cond delay="0"/>
                                  </p:stCondLst>
                                  <p:childTnLst>
                                    <p:animEffect transition="out" filter="fade">
                                      <p:cBhvr>
                                        <p:cTn id="72" dur="500"/>
                                        <p:tgtEl>
                                          <p:spTgt spid="42"/>
                                        </p:tgtEl>
                                      </p:cBhvr>
                                    </p:animEffect>
                                    <p:set>
                                      <p:cBhvr>
                                        <p:cTn id="73" dur="1" fill="hold">
                                          <p:stCondLst>
                                            <p:cond delay="499"/>
                                          </p:stCondLst>
                                        </p:cTn>
                                        <p:tgtEl>
                                          <p:spTgt spid="42"/>
                                        </p:tgtEl>
                                        <p:attrNameLst>
                                          <p:attrName>style.visibility</p:attrName>
                                        </p:attrNameLst>
                                      </p:cBhvr>
                                      <p:to>
                                        <p:strVal val="hidden"/>
                                      </p:to>
                                    </p:set>
                                  </p:childTnLst>
                                </p:cTn>
                              </p:par>
                              <p:par>
                                <p:cTn id="74" presetID="10" presetClass="exit" presetSubtype="0" fill="hold" grpId="3" nodeType="withEffect">
                                  <p:stCondLst>
                                    <p:cond delay="0"/>
                                  </p:stCondLst>
                                  <p:childTnLst>
                                    <p:animEffect transition="out" filter="fade">
                                      <p:cBhvr>
                                        <p:cTn id="75" dur="500"/>
                                        <p:tgtEl>
                                          <p:spTgt spid="43"/>
                                        </p:tgtEl>
                                      </p:cBhvr>
                                    </p:animEffect>
                                    <p:set>
                                      <p:cBhvr>
                                        <p:cTn id="76" dur="1" fill="hold">
                                          <p:stCondLst>
                                            <p:cond delay="499"/>
                                          </p:stCondLst>
                                        </p:cTn>
                                        <p:tgtEl>
                                          <p:spTgt spid="43"/>
                                        </p:tgtEl>
                                        <p:attrNameLst>
                                          <p:attrName>style.visibility</p:attrName>
                                        </p:attrNameLst>
                                      </p:cBhvr>
                                      <p:to>
                                        <p:strVal val="hidden"/>
                                      </p:to>
                                    </p:set>
                                  </p:childTnLst>
                                </p:cTn>
                              </p:par>
                              <p:par>
                                <p:cTn id="77" presetID="1" presetClass="entr" presetSubtype="0" fill="hold" grpId="1" nodeType="with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wipe(up)">
                                      <p:cBhvr>
                                        <p:cTn id="83" dur="400"/>
                                        <p:tgtEl>
                                          <p:spTgt spid="4"/>
                                        </p:tgtEl>
                                      </p:cBhvr>
                                    </p:animEffect>
                                  </p:childTnLst>
                                </p:cTn>
                              </p:par>
                            </p:childTnLst>
                          </p:cTn>
                        </p:par>
                        <p:par>
                          <p:cTn id="84" fill="hold">
                            <p:stCondLst>
                              <p:cond delay="400"/>
                            </p:stCondLst>
                            <p:childTnLst>
                              <p:par>
                                <p:cTn id="85" presetID="22" presetClass="exit" presetSubtype="1" fill="hold" nodeType="afterEffect">
                                  <p:stCondLst>
                                    <p:cond delay="0"/>
                                  </p:stCondLst>
                                  <p:childTnLst>
                                    <p:animEffect transition="out" filter="wipe(up)">
                                      <p:cBhvr>
                                        <p:cTn id="86" dur="400"/>
                                        <p:tgtEl>
                                          <p:spTgt spid="4"/>
                                        </p:tgtEl>
                                      </p:cBhvr>
                                    </p:animEffect>
                                    <p:set>
                                      <p:cBhvr>
                                        <p:cTn id="87" dur="1" fill="hold">
                                          <p:stCondLst>
                                            <p:cond delay="399"/>
                                          </p:stCondLst>
                                        </p:cTn>
                                        <p:tgtEl>
                                          <p:spTgt spid="4"/>
                                        </p:tgtEl>
                                        <p:attrNameLst>
                                          <p:attrName>style.visibility</p:attrName>
                                        </p:attrNameLst>
                                      </p:cBhvr>
                                      <p:to>
                                        <p:strVal val="hidden"/>
                                      </p:to>
                                    </p:set>
                                  </p:childTnLst>
                                </p:cTn>
                              </p:par>
                            </p:childTnLst>
                          </p:cTn>
                        </p:par>
                        <p:par>
                          <p:cTn id="88" fill="hold">
                            <p:stCondLst>
                              <p:cond delay="800"/>
                            </p:stCondLst>
                            <p:childTnLst>
                              <p:par>
                                <p:cTn id="89" presetID="22" presetClass="entr" presetSubtype="1" fill="hold"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up)">
                                      <p:cBhvr>
                                        <p:cTn id="91" dur="400"/>
                                        <p:tgtEl>
                                          <p:spTgt spid="4"/>
                                        </p:tgtEl>
                                      </p:cBhvr>
                                    </p:animEffect>
                                  </p:childTnLst>
                                </p:cTn>
                              </p:par>
                            </p:childTnLst>
                          </p:cTn>
                        </p:par>
                        <p:par>
                          <p:cTn id="92" fill="hold">
                            <p:stCondLst>
                              <p:cond delay="1200"/>
                            </p:stCondLst>
                            <p:childTnLst>
                              <p:par>
                                <p:cTn id="93" presetID="22" presetClass="exit" presetSubtype="1" fill="hold" nodeType="afterEffect">
                                  <p:stCondLst>
                                    <p:cond delay="0"/>
                                  </p:stCondLst>
                                  <p:childTnLst>
                                    <p:animEffect transition="out" filter="wipe(up)">
                                      <p:cBhvr>
                                        <p:cTn id="94" dur="400"/>
                                        <p:tgtEl>
                                          <p:spTgt spid="4"/>
                                        </p:tgtEl>
                                      </p:cBhvr>
                                    </p:animEffect>
                                    <p:set>
                                      <p:cBhvr>
                                        <p:cTn id="95" dur="1" fill="hold">
                                          <p:stCondLst>
                                            <p:cond delay="399"/>
                                          </p:stCondLst>
                                        </p:cTn>
                                        <p:tgtEl>
                                          <p:spTgt spid="4"/>
                                        </p:tgtEl>
                                        <p:attrNameLst>
                                          <p:attrName>style.visibility</p:attrName>
                                        </p:attrNameLst>
                                      </p:cBhvr>
                                      <p:to>
                                        <p:strVal val="hidden"/>
                                      </p:to>
                                    </p:set>
                                  </p:childTnLst>
                                </p:cTn>
                              </p:par>
                            </p:childTnLst>
                          </p:cTn>
                        </p:par>
                        <p:par>
                          <p:cTn id="96" fill="hold">
                            <p:stCondLst>
                              <p:cond delay="1600"/>
                            </p:stCondLst>
                            <p:childTnLst>
                              <p:par>
                                <p:cTn id="97" presetID="22" presetClass="entr" presetSubtype="1" fill="hold" nodeType="afterEffect">
                                  <p:stCondLst>
                                    <p:cond delay="0"/>
                                  </p:stCondLst>
                                  <p:childTnLst>
                                    <p:set>
                                      <p:cBhvr>
                                        <p:cTn id="98" dur="1" fill="hold">
                                          <p:stCondLst>
                                            <p:cond delay="0"/>
                                          </p:stCondLst>
                                        </p:cTn>
                                        <p:tgtEl>
                                          <p:spTgt spid="4"/>
                                        </p:tgtEl>
                                        <p:attrNameLst>
                                          <p:attrName>style.visibility</p:attrName>
                                        </p:attrNameLst>
                                      </p:cBhvr>
                                      <p:to>
                                        <p:strVal val="visible"/>
                                      </p:to>
                                    </p:set>
                                    <p:animEffect transition="in" filter="wipe(up)">
                                      <p:cBhvr>
                                        <p:cTn id="99" dur="400"/>
                                        <p:tgtEl>
                                          <p:spTgt spid="4"/>
                                        </p:tgtEl>
                                      </p:cBhvr>
                                    </p:animEffect>
                                  </p:childTnLst>
                                </p:cTn>
                              </p:par>
                            </p:childTnLst>
                          </p:cTn>
                        </p:par>
                        <p:par>
                          <p:cTn id="100" fill="hold">
                            <p:stCondLst>
                              <p:cond delay="2000"/>
                            </p:stCondLst>
                            <p:childTnLst>
                              <p:par>
                                <p:cTn id="101" presetID="22" presetClass="exit" presetSubtype="1" fill="hold" nodeType="afterEffect">
                                  <p:stCondLst>
                                    <p:cond delay="0"/>
                                  </p:stCondLst>
                                  <p:childTnLst>
                                    <p:animEffect transition="out" filter="wipe(up)">
                                      <p:cBhvr>
                                        <p:cTn id="102" dur="400"/>
                                        <p:tgtEl>
                                          <p:spTgt spid="4"/>
                                        </p:tgtEl>
                                      </p:cBhvr>
                                    </p:animEffect>
                                    <p:set>
                                      <p:cBhvr>
                                        <p:cTn id="103" dur="1" fill="hold">
                                          <p:stCondLst>
                                            <p:cond delay="399"/>
                                          </p:stCondLst>
                                        </p:cTn>
                                        <p:tgtEl>
                                          <p:spTgt spid="4"/>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2" nodeType="clickEffect">
                                  <p:stCondLst>
                                    <p:cond delay="0"/>
                                  </p:stCondLst>
                                  <p:childTnLst>
                                    <p:set>
                                      <p:cBhvr>
                                        <p:cTn id="107" dur="1" fill="hold">
                                          <p:stCondLst>
                                            <p:cond delay="0"/>
                                          </p:stCondLst>
                                        </p:cTn>
                                        <p:tgtEl>
                                          <p:spTgt spid="44"/>
                                        </p:tgtEl>
                                        <p:attrNameLst>
                                          <p:attrName>style.visibility</p:attrName>
                                        </p:attrNameLst>
                                      </p:cBhvr>
                                      <p:to>
                                        <p:strVal val="visible"/>
                                      </p:to>
                                    </p:set>
                                  </p:childTnLst>
                                </p:cTn>
                              </p:par>
                              <p:par>
                                <p:cTn id="108" presetID="1" presetClass="entr" presetSubtype="0" fill="hold" grpId="2" nodeType="withEffect">
                                  <p:stCondLst>
                                    <p:cond delay="0"/>
                                  </p:stCondLst>
                                  <p:childTnLst>
                                    <p:set>
                                      <p:cBhvr>
                                        <p:cTn id="109" dur="1" fill="hold">
                                          <p:stCondLst>
                                            <p:cond delay="0"/>
                                          </p:stCondLst>
                                        </p:cTn>
                                        <p:tgtEl>
                                          <p:spTgt spid="45"/>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40"/>
                                        </p:tgtEl>
                                        <p:attrNameLst>
                                          <p:attrName>style.visibility</p:attrName>
                                        </p:attrNameLst>
                                      </p:cBhvr>
                                      <p:to>
                                        <p:strVal val="visible"/>
                                      </p:to>
                                    </p:set>
                                  </p:childTnLst>
                                </p:cTn>
                              </p:par>
                            </p:childTnLst>
                          </p:cTn>
                        </p:par>
                        <p:par>
                          <p:cTn id="112" fill="hold">
                            <p:stCondLst>
                              <p:cond delay="0"/>
                            </p:stCondLst>
                            <p:childTnLst>
                              <p:par>
                                <p:cTn id="113" presetID="42" presetClass="path" presetSubtype="0" accel="50000" decel="50000" fill="hold" grpId="0" nodeType="afterEffect">
                                  <p:stCondLst>
                                    <p:cond delay="0"/>
                                  </p:stCondLst>
                                  <p:childTnLst>
                                    <p:animMotion origin="layout" path="M -4.44444E-6 4.32099E-6 L -0.27395 -0.09136 " pathEditMode="relative" rAng="0" ptsTypes="AA">
                                      <p:cBhvr>
                                        <p:cTn id="114" dur="1000" spd="-100000" fill="hold"/>
                                        <p:tgtEl>
                                          <p:spTgt spid="44"/>
                                        </p:tgtEl>
                                        <p:attrNameLst>
                                          <p:attrName>ppt_x</p:attrName>
                                          <p:attrName>ppt_y</p:attrName>
                                        </p:attrNameLst>
                                      </p:cBhvr>
                                      <p:rCtr x="-13698" y="-4568"/>
                                    </p:animMotion>
                                  </p:childTnLst>
                                </p:cTn>
                              </p:par>
                              <p:par>
                                <p:cTn id="115" presetID="42" presetClass="path" presetSubtype="0" accel="50000" decel="50000" fill="hold" grpId="0" nodeType="withEffect">
                                  <p:stCondLst>
                                    <p:cond delay="0"/>
                                  </p:stCondLst>
                                  <p:childTnLst>
                                    <p:animMotion origin="layout" path="M 3.61111E-6 1.48148E-6 L -0.32344 -0.0213 " pathEditMode="relative" rAng="0" ptsTypes="AA">
                                      <p:cBhvr>
                                        <p:cTn id="116" dur="1000" spd="-100000" fill="hold"/>
                                        <p:tgtEl>
                                          <p:spTgt spid="45"/>
                                        </p:tgtEl>
                                        <p:attrNameLst>
                                          <p:attrName>ppt_x</p:attrName>
                                          <p:attrName>ppt_y</p:attrName>
                                        </p:attrNameLst>
                                      </p:cBhvr>
                                      <p:rCtr x="-16181" y="-1080"/>
                                    </p:animMotion>
                                  </p:childTnLst>
                                </p:cTn>
                              </p:par>
                              <p:par>
                                <p:cTn id="117" presetID="42" presetClass="path" presetSubtype="0" accel="50000" decel="50000" fill="hold" grpId="0" nodeType="withEffect">
                                  <p:stCondLst>
                                    <p:cond delay="0"/>
                                  </p:stCondLst>
                                  <p:childTnLst>
                                    <p:animMotion origin="layout" path="M 2.77778E-6 -2.34568E-6 L 0.16857 0.19908 " pathEditMode="relative" rAng="0" ptsTypes="AA">
                                      <p:cBhvr>
                                        <p:cTn id="118" dur="1500" fill="hold"/>
                                        <p:tgtEl>
                                          <p:spTgt spid="27"/>
                                        </p:tgtEl>
                                        <p:attrNameLst>
                                          <p:attrName>ppt_x</p:attrName>
                                          <p:attrName>ppt_y</p:attrName>
                                        </p:attrNameLst>
                                      </p:cBhvr>
                                      <p:rCtr x="8420" y="9938"/>
                                    </p:animMotion>
                                  </p:childTnLst>
                                </p:cTn>
                              </p:par>
                              <p:par>
                                <p:cTn id="119" presetID="42" presetClass="path" presetSubtype="0" accel="50000" decel="50000" fill="hold" grpId="0" nodeType="withEffect">
                                  <p:stCondLst>
                                    <p:cond delay="300"/>
                                  </p:stCondLst>
                                  <p:childTnLst>
                                    <p:animMotion origin="layout" path="M -3.61111E-6 -2.34568E-6 L 0.16858 0.19877 " pathEditMode="relative" rAng="0" ptsTypes="AA">
                                      <p:cBhvr>
                                        <p:cTn id="120" dur="1500" fill="hold"/>
                                        <p:tgtEl>
                                          <p:spTgt spid="28"/>
                                        </p:tgtEl>
                                        <p:attrNameLst>
                                          <p:attrName>ppt_x</p:attrName>
                                          <p:attrName>ppt_y</p:attrName>
                                        </p:attrNameLst>
                                      </p:cBhvr>
                                      <p:rCtr x="8420" y="9938"/>
                                    </p:animMotion>
                                  </p:childTnLst>
                                </p:cTn>
                              </p:par>
                              <p:par>
                                <p:cTn id="121" presetID="42" presetClass="path" presetSubtype="0" accel="50000" decel="50000" fill="hold" grpId="0" nodeType="withEffect">
                                  <p:stCondLst>
                                    <p:cond delay="600"/>
                                  </p:stCondLst>
                                  <p:childTnLst>
                                    <p:animMotion origin="layout" path="M 4.44444E-6 -2.34568E-6 L 0.16822 0.19877 " pathEditMode="relative" rAng="0" ptsTypes="AA">
                                      <p:cBhvr>
                                        <p:cTn id="122" dur="1500" fill="hold"/>
                                        <p:tgtEl>
                                          <p:spTgt spid="29"/>
                                        </p:tgtEl>
                                        <p:attrNameLst>
                                          <p:attrName>ppt_x</p:attrName>
                                          <p:attrName>ppt_y</p:attrName>
                                        </p:attrNameLst>
                                      </p:cBhvr>
                                      <p:rCtr x="8403" y="9938"/>
                                    </p:animMotion>
                                  </p:childTnLst>
                                </p:cTn>
                              </p:par>
                            </p:childTnLst>
                          </p:cTn>
                        </p:par>
                        <p:par>
                          <p:cTn id="123" fill="hold">
                            <p:stCondLst>
                              <p:cond delay="2100"/>
                            </p:stCondLst>
                            <p:childTnLst>
                              <p:par>
                                <p:cTn id="124" presetID="10" presetClass="exit" presetSubtype="0" fill="hold" grpId="1" nodeType="afterEffect">
                                  <p:stCondLst>
                                    <p:cond delay="0"/>
                                  </p:stCondLst>
                                  <p:childTnLst>
                                    <p:animEffect transition="out" filter="fade">
                                      <p:cBhvr>
                                        <p:cTn id="125" dur="500"/>
                                        <p:tgtEl>
                                          <p:spTgt spid="44"/>
                                        </p:tgtEl>
                                      </p:cBhvr>
                                    </p:animEffect>
                                    <p:set>
                                      <p:cBhvr>
                                        <p:cTn id="126" dur="1" fill="hold">
                                          <p:stCondLst>
                                            <p:cond delay="499"/>
                                          </p:stCondLst>
                                        </p:cTn>
                                        <p:tgtEl>
                                          <p:spTgt spid="44"/>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45"/>
                                        </p:tgtEl>
                                      </p:cBhvr>
                                    </p:animEffect>
                                    <p:set>
                                      <p:cBhvr>
                                        <p:cTn id="129"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5" grpId="0" animBg="1"/>
      <p:bldP spid="35" grpId="1" animBg="1"/>
      <p:bldP spid="36" grpId="0" animBg="1"/>
      <p:bldP spid="36" grpId="1" animBg="1"/>
      <p:bldP spid="27" grpId="0" animBg="1"/>
      <p:bldP spid="28" grpId="0" animBg="1"/>
      <p:bldP spid="29" grpId="0" animBg="1"/>
      <p:bldP spid="29" grpId="1" animBg="1"/>
      <p:bldP spid="33" grpId="0" animBg="1"/>
      <p:bldP spid="40" grpId="0" animBg="1"/>
      <p:bldP spid="41" grpId="0" animBg="1"/>
      <p:bldP spid="42" grpId="0" animBg="1"/>
      <p:bldP spid="42" grpId="1" animBg="1"/>
      <p:bldP spid="42" grpId="2" animBg="1"/>
      <p:bldP spid="42" grpId="3" animBg="1"/>
      <p:bldP spid="43" grpId="0" animBg="1"/>
      <p:bldP spid="43" grpId="1" animBg="1"/>
      <p:bldP spid="43" grpId="2" animBg="1"/>
      <p:bldP spid="43" grpId="3" animBg="1"/>
      <p:bldP spid="44" grpId="0" animBg="1"/>
      <p:bldP spid="44" grpId="1" animBg="1"/>
      <p:bldP spid="44" grpId="2" animBg="1"/>
      <p:bldP spid="45" grpId="0" animBg="1"/>
      <p:bldP spid="45" grpId="1" animBg="1"/>
      <p:bldP spid="45"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9" name="Google Shape;1099;p47"/>
          <p:cNvSpPr txBox="1">
            <a:spLocks noGrp="1"/>
          </p:cNvSpPr>
          <p:nvPr>
            <p:ph type="title"/>
          </p:nvPr>
        </p:nvSpPr>
        <p:spPr>
          <a:xfrm>
            <a:off x="545125" y="540725"/>
            <a:ext cx="8100000" cy="7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REDIS REPLICATION</a:t>
            </a:r>
            <a:endParaRPr/>
          </a:p>
        </p:txBody>
      </p:sp>
      <p:sp>
        <p:nvSpPr>
          <p:cNvPr id="1095" name="Google Shape;1095;p47"/>
          <p:cNvSpPr txBox="1">
            <a:spLocks noGrp="1"/>
          </p:cNvSpPr>
          <p:nvPr>
            <p:ph type="subTitle" idx="4294967295"/>
          </p:nvPr>
        </p:nvSpPr>
        <p:spPr>
          <a:xfrm>
            <a:off x="6688138" y="1709738"/>
            <a:ext cx="2455862" cy="360362"/>
          </a:xfrm>
          <a:prstGeom prst="rect">
            <a:avLst/>
          </a:pr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600">
                <a:solidFill>
                  <a:schemeClr val="lt1"/>
                </a:solidFill>
                <a:latin typeface="Righteous"/>
                <a:ea typeface="Righteous"/>
                <a:cs typeface="Righteous"/>
                <a:sym typeface="Righteous"/>
              </a:rPr>
              <a:t>MASTER</a:t>
            </a:r>
            <a:endParaRPr sz="1600">
              <a:solidFill>
                <a:schemeClr val="lt1"/>
              </a:solidFill>
              <a:latin typeface="Righteous"/>
              <a:ea typeface="Righteous"/>
              <a:cs typeface="Righteous"/>
              <a:sym typeface="Righteous"/>
            </a:endParaRPr>
          </a:p>
        </p:txBody>
      </p:sp>
      <p:sp>
        <p:nvSpPr>
          <p:cNvPr id="1096" name="Google Shape;1096;p47"/>
          <p:cNvSpPr txBox="1">
            <a:spLocks noGrp="1"/>
          </p:cNvSpPr>
          <p:nvPr>
            <p:ph type="subTitle" idx="4294967295"/>
          </p:nvPr>
        </p:nvSpPr>
        <p:spPr>
          <a:xfrm>
            <a:off x="6688138" y="2879725"/>
            <a:ext cx="2455862"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600">
                <a:solidFill>
                  <a:schemeClr val="lt1"/>
                </a:solidFill>
                <a:latin typeface="Righteous"/>
                <a:ea typeface="Righteous"/>
                <a:cs typeface="Righteous"/>
                <a:sym typeface="Righteous"/>
              </a:rPr>
              <a:t>REPLICA</a:t>
            </a:r>
            <a:endParaRPr sz="1600">
              <a:solidFill>
                <a:schemeClr val="lt1"/>
              </a:solidFill>
              <a:latin typeface="Righteous"/>
              <a:ea typeface="Righteous"/>
              <a:cs typeface="Righteous"/>
              <a:sym typeface="Righteous"/>
            </a:endParaRPr>
          </a:p>
        </p:txBody>
      </p:sp>
      <p:sp>
        <p:nvSpPr>
          <p:cNvPr id="1100" name="Google Shape;1100;p47"/>
          <p:cNvSpPr txBox="1">
            <a:spLocks noGrp="1"/>
          </p:cNvSpPr>
          <p:nvPr>
            <p:ph type="subTitle" idx="4294967295"/>
          </p:nvPr>
        </p:nvSpPr>
        <p:spPr>
          <a:xfrm>
            <a:off x="6688138" y="3265488"/>
            <a:ext cx="2455862" cy="654050"/>
          </a:xfrm>
          <a:prstGeom prst="rect">
            <a:avLst/>
          </a:prstGeom>
          <a:noFill/>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400">
                <a:solidFill>
                  <a:schemeClr val="dk1"/>
                </a:solidFill>
              </a:rPr>
              <a:t>Perform read/write as directed by master</a:t>
            </a:r>
            <a:endParaRPr sz="1400">
              <a:solidFill>
                <a:schemeClr val="dk1"/>
              </a:solidFill>
            </a:endParaRPr>
          </a:p>
        </p:txBody>
      </p:sp>
      <p:sp>
        <p:nvSpPr>
          <p:cNvPr id="1101" name="Google Shape;1101;p47"/>
          <p:cNvSpPr txBox="1">
            <a:spLocks noGrp="1"/>
          </p:cNvSpPr>
          <p:nvPr>
            <p:ph type="subTitle" idx="4294967295"/>
          </p:nvPr>
        </p:nvSpPr>
        <p:spPr>
          <a:xfrm>
            <a:off x="6688138" y="2092325"/>
            <a:ext cx="2455862" cy="654050"/>
          </a:xfrm>
          <a:prstGeom prst="rect">
            <a:avLst/>
          </a:prstGeom>
          <a:noFill/>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400">
                <a:solidFill>
                  <a:schemeClr val="dk1"/>
                </a:solidFill>
              </a:rPr>
              <a:t>Process queries from the client side</a:t>
            </a:r>
            <a:endParaRPr sz="1400">
              <a:solidFill>
                <a:schemeClr val="dk1"/>
              </a:solidFill>
            </a:endParaRPr>
          </a:p>
        </p:txBody>
      </p:sp>
      <p:sp>
        <p:nvSpPr>
          <p:cNvPr id="1102" name="Google Shape;1102;p47"/>
          <p:cNvSpPr/>
          <p:nvPr/>
        </p:nvSpPr>
        <p:spPr>
          <a:xfrm flipH="1">
            <a:off x="8423198" y="3779125"/>
            <a:ext cx="447402" cy="1364350"/>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47"/>
          <p:cNvGrpSpPr/>
          <p:nvPr/>
        </p:nvGrpSpPr>
        <p:grpSpPr>
          <a:xfrm>
            <a:off x="8556624" y="3973448"/>
            <a:ext cx="180564" cy="431367"/>
            <a:chOff x="8803899" y="686838"/>
            <a:chExt cx="180564" cy="431367"/>
          </a:xfrm>
        </p:grpSpPr>
        <p:sp>
          <p:nvSpPr>
            <p:cNvPr id="1104" name="Google Shape;1104;p47"/>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7F248487-DEB1-4F96-A22D-738DFD724AD6}"/>
              </a:ext>
            </a:extLst>
          </p:cNvPr>
          <p:cNvPicPr>
            <a:picLocks noChangeAspect="1"/>
          </p:cNvPicPr>
          <p:nvPr/>
        </p:nvPicPr>
        <p:blipFill>
          <a:blip r:embed="rId3"/>
          <a:stretch>
            <a:fillRect/>
          </a:stretch>
        </p:blipFill>
        <p:spPr>
          <a:xfrm>
            <a:off x="1166243" y="1264325"/>
            <a:ext cx="2579239" cy="3039641"/>
          </a:xfrm>
          <a:prstGeom prst="rect">
            <a:avLst/>
          </a:prstGeom>
        </p:spPr>
      </p:pic>
      <p:sp>
        <p:nvSpPr>
          <p:cNvPr id="8" name="Arrow: Right 7">
            <a:extLst>
              <a:ext uri="{FF2B5EF4-FFF2-40B4-BE49-F238E27FC236}">
                <a16:creationId xmlns:a16="http://schemas.microsoft.com/office/drawing/2014/main" id="{3162F999-A03A-49B7-960E-0AA0FA9CB8D7}"/>
              </a:ext>
            </a:extLst>
          </p:cNvPr>
          <p:cNvSpPr/>
          <p:nvPr/>
        </p:nvSpPr>
        <p:spPr>
          <a:xfrm>
            <a:off x="4037487" y="2005960"/>
            <a:ext cx="638175" cy="1590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28F921E2-E0A1-4EFE-886F-3EFEF3C10792}"/>
              </a:ext>
            </a:extLst>
          </p:cNvPr>
          <p:cNvPicPr>
            <a:picLocks noChangeAspect="1"/>
          </p:cNvPicPr>
          <p:nvPr/>
        </p:nvPicPr>
        <p:blipFill>
          <a:blip r:embed="rId4"/>
          <a:stretch>
            <a:fillRect/>
          </a:stretch>
        </p:blipFill>
        <p:spPr>
          <a:xfrm>
            <a:off x="4798989" y="1264325"/>
            <a:ext cx="1493691" cy="1375892"/>
          </a:xfrm>
          <a:prstGeom prst="rect">
            <a:avLst/>
          </a:prstGeom>
        </p:spPr>
      </p:pic>
      <p:sp>
        <p:nvSpPr>
          <p:cNvPr id="17" name="Google Shape;1095;p47">
            <a:extLst>
              <a:ext uri="{FF2B5EF4-FFF2-40B4-BE49-F238E27FC236}">
                <a16:creationId xmlns:a16="http://schemas.microsoft.com/office/drawing/2014/main" id="{1DE3D869-02E9-4599-B107-CE4F3304E237}"/>
              </a:ext>
            </a:extLst>
          </p:cNvPr>
          <p:cNvSpPr txBox="1">
            <a:spLocks/>
          </p:cNvSpPr>
          <p:nvPr/>
        </p:nvSpPr>
        <p:spPr>
          <a:xfrm>
            <a:off x="1503454"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A</a:t>
            </a:r>
          </a:p>
        </p:txBody>
      </p:sp>
      <p:sp>
        <p:nvSpPr>
          <p:cNvPr id="18" name="Google Shape;1095;p47">
            <a:extLst>
              <a:ext uri="{FF2B5EF4-FFF2-40B4-BE49-F238E27FC236}">
                <a16:creationId xmlns:a16="http://schemas.microsoft.com/office/drawing/2014/main" id="{D31FDB74-BFEF-4870-B0B0-A8D7862764ED}"/>
              </a:ext>
            </a:extLst>
          </p:cNvPr>
          <p:cNvSpPr txBox="1">
            <a:spLocks/>
          </p:cNvSpPr>
          <p:nvPr/>
        </p:nvSpPr>
        <p:spPr>
          <a:xfrm>
            <a:off x="1730181"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B</a:t>
            </a:r>
          </a:p>
        </p:txBody>
      </p:sp>
      <p:sp>
        <p:nvSpPr>
          <p:cNvPr id="19" name="Google Shape;1095;p47">
            <a:extLst>
              <a:ext uri="{FF2B5EF4-FFF2-40B4-BE49-F238E27FC236}">
                <a16:creationId xmlns:a16="http://schemas.microsoft.com/office/drawing/2014/main" id="{51DD6F33-F55A-47A5-A366-DEA54E9192E1}"/>
              </a:ext>
            </a:extLst>
          </p:cNvPr>
          <p:cNvSpPr txBox="1">
            <a:spLocks/>
          </p:cNvSpPr>
          <p:nvPr/>
        </p:nvSpPr>
        <p:spPr>
          <a:xfrm>
            <a:off x="1951121" y="235716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C</a:t>
            </a:r>
          </a:p>
        </p:txBody>
      </p:sp>
      <p:sp>
        <p:nvSpPr>
          <p:cNvPr id="20" name="Google Shape;1095;p47">
            <a:extLst>
              <a:ext uri="{FF2B5EF4-FFF2-40B4-BE49-F238E27FC236}">
                <a16:creationId xmlns:a16="http://schemas.microsoft.com/office/drawing/2014/main" id="{C452F9F7-BC8E-42C6-B95B-6347C3711983}"/>
              </a:ext>
            </a:extLst>
          </p:cNvPr>
          <p:cNvSpPr txBox="1">
            <a:spLocks/>
          </p:cNvSpPr>
          <p:nvPr/>
        </p:nvSpPr>
        <p:spPr>
          <a:xfrm>
            <a:off x="3034721" y="1379739"/>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A</a:t>
            </a:r>
          </a:p>
        </p:txBody>
      </p:sp>
      <p:sp>
        <p:nvSpPr>
          <p:cNvPr id="21" name="Google Shape;1095;p47">
            <a:extLst>
              <a:ext uri="{FF2B5EF4-FFF2-40B4-BE49-F238E27FC236}">
                <a16:creationId xmlns:a16="http://schemas.microsoft.com/office/drawing/2014/main" id="{7E0990AF-9687-4057-977C-7C6CDA05412C}"/>
              </a:ext>
            </a:extLst>
          </p:cNvPr>
          <p:cNvSpPr txBox="1">
            <a:spLocks/>
          </p:cNvSpPr>
          <p:nvPr/>
        </p:nvSpPr>
        <p:spPr>
          <a:xfrm>
            <a:off x="3261448" y="1379739"/>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B</a:t>
            </a:r>
          </a:p>
        </p:txBody>
      </p:sp>
      <p:sp>
        <p:nvSpPr>
          <p:cNvPr id="22" name="Google Shape;1095;p47">
            <a:extLst>
              <a:ext uri="{FF2B5EF4-FFF2-40B4-BE49-F238E27FC236}">
                <a16:creationId xmlns:a16="http://schemas.microsoft.com/office/drawing/2014/main" id="{66039218-6F73-4813-AE44-A3D89CD5C732}"/>
              </a:ext>
            </a:extLst>
          </p:cNvPr>
          <p:cNvSpPr txBox="1">
            <a:spLocks/>
          </p:cNvSpPr>
          <p:nvPr/>
        </p:nvSpPr>
        <p:spPr>
          <a:xfrm>
            <a:off x="3476602" y="1379739"/>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C</a:t>
            </a:r>
          </a:p>
        </p:txBody>
      </p:sp>
      <p:sp>
        <p:nvSpPr>
          <p:cNvPr id="23" name="Google Shape;1095;p47">
            <a:extLst>
              <a:ext uri="{FF2B5EF4-FFF2-40B4-BE49-F238E27FC236}">
                <a16:creationId xmlns:a16="http://schemas.microsoft.com/office/drawing/2014/main" id="{1DD05143-DE75-4C6C-BEA2-4D96E1075F04}"/>
              </a:ext>
            </a:extLst>
          </p:cNvPr>
          <p:cNvSpPr txBox="1">
            <a:spLocks/>
          </p:cNvSpPr>
          <p:nvPr/>
        </p:nvSpPr>
        <p:spPr>
          <a:xfrm>
            <a:off x="3044737" y="2392664"/>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A</a:t>
            </a:r>
          </a:p>
        </p:txBody>
      </p:sp>
      <p:sp>
        <p:nvSpPr>
          <p:cNvPr id="24" name="Google Shape;1095;p47">
            <a:extLst>
              <a:ext uri="{FF2B5EF4-FFF2-40B4-BE49-F238E27FC236}">
                <a16:creationId xmlns:a16="http://schemas.microsoft.com/office/drawing/2014/main" id="{19D8E722-FCAB-4B11-AC3F-4DEFECBD196E}"/>
              </a:ext>
            </a:extLst>
          </p:cNvPr>
          <p:cNvSpPr txBox="1">
            <a:spLocks/>
          </p:cNvSpPr>
          <p:nvPr/>
        </p:nvSpPr>
        <p:spPr>
          <a:xfrm>
            <a:off x="3271464" y="2392664"/>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B</a:t>
            </a:r>
          </a:p>
        </p:txBody>
      </p:sp>
      <p:sp>
        <p:nvSpPr>
          <p:cNvPr id="26" name="Google Shape;1095;p47">
            <a:extLst>
              <a:ext uri="{FF2B5EF4-FFF2-40B4-BE49-F238E27FC236}">
                <a16:creationId xmlns:a16="http://schemas.microsoft.com/office/drawing/2014/main" id="{F83C6598-B34A-4EBD-93E5-A77553B78686}"/>
              </a:ext>
            </a:extLst>
          </p:cNvPr>
          <p:cNvSpPr txBox="1">
            <a:spLocks/>
          </p:cNvSpPr>
          <p:nvPr/>
        </p:nvSpPr>
        <p:spPr>
          <a:xfrm>
            <a:off x="3486618" y="2392664"/>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C</a:t>
            </a:r>
          </a:p>
        </p:txBody>
      </p:sp>
      <p:sp>
        <p:nvSpPr>
          <p:cNvPr id="34" name="Google Shape;1095;p47">
            <a:extLst>
              <a:ext uri="{FF2B5EF4-FFF2-40B4-BE49-F238E27FC236}">
                <a16:creationId xmlns:a16="http://schemas.microsoft.com/office/drawing/2014/main" id="{CD49F54E-4E6D-402E-8646-2C12AC0A76D8}"/>
              </a:ext>
            </a:extLst>
          </p:cNvPr>
          <p:cNvSpPr txBox="1">
            <a:spLocks/>
          </p:cNvSpPr>
          <p:nvPr/>
        </p:nvSpPr>
        <p:spPr>
          <a:xfrm>
            <a:off x="3042003" y="337917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A</a:t>
            </a:r>
          </a:p>
        </p:txBody>
      </p:sp>
      <p:sp>
        <p:nvSpPr>
          <p:cNvPr id="35" name="Google Shape;1095;p47">
            <a:extLst>
              <a:ext uri="{FF2B5EF4-FFF2-40B4-BE49-F238E27FC236}">
                <a16:creationId xmlns:a16="http://schemas.microsoft.com/office/drawing/2014/main" id="{DE1F5D95-F32D-4360-A9DF-808013973C1E}"/>
              </a:ext>
            </a:extLst>
          </p:cNvPr>
          <p:cNvSpPr txBox="1">
            <a:spLocks/>
          </p:cNvSpPr>
          <p:nvPr/>
        </p:nvSpPr>
        <p:spPr>
          <a:xfrm>
            <a:off x="3268730" y="337917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B</a:t>
            </a:r>
          </a:p>
        </p:txBody>
      </p:sp>
      <p:sp>
        <p:nvSpPr>
          <p:cNvPr id="36" name="Google Shape;1095;p47">
            <a:extLst>
              <a:ext uri="{FF2B5EF4-FFF2-40B4-BE49-F238E27FC236}">
                <a16:creationId xmlns:a16="http://schemas.microsoft.com/office/drawing/2014/main" id="{A940F653-B0A6-40F9-97F8-6D6F0CC4CB90}"/>
              </a:ext>
            </a:extLst>
          </p:cNvPr>
          <p:cNvSpPr txBox="1">
            <a:spLocks/>
          </p:cNvSpPr>
          <p:nvPr/>
        </p:nvSpPr>
        <p:spPr>
          <a:xfrm>
            <a:off x="3489670" y="3379175"/>
            <a:ext cx="207872" cy="214585"/>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100">
                <a:solidFill>
                  <a:schemeClr val="lt1"/>
                </a:solidFill>
                <a:latin typeface="Righteous"/>
                <a:ea typeface="Righteous"/>
                <a:cs typeface="Righteous"/>
                <a:sym typeface="Righteous"/>
              </a:rPr>
              <a:t>C</a:t>
            </a:r>
          </a:p>
        </p:txBody>
      </p:sp>
      <p:sp>
        <p:nvSpPr>
          <p:cNvPr id="37" name="Arrow: Right 36">
            <a:extLst>
              <a:ext uri="{FF2B5EF4-FFF2-40B4-BE49-F238E27FC236}">
                <a16:creationId xmlns:a16="http://schemas.microsoft.com/office/drawing/2014/main" id="{36433C83-95BE-4B8E-A9DA-6C695F731B8C}"/>
              </a:ext>
            </a:extLst>
          </p:cNvPr>
          <p:cNvSpPr/>
          <p:nvPr/>
        </p:nvSpPr>
        <p:spPr>
          <a:xfrm rot="5400000">
            <a:off x="5189886" y="2955012"/>
            <a:ext cx="588296" cy="17102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30F392F4-F117-497C-9D60-4CC1B6C2F5BF}"/>
              </a:ext>
            </a:extLst>
          </p:cNvPr>
          <p:cNvSpPr/>
          <p:nvPr/>
        </p:nvSpPr>
        <p:spPr>
          <a:xfrm>
            <a:off x="4816132" y="3462396"/>
            <a:ext cx="1420338" cy="8521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Partition Tolerance</a:t>
            </a:r>
          </a:p>
        </p:txBody>
      </p:sp>
      <p:pic>
        <p:nvPicPr>
          <p:cNvPr id="2050" name="Picture 2">
            <a:extLst>
              <a:ext uri="{FF2B5EF4-FFF2-40B4-BE49-F238E27FC236}">
                <a16:creationId xmlns:a16="http://schemas.microsoft.com/office/drawing/2014/main" id="{E7ECB192-845C-4EFF-92EF-117383564C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99085">
            <a:off x="4804234" y="1361322"/>
            <a:ext cx="1530627" cy="1321053"/>
          </a:xfrm>
          <a:prstGeom prst="rect">
            <a:avLst/>
          </a:prstGeom>
          <a:noFill/>
          <a:extLst>
            <a:ext uri="{909E8E84-426E-40DD-AFC4-6F175D3DCCD1}">
              <a14:hiddenFill xmlns:a14="http://schemas.microsoft.com/office/drawing/2010/main">
                <a:solidFill>
                  <a:srgbClr val="FFFFFF"/>
                </a:solidFill>
              </a14:hiddenFill>
            </a:ext>
          </a:extLst>
        </p:spPr>
      </p:pic>
      <p:sp>
        <p:nvSpPr>
          <p:cNvPr id="31" name="Google Shape;967;p44">
            <a:extLst>
              <a:ext uri="{FF2B5EF4-FFF2-40B4-BE49-F238E27FC236}">
                <a16:creationId xmlns:a16="http://schemas.microsoft.com/office/drawing/2014/main" id="{0EA796C0-44AE-4EB3-B4F3-EDD88B463A21}"/>
              </a:ext>
            </a:extLst>
          </p:cNvPr>
          <p:cNvSpPr txBox="1">
            <a:spLocks/>
          </p:cNvSpPr>
          <p:nvPr/>
        </p:nvSpPr>
        <p:spPr>
          <a:xfrm>
            <a:off x="851274" y="3318266"/>
            <a:ext cx="377689" cy="278959"/>
          </a:xfrm>
          <a:prstGeom prst="rect">
            <a:avLst/>
          </a:prstGeom>
          <a:noFill/>
          <a:ln w="19050"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rPr>
              <a:t>ID</a:t>
            </a:r>
            <a:endParaRPr lang="en-GB">
              <a:solidFill>
                <a:schemeClr val="accent1"/>
              </a:solidFill>
              <a:latin typeface="Righteous"/>
              <a:ea typeface="Righteous"/>
              <a:cs typeface="Righteous"/>
              <a:sym typeface="Righteous"/>
            </a:endParaRPr>
          </a:p>
        </p:txBody>
      </p:sp>
      <p:sp>
        <p:nvSpPr>
          <p:cNvPr id="32" name="Google Shape;967;p44">
            <a:extLst>
              <a:ext uri="{FF2B5EF4-FFF2-40B4-BE49-F238E27FC236}">
                <a16:creationId xmlns:a16="http://schemas.microsoft.com/office/drawing/2014/main" id="{38A036E2-BF18-4458-9E34-50CE746579DB}"/>
              </a:ext>
            </a:extLst>
          </p:cNvPr>
          <p:cNvSpPr txBox="1">
            <a:spLocks/>
          </p:cNvSpPr>
          <p:nvPr/>
        </p:nvSpPr>
        <p:spPr>
          <a:xfrm>
            <a:off x="1302942" y="3318955"/>
            <a:ext cx="853511" cy="282687"/>
          </a:xfrm>
          <a:prstGeom prst="rect">
            <a:avLst/>
          </a:prstGeom>
          <a:solidFill>
            <a:schemeClr val="bg1"/>
          </a:solidFill>
          <a:ln w="19050"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rPr>
              <a:t>Offset</a:t>
            </a:r>
            <a:endParaRPr lang="en-GB">
              <a:solidFill>
                <a:schemeClr val="accent1"/>
              </a:solidFill>
              <a:latin typeface="Righteous"/>
              <a:ea typeface="Righteous"/>
              <a:cs typeface="Righteous"/>
              <a:sym typeface="Righteous"/>
            </a:endParaRPr>
          </a:p>
        </p:txBody>
      </p:sp>
    </p:spTree>
    <p:extLst>
      <p:ext uri="{BB962C8B-B14F-4D97-AF65-F5344CB8AC3E}">
        <p14:creationId xmlns:p14="http://schemas.microsoft.com/office/powerpoint/2010/main" val="153347052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300"/>
                                        <p:tgtEl>
                                          <p:spTgt spid="8"/>
                                        </p:tgtEl>
                                      </p:cBhvr>
                                    </p:animEffect>
                                  </p:childTnLst>
                                </p:cTn>
                              </p:par>
                            </p:childTnLst>
                          </p:cTn>
                        </p:par>
                        <p:par>
                          <p:cTn id="8" fill="hold">
                            <p:stCondLst>
                              <p:cond delay="300"/>
                            </p:stCondLst>
                            <p:childTnLst>
                              <p:par>
                                <p:cTn id="9" presetID="18" presetClass="entr" presetSubtype="6"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strips(downRigh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8" presetClass="entr" presetSubtype="32" fill="hold" nodeType="click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diamond(out)">
                                      <p:cBhvr>
                                        <p:cTn id="16" dur="400"/>
                                        <p:tgtEl>
                                          <p:spTgt spid="2050"/>
                                        </p:tgtEl>
                                      </p:cBhvr>
                                    </p:animEffect>
                                  </p:childTnLst>
                                </p:cTn>
                              </p:par>
                            </p:childTnLst>
                          </p:cTn>
                        </p:par>
                        <p:par>
                          <p:cTn id="17" fill="hold">
                            <p:stCondLst>
                              <p:cond delay="400"/>
                            </p:stCondLst>
                            <p:childTnLst>
                              <p:par>
                                <p:cTn id="18" presetID="22"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up)">
                                      <p:cBhvr>
                                        <p:cTn id="20" dur="300"/>
                                        <p:tgtEl>
                                          <p:spTgt spid="37"/>
                                        </p:tgtEl>
                                      </p:cBhvr>
                                    </p:animEffect>
                                  </p:childTnLst>
                                </p:cTn>
                              </p:par>
                            </p:childTnLst>
                          </p:cTn>
                        </p:par>
                        <p:par>
                          <p:cTn id="21" fill="hold">
                            <p:stCondLst>
                              <p:cond delay="700"/>
                            </p:stCondLst>
                            <p:childTnLst>
                              <p:par>
                                <p:cTn id="22" presetID="10"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7"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9" name="Google Shape;1099;p47"/>
          <p:cNvSpPr txBox="1">
            <a:spLocks noGrp="1"/>
          </p:cNvSpPr>
          <p:nvPr>
            <p:ph type="title"/>
          </p:nvPr>
        </p:nvSpPr>
        <p:spPr>
          <a:xfrm>
            <a:off x="545125" y="540725"/>
            <a:ext cx="8100000" cy="7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REDIS REPLICATION</a:t>
            </a:r>
            <a:endParaRPr/>
          </a:p>
        </p:txBody>
      </p:sp>
      <p:sp>
        <p:nvSpPr>
          <p:cNvPr id="1102" name="Google Shape;1102;p47"/>
          <p:cNvSpPr/>
          <p:nvPr/>
        </p:nvSpPr>
        <p:spPr>
          <a:xfrm flipH="1">
            <a:off x="8423198" y="3779125"/>
            <a:ext cx="447402" cy="1364350"/>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47"/>
          <p:cNvGrpSpPr/>
          <p:nvPr/>
        </p:nvGrpSpPr>
        <p:grpSpPr>
          <a:xfrm>
            <a:off x="8556624" y="3973448"/>
            <a:ext cx="180564" cy="431367"/>
            <a:chOff x="8803899" y="686838"/>
            <a:chExt cx="180564" cy="431367"/>
          </a:xfrm>
        </p:grpSpPr>
        <p:sp>
          <p:nvSpPr>
            <p:cNvPr id="1104" name="Google Shape;1104;p47"/>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a:extLst>
              <a:ext uri="{FF2B5EF4-FFF2-40B4-BE49-F238E27FC236}">
                <a16:creationId xmlns:a16="http://schemas.microsoft.com/office/drawing/2014/main" id="{C052F32B-C970-4B8D-AEEE-29E75383E6ED}"/>
              </a:ext>
            </a:extLst>
          </p:cNvPr>
          <p:cNvPicPr>
            <a:picLocks noChangeAspect="1"/>
          </p:cNvPicPr>
          <p:nvPr/>
        </p:nvPicPr>
        <p:blipFill>
          <a:blip r:embed="rId3"/>
          <a:stretch>
            <a:fillRect/>
          </a:stretch>
        </p:blipFill>
        <p:spPr>
          <a:xfrm>
            <a:off x="1137103" y="2764287"/>
            <a:ext cx="481500" cy="481500"/>
          </a:xfrm>
          <a:prstGeom prst="rect">
            <a:avLst/>
          </a:prstGeom>
        </p:spPr>
      </p:pic>
      <p:cxnSp>
        <p:nvCxnSpPr>
          <p:cNvPr id="24" name="Google Shape;1146;p49">
            <a:extLst>
              <a:ext uri="{FF2B5EF4-FFF2-40B4-BE49-F238E27FC236}">
                <a16:creationId xmlns:a16="http://schemas.microsoft.com/office/drawing/2014/main" id="{25EEFDA4-71CB-4818-8AD8-9C14779B0425}"/>
              </a:ext>
            </a:extLst>
          </p:cNvPr>
          <p:cNvCxnSpPr>
            <a:cxnSpLocks/>
            <a:stCxn id="16" idx="3"/>
            <a:endCxn id="8" idx="1"/>
          </p:cNvCxnSpPr>
          <p:nvPr/>
        </p:nvCxnSpPr>
        <p:spPr>
          <a:xfrm>
            <a:off x="1618603" y="3005037"/>
            <a:ext cx="1583538" cy="5352"/>
          </a:xfrm>
          <a:prstGeom prst="straightConnector1">
            <a:avLst/>
          </a:prstGeom>
          <a:noFill/>
          <a:ln w="19050" cap="flat" cmpd="sng">
            <a:solidFill>
              <a:schemeClr val="dk1"/>
            </a:solidFill>
            <a:prstDash val="solid"/>
            <a:round/>
            <a:headEnd type="none" w="med" len="med"/>
            <a:tailEnd type="oval" w="med" len="med"/>
          </a:ln>
        </p:spPr>
      </p:cxnSp>
      <p:cxnSp>
        <p:nvCxnSpPr>
          <p:cNvPr id="31" name="Google Shape;1146;p49">
            <a:extLst>
              <a:ext uri="{FF2B5EF4-FFF2-40B4-BE49-F238E27FC236}">
                <a16:creationId xmlns:a16="http://schemas.microsoft.com/office/drawing/2014/main" id="{71F62281-02A9-4BEC-8F98-0F5491759699}"/>
              </a:ext>
            </a:extLst>
          </p:cNvPr>
          <p:cNvCxnSpPr>
            <a:cxnSpLocks/>
            <a:stCxn id="8" idx="3"/>
            <a:endCxn id="9" idx="1"/>
          </p:cNvCxnSpPr>
          <p:nvPr/>
        </p:nvCxnSpPr>
        <p:spPr>
          <a:xfrm>
            <a:off x="3786366" y="3010389"/>
            <a:ext cx="2260938" cy="730280"/>
          </a:xfrm>
          <a:prstGeom prst="straightConnector1">
            <a:avLst/>
          </a:prstGeom>
          <a:noFill/>
          <a:ln w="19050" cap="flat" cmpd="sng">
            <a:solidFill>
              <a:schemeClr val="dk1"/>
            </a:solidFill>
            <a:prstDash val="solid"/>
            <a:round/>
            <a:headEnd type="none" w="med" len="med"/>
            <a:tailEnd type="oval" w="med" len="med"/>
          </a:ln>
        </p:spPr>
      </p:cxnSp>
      <p:cxnSp>
        <p:nvCxnSpPr>
          <p:cNvPr id="34" name="Google Shape;1146;p49">
            <a:extLst>
              <a:ext uri="{FF2B5EF4-FFF2-40B4-BE49-F238E27FC236}">
                <a16:creationId xmlns:a16="http://schemas.microsoft.com/office/drawing/2014/main" id="{2C5CBC97-4FFD-461F-8B40-02D40068E9A9}"/>
              </a:ext>
            </a:extLst>
          </p:cNvPr>
          <p:cNvCxnSpPr>
            <a:cxnSpLocks/>
            <a:stCxn id="8" idx="3"/>
            <a:endCxn id="10" idx="1"/>
          </p:cNvCxnSpPr>
          <p:nvPr/>
        </p:nvCxnSpPr>
        <p:spPr>
          <a:xfrm flipV="1">
            <a:off x="3786366" y="1848551"/>
            <a:ext cx="1053495" cy="1161838"/>
          </a:xfrm>
          <a:prstGeom prst="straightConnector1">
            <a:avLst/>
          </a:prstGeom>
          <a:noFill/>
          <a:ln w="19050" cap="flat" cmpd="sng">
            <a:solidFill>
              <a:schemeClr val="dk1"/>
            </a:solidFill>
            <a:prstDash val="solid"/>
            <a:round/>
            <a:headEnd type="none" w="med" len="med"/>
            <a:tailEnd type="oval" w="med" len="med"/>
          </a:ln>
        </p:spPr>
      </p:cxnSp>
      <p:cxnSp>
        <p:nvCxnSpPr>
          <p:cNvPr id="40" name="Google Shape;1146;p49">
            <a:extLst>
              <a:ext uri="{FF2B5EF4-FFF2-40B4-BE49-F238E27FC236}">
                <a16:creationId xmlns:a16="http://schemas.microsoft.com/office/drawing/2014/main" id="{A5CE520F-FEC5-4D8B-AB57-0937849A451F}"/>
              </a:ext>
            </a:extLst>
          </p:cNvPr>
          <p:cNvCxnSpPr>
            <a:cxnSpLocks/>
            <a:stCxn id="8" idx="3"/>
            <a:endCxn id="11" idx="1"/>
          </p:cNvCxnSpPr>
          <p:nvPr/>
        </p:nvCxnSpPr>
        <p:spPr>
          <a:xfrm flipV="1">
            <a:off x="3786366" y="2670936"/>
            <a:ext cx="2060100" cy="339453"/>
          </a:xfrm>
          <a:prstGeom prst="straightConnector1">
            <a:avLst/>
          </a:prstGeom>
          <a:noFill/>
          <a:ln w="19050" cap="flat" cmpd="sng">
            <a:solidFill>
              <a:schemeClr val="dk1"/>
            </a:solidFill>
            <a:prstDash val="solid"/>
            <a:round/>
            <a:headEnd type="none" w="med" len="med"/>
            <a:tailEnd type="oval" w="med" len="med"/>
          </a:ln>
        </p:spPr>
      </p:cxnSp>
      <p:grpSp>
        <p:nvGrpSpPr>
          <p:cNvPr id="22" name="Group 21">
            <a:extLst>
              <a:ext uri="{FF2B5EF4-FFF2-40B4-BE49-F238E27FC236}">
                <a16:creationId xmlns:a16="http://schemas.microsoft.com/office/drawing/2014/main" id="{45320CFF-636C-4274-8E49-CCF39E28B1E1}"/>
              </a:ext>
            </a:extLst>
          </p:cNvPr>
          <p:cNvGrpSpPr/>
          <p:nvPr/>
        </p:nvGrpSpPr>
        <p:grpSpPr>
          <a:xfrm>
            <a:off x="3169063" y="2718276"/>
            <a:ext cx="650380" cy="730280"/>
            <a:chOff x="2998708" y="2718276"/>
            <a:chExt cx="650380" cy="730280"/>
          </a:xfrm>
        </p:grpSpPr>
        <p:pic>
          <p:nvPicPr>
            <p:cNvPr id="8" name="Picture 6">
              <a:extLst>
                <a:ext uri="{FF2B5EF4-FFF2-40B4-BE49-F238E27FC236}">
                  <a16:creationId xmlns:a16="http://schemas.microsoft.com/office/drawing/2014/main" id="{6517F41B-6FD4-4030-9547-EC277858EBD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031786" y="2718276"/>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3" name="Google Shape;919;p41">
              <a:extLst>
                <a:ext uri="{FF2B5EF4-FFF2-40B4-BE49-F238E27FC236}">
                  <a16:creationId xmlns:a16="http://schemas.microsoft.com/office/drawing/2014/main" id="{0C766BA2-AD71-498D-B1FC-D6E1D53861A0}"/>
                </a:ext>
              </a:extLst>
            </p:cNvPr>
            <p:cNvSpPr txBox="1">
              <a:spLocks/>
            </p:cNvSpPr>
            <p:nvPr/>
          </p:nvSpPr>
          <p:spPr>
            <a:xfrm>
              <a:off x="2998708" y="3202444"/>
              <a:ext cx="650380" cy="24611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Master</a:t>
              </a:r>
            </a:p>
          </p:txBody>
        </p:sp>
      </p:grpSp>
      <p:grpSp>
        <p:nvGrpSpPr>
          <p:cNvPr id="17" name="Group 16">
            <a:extLst>
              <a:ext uri="{FF2B5EF4-FFF2-40B4-BE49-F238E27FC236}">
                <a16:creationId xmlns:a16="http://schemas.microsoft.com/office/drawing/2014/main" id="{35634E3A-974C-4988-9CE6-C0801695F1D6}"/>
              </a:ext>
            </a:extLst>
          </p:cNvPr>
          <p:cNvGrpSpPr/>
          <p:nvPr/>
        </p:nvGrpSpPr>
        <p:grpSpPr>
          <a:xfrm>
            <a:off x="6002627" y="3448556"/>
            <a:ext cx="628902" cy="812389"/>
            <a:chOff x="6129199" y="3702689"/>
            <a:chExt cx="628902" cy="812389"/>
          </a:xfrm>
        </p:grpSpPr>
        <p:pic>
          <p:nvPicPr>
            <p:cNvPr id="9" name="Picture 6">
              <a:extLst>
                <a:ext uri="{FF2B5EF4-FFF2-40B4-BE49-F238E27FC236}">
                  <a16:creationId xmlns:a16="http://schemas.microsoft.com/office/drawing/2014/main" id="{F923B912-F543-4F4A-BE97-11AF2B53C94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173876" y="3702689"/>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4" name="Google Shape;919;p41">
              <a:extLst>
                <a:ext uri="{FF2B5EF4-FFF2-40B4-BE49-F238E27FC236}">
                  <a16:creationId xmlns:a16="http://schemas.microsoft.com/office/drawing/2014/main" id="{1B1FB241-5C39-43B7-937E-3B79ADEA4F8B}"/>
                </a:ext>
              </a:extLst>
            </p:cNvPr>
            <p:cNvSpPr txBox="1">
              <a:spLocks/>
            </p:cNvSpPr>
            <p:nvPr/>
          </p:nvSpPr>
          <p:spPr>
            <a:xfrm>
              <a:off x="6129199" y="4155078"/>
              <a:ext cx="628902"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grpSp>
        <p:nvGrpSpPr>
          <p:cNvPr id="5" name="Group 4">
            <a:extLst>
              <a:ext uri="{FF2B5EF4-FFF2-40B4-BE49-F238E27FC236}">
                <a16:creationId xmlns:a16="http://schemas.microsoft.com/office/drawing/2014/main" id="{B95B482B-C802-4D2D-B8B0-DEE3AD819634}"/>
              </a:ext>
            </a:extLst>
          </p:cNvPr>
          <p:cNvGrpSpPr/>
          <p:nvPr/>
        </p:nvGrpSpPr>
        <p:grpSpPr>
          <a:xfrm>
            <a:off x="4810948" y="1556438"/>
            <a:ext cx="642052" cy="754527"/>
            <a:chOff x="4543087" y="1595651"/>
            <a:chExt cx="642052" cy="754527"/>
          </a:xfrm>
        </p:grpSpPr>
        <p:pic>
          <p:nvPicPr>
            <p:cNvPr id="10" name="Picture 6">
              <a:extLst>
                <a:ext uri="{FF2B5EF4-FFF2-40B4-BE49-F238E27FC236}">
                  <a16:creationId xmlns:a16="http://schemas.microsoft.com/office/drawing/2014/main" id="{E04C35E7-D23C-4ABD-9113-C1FBF825862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572000" y="1595651"/>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5" name="Google Shape;919;p41">
              <a:extLst>
                <a:ext uri="{FF2B5EF4-FFF2-40B4-BE49-F238E27FC236}">
                  <a16:creationId xmlns:a16="http://schemas.microsoft.com/office/drawing/2014/main" id="{0DA503C8-7C14-4575-9E10-760F14189F98}"/>
                </a:ext>
              </a:extLst>
            </p:cNvPr>
            <p:cNvSpPr txBox="1">
              <a:spLocks/>
            </p:cNvSpPr>
            <p:nvPr/>
          </p:nvSpPr>
          <p:spPr>
            <a:xfrm>
              <a:off x="4543087" y="2086753"/>
              <a:ext cx="642052" cy="26342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grpSp>
        <p:nvGrpSpPr>
          <p:cNvPr id="4" name="Group 3">
            <a:extLst>
              <a:ext uri="{FF2B5EF4-FFF2-40B4-BE49-F238E27FC236}">
                <a16:creationId xmlns:a16="http://schemas.microsoft.com/office/drawing/2014/main" id="{513FAEEC-FA85-4F11-8C0C-EF8719D81D66}"/>
              </a:ext>
            </a:extLst>
          </p:cNvPr>
          <p:cNvGrpSpPr/>
          <p:nvPr/>
        </p:nvGrpSpPr>
        <p:grpSpPr>
          <a:xfrm>
            <a:off x="5807779" y="2378823"/>
            <a:ext cx="661597" cy="810743"/>
            <a:chOff x="6268104" y="2712924"/>
            <a:chExt cx="661597" cy="810743"/>
          </a:xfrm>
        </p:grpSpPr>
        <p:pic>
          <p:nvPicPr>
            <p:cNvPr id="11" name="Picture 6">
              <a:extLst>
                <a:ext uri="{FF2B5EF4-FFF2-40B4-BE49-F238E27FC236}">
                  <a16:creationId xmlns:a16="http://schemas.microsoft.com/office/drawing/2014/main" id="{DE1C23B7-ED8D-4756-9658-99974971520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306791" y="2712924"/>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6" name="Google Shape;919;p41">
              <a:extLst>
                <a:ext uri="{FF2B5EF4-FFF2-40B4-BE49-F238E27FC236}">
                  <a16:creationId xmlns:a16="http://schemas.microsoft.com/office/drawing/2014/main" id="{67A9C58F-88CA-452D-A063-53860199FE85}"/>
                </a:ext>
              </a:extLst>
            </p:cNvPr>
            <p:cNvSpPr txBox="1">
              <a:spLocks/>
            </p:cNvSpPr>
            <p:nvPr/>
          </p:nvSpPr>
          <p:spPr>
            <a:xfrm>
              <a:off x="6268104" y="3163667"/>
              <a:ext cx="661597"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grpSp>
        <p:nvGrpSpPr>
          <p:cNvPr id="41" name="Group 40">
            <a:extLst>
              <a:ext uri="{FF2B5EF4-FFF2-40B4-BE49-F238E27FC236}">
                <a16:creationId xmlns:a16="http://schemas.microsoft.com/office/drawing/2014/main" id="{57DA4B19-58F8-4844-A19E-EBE25DB58A4D}"/>
              </a:ext>
            </a:extLst>
          </p:cNvPr>
          <p:cNvGrpSpPr/>
          <p:nvPr/>
        </p:nvGrpSpPr>
        <p:grpSpPr>
          <a:xfrm>
            <a:off x="5424086" y="4314534"/>
            <a:ext cx="628902" cy="812389"/>
            <a:chOff x="6129199" y="3702689"/>
            <a:chExt cx="628902" cy="812389"/>
          </a:xfrm>
        </p:grpSpPr>
        <p:pic>
          <p:nvPicPr>
            <p:cNvPr id="42" name="Picture 6">
              <a:extLst>
                <a:ext uri="{FF2B5EF4-FFF2-40B4-BE49-F238E27FC236}">
                  <a16:creationId xmlns:a16="http://schemas.microsoft.com/office/drawing/2014/main" id="{9AECF4AE-F2E5-4007-AB38-EB460F26344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173876" y="3702689"/>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7" name="Google Shape;919;p41">
              <a:extLst>
                <a:ext uri="{FF2B5EF4-FFF2-40B4-BE49-F238E27FC236}">
                  <a16:creationId xmlns:a16="http://schemas.microsoft.com/office/drawing/2014/main" id="{4552EB3D-1F06-4CB5-BB26-09948BBB90C0}"/>
                </a:ext>
              </a:extLst>
            </p:cNvPr>
            <p:cNvSpPr txBox="1">
              <a:spLocks/>
            </p:cNvSpPr>
            <p:nvPr/>
          </p:nvSpPr>
          <p:spPr>
            <a:xfrm>
              <a:off x="6129199" y="4155078"/>
              <a:ext cx="628902"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cxnSp>
        <p:nvCxnSpPr>
          <p:cNvPr id="48" name="Google Shape;1146;p49">
            <a:extLst>
              <a:ext uri="{FF2B5EF4-FFF2-40B4-BE49-F238E27FC236}">
                <a16:creationId xmlns:a16="http://schemas.microsoft.com/office/drawing/2014/main" id="{2BCBC1F9-5898-400F-8CB9-A3D45DB25262}"/>
              </a:ext>
            </a:extLst>
          </p:cNvPr>
          <p:cNvCxnSpPr>
            <a:cxnSpLocks/>
            <a:stCxn id="8" idx="3"/>
            <a:endCxn id="42" idx="1"/>
          </p:cNvCxnSpPr>
          <p:nvPr/>
        </p:nvCxnSpPr>
        <p:spPr>
          <a:xfrm>
            <a:off x="3786366" y="3010389"/>
            <a:ext cx="1682397" cy="1596258"/>
          </a:xfrm>
          <a:prstGeom prst="straightConnector1">
            <a:avLst/>
          </a:prstGeom>
          <a:noFill/>
          <a:ln w="19050" cap="flat" cmpd="sng">
            <a:solidFill>
              <a:schemeClr val="dk1"/>
            </a:solidFill>
            <a:prstDash val="solid"/>
            <a:round/>
            <a:headEnd type="none" w="med" len="med"/>
            <a:tailEnd type="oval" w="med" len="med"/>
          </a:ln>
        </p:spPr>
      </p:cxnSp>
      <p:sp>
        <p:nvSpPr>
          <p:cNvPr id="49" name="Google Shape;967;p44">
            <a:extLst>
              <a:ext uri="{FF2B5EF4-FFF2-40B4-BE49-F238E27FC236}">
                <a16:creationId xmlns:a16="http://schemas.microsoft.com/office/drawing/2014/main" id="{EB3ADAA6-618B-49A5-9500-B7B00478C9CF}"/>
              </a:ext>
            </a:extLst>
          </p:cNvPr>
          <p:cNvSpPr txBox="1">
            <a:spLocks/>
          </p:cNvSpPr>
          <p:nvPr/>
        </p:nvSpPr>
        <p:spPr>
          <a:xfrm>
            <a:off x="1034243" y="2310965"/>
            <a:ext cx="687220" cy="278959"/>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ysClr val="windowText" lastClr="000000"/>
                </a:solidFill>
                <a:latin typeface="Righteous"/>
                <a:ea typeface="Righteous"/>
                <a:cs typeface="Righteous"/>
              </a:rPr>
              <a:t>Read</a:t>
            </a:r>
            <a:endParaRPr lang="en-GB">
              <a:solidFill>
                <a:sysClr val="windowText" lastClr="000000"/>
              </a:solidFill>
              <a:latin typeface="Righteous"/>
              <a:ea typeface="Righteous"/>
              <a:cs typeface="Righteous"/>
              <a:sym typeface="Righteous"/>
            </a:endParaRPr>
          </a:p>
        </p:txBody>
      </p:sp>
      <p:sp>
        <p:nvSpPr>
          <p:cNvPr id="50" name="Google Shape;967;p44">
            <a:extLst>
              <a:ext uri="{FF2B5EF4-FFF2-40B4-BE49-F238E27FC236}">
                <a16:creationId xmlns:a16="http://schemas.microsoft.com/office/drawing/2014/main" id="{D01531D9-4179-4E1F-B719-2870D259409A}"/>
              </a:ext>
            </a:extLst>
          </p:cNvPr>
          <p:cNvSpPr txBox="1">
            <a:spLocks/>
          </p:cNvSpPr>
          <p:nvPr/>
        </p:nvSpPr>
        <p:spPr>
          <a:xfrm>
            <a:off x="3200689" y="3462111"/>
            <a:ext cx="587130" cy="278959"/>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rgbClr val="00B050"/>
                </a:solidFill>
                <a:latin typeface="Righteous"/>
                <a:ea typeface="Righteous"/>
                <a:cs typeface="Righteous"/>
              </a:rPr>
              <a:t>res</a:t>
            </a:r>
            <a:endParaRPr lang="en-GB">
              <a:solidFill>
                <a:srgbClr val="00B050"/>
              </a:solidFill>
              <a:latin typeface="Righteous"/>
              <a:ea typeface="Righteous"/>
              <a:cs typeface="Righteous"/>
              <a:sym typeface="Righteous"/>
            </a:endParaRPr>
          </a:p>
        </p:txBody>
      </p:sp>
      <p:pic>
        <p:nvPicPr>
          <p:cNvPr id="51" name="Picture 50">
            <a:extLst>
              <a:ext uri="{FF2B5EF4-FFF2-40B4-BE49-F238E27FC236}">
                <a16:creationId xmlns:a16="http://schemas.microsoft.com/office/drawing/2014/main" id="{A1B5616E-C33D-4C5F-87AE-E53E521DCC65}"/>
              </a:ext>
            </a:extLst>
          </p:cNvPr>
          <p:cNvPicPr>
            <a:picLocks noChangeAspect="1"/>
          </p:cNvPicPr>
          <p:nvPr/>
        </p:nvPicPr>
        <p:blipFill>
          <a:blip r:embed="rId3"/>
          <a:stretch>
            <a:fillRect/>
          </a:stretch>
        </p:blipFill>
        <p:spPr>
          <a:xfrm>
            <a:off x="1137103" y="2764287"/>
            <a:ext cx="481500" cy="481500"/>
          </a:xfrm>
          <a:prstGeom prst="rect">
            <a:avLst/>
          </a:prstGeom>
        </p:spPr>
      </p:pic>
      <p:pic>
        <p:nvPicPr>
          <p:cNvPr id="52" name="Picture 51">
            <a:extLst>
              <a:ext uri="{FF2B5EF4-FFF2-40B4-BE49-F238E27FC236}">
                <a16:creationId xmlns:a16="http://schemas.microsoft.com/office/drawing/2014/main" id="{43AA1C25-A7ED-46A4-917C-E23AAB868DB7}"/>
              </a:ext>
            </a:extLst>
          </p:cNvPr>
          <p:cNvPicPr>
            <a:picLocks noChangeAspect="1"/>
          </p:cNvPicPr>
          <p:nvPr/>
        </p:nvPicPr>
        <p:blipFill>
          <a:blip r:embed="rId3"/>
          <a:stretch>
            <a:fillRect/>
          </a:stretch>
        </p:blipFill>
        <p:spPr>
          <a:xfrm>
            <a:off x="1137103" y="2764287"/>
            <a:ext cx="481500" cy="481500"/>
          </a:xfrm>
          <a:prstGeom prst="rect">
            <a:avLst/>
          </a:prstGeom>
        </p:spPr>
      </p:pic>
      <p:pic>
        <p:nvPicPr>
          <p:cNvPr id="53" name="Picture 52">
            <a:extLst>
              <a:ext uri="{FF2B5EF4-FFF2-40B4-BE49-F238E27FC236}">
                <a16:creationId xmlns:a16="http://schemas.microsoft.com/office/drawing/2014/main" id="{7D1E1E97-DD80-4F5E-B73B-9627CCBDE606}"/>
              </a:ext>
            </a:extLst>
          </p:cNvPr>
          <p:cNvPicPr>
            <a:picLocks noChangeAspect="1"/>
          </p:cNvPicPr>
          <p:nvPr/>
        </p:nvPicPr>
        <p:blipFill>
          <a:blip r:embed="rId3"/>
          <a:stretch>
            <a:fillRect/>
          </a:stretch>
        </p:blipFill>
        <p:spPr>
          <a:xfrm>
            <a:off x="1137103" y="2764287"/>
            <a:ext cx="481500" cy="481500"/>
          </a:xfrm>
          <a:prstGeom prst="rect">
            <a:avLst/>
          </a:prstGeom>
        </p:spPr>
      </p:pic>
      <p:pic>
        <p:nvPicPr>
          <p:cNvPr id="54" name="Picture 53">
            <a:extLst>
              <a:ext uri="{FF2B5EF4-FFF2-40B4-BE49-F238E27FC236}">
                <a16:creationId xmlns:a16="http://schemas.microsoft.com/office/drawing/2014/main" id="{D258AB72-2FCB-4F3E-AF0F-5A07DBC142D7}"/>
              </a:ext>
            </a:extLst>
          </p:cNvPr>
          <p:cNvPicPr>
            <a:picLocks noChangeAspect="1"/>
          </p:cNvPicPr>
          <p:nvPr/>
        </p:nvPicPr>
        <p:blipFill>
          <a:blip r:embed="rId3"/>
          <a:stretch>
            <a:fillRect/>
          </a:stretch>
        </p:blipFill>
        <p:spPr>
          <a:xfrm>
            <a:off x="1137103" y="2764287"/>
            <a:ext cx="481500" cy="481500"/>
          </a:xfrm>
          <a:prstGeom prst="rect">
            <a:avLst/>
          </a:prstGeom>
        </p:spPr>
      </p:pic>
      <p:pic>
        <p:nvPicPr>
          <p:cNvPr id="55" name="Picture 54">
            <a:extLst>
              <a:ext uri="{FF2B5EF4-FFF2-40B4-BE49-F238E27FC236}">
                <a16:creationId xmlns:a16="http://schemas.microsoft.com/office/drawing/2014/main" id="{650EC50C-FCBE-4B1A-AAF9-6580CFF8F29A}"/>
              </a:ext>
            </a:extLst>
          </p:cNvPr>
          <p:cNvPicPr>
            <a:picLocks noChangeAspect="1"/>
          </p:cNvPicPr>
          <p:nvPr/>
        </p:nvPicPr>
        <p:blipFill>
          <a:blip r:embed="rId3"/>
          <a:stretch>
            <a:fillRect/>
          </a:stretch>
        </p:blipFill>
        <p:spPr>
          <a:xfrm>
            <a:off x="1137103" y="2764287"/>
            <a:ext cx="481500" cy="481500"/>
          </a:xfrm>
          <a:prstGeom prst="rect">
            <a:avLst/>
          </a:prstGeom>
        </p:spPr>
      </p:pic>
    </p:spTree>
    <p:extLst>
      <p:ext uri="{BB962C8B-B14F-4D97-AF65-F5344CB8AC3E}">
        <p14:creationId xmlns:p14="http://schemas.microsoft.com/office/powerpoint/2010/main" val="226842197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42" presetClass="path" presetSubtype="0" accel="50000" decel="50000" fill="hold" grpId="0" nodeType="withEffect">
                                  <p:stCondLst>
                                    <p:cond delay="0"/>
                                  </p:stCondLst>
                                  <p:childTnLst>
                                    <p:animMotion origin="layout" path="M -8.33333E-7 -4.5679E-6 L 0.2316 -4.5679E-6 " pathEditMode="relative" rAng="0" ptsTypes="AA">
                                      <p:cBhvr>
                                        <p:cTn id="9" dur="1000" fill="hold"/>
                                        <p:tgtEl>
                                          <p:spTgt spid="49"/>
                                        </p:tgtEl>
                                        <p:attrNameLst>
                                          <p:attrName>ppt_x</p:attrName>
                                          <p:attrName>ppt_y</p:attrName>
                                        </p:attrNameLst>
                                      </p:cBhvr>
                                      <p:rCtr x="11580" y="0"/>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49"/>
                                        </p:tgtEl>
                                      </p:cBhvr>
                                    </p:animEffect>
                                    <p:set>
                                      <p:cBhvr>
                                        <p:cTn id="14" dur="1" fill="hold">
                                          <p:stCondLst>
                                            <p:cond delay="499"/>
                                          </p:stCondLst>
                                        </p:cTn>
                                        <p:tgtEl>
                                          <p:spTgt spid="49"/>
                                        </p:tgtEl>
                                        <p:attrNameLst>
                                          <p:attrName>style.visibility</p:attrName>
                                        </p:attrNameLst>
                                      </p:cBhvr>
                                      <p:to>
                                        <p:strVal val="hidden"/>
                                      </p:to>
                                    </p:set>
                                  </p:childTnLst>
                                </p:cTn>
                              </p:par>
                              <p:par>
                                <p:cTn id="15" presetID="10" presetClass="entr" presetSubtype="0" fill="hold" grpId="2" nodeType="with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par>
                                <p:cTn id="18" presetID="42" presetClass="path" presetSubtype="0" accel="50000" decel="50000" fill="hold" grpId="0" nodeType="withEffect">
                                  <p:stCondLst>
                                    <p:cond delay="0"/>
                                  </p:stCondLst>
                                  <p:childTnLst>
                                    <p:animMotion origin="layout" path="M 1.94444E-6 1.35802E-6 L -0.22795 -0.00247 " pathEditMode="relative" rAng="0" ptsTypes="AA">
                                      <p:cBhvr>
                                        <p:cTn id="19" dur="1000" fill="hold"/>
                                        <p:tgtEl>
                                          <p:spTgt spid="50"/>
                                        </p:tgtEl>
                                        <p:attrNameLst>
                                          <p:attrName>ppt_x</p:attrName>
                                          <p:attrName>ppt_y</p:attrName>
                                        </p:attrNameLst>
                                      </p:cBhvr>
                                      <p:rCtr x="-11406" y="-123"/>
                                    </p:animMotion>
                                  </p:childTnLst>
                                </p:cTn>
                              </p:par>
                            </p:childTnLst>
                          </p:cTn>
                        </p:par>
                        <p:par>
                          <p:cTn id="20" fill="hold">
                            <p:stCondLst>
                              <p:cond delay="1000"/>
                            </p:stCondLst>
                            <p:childTnLst>
                              <p:par>
                                <p:cTn id="21" presetID="10" presetClass="exit" presetSubtype="0" fill="hold" grpId="1" nodeType="afterEffect">
                                  <p:stCondLst>
                                    <p:cond delay="0"/>
                                  </p:stCondLst>
                                  <p:childTnLst>
                                    <p:animEffect transition="out" filter="fade">
                                      <p:cBhvr>
                                        <p:cTn id="22" dur="500"/>
                                        <p:tgtEl>
                                          <p:spTgt spid="50"/>
                                        </p:tgtEl>
                                      </p:cBhvr>
                                    </p:animEffect>
                                    <p:set>
                                      <p:cBhvr>
                                        <p:cTn id="23" dur="1" fill="hold">
                                          <p:stCondLst>
                                            <p:cond delay="499"/>
                                          </p:stCondLst>
                                        </p:cTn>
                                        <p:tgtEl>
                                          <p:spTgt spid="50"/>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5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49" grpId="2" animBg="1"/>
      <p:bldP spid="50" grpId="0" animBg="1"/>
      <p:bldP spid="50" grpId="1" animBg="1"/>
      <p:bldP spid="50"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9" name="Google Shape;1099;p47"/>
          <p:cNvSpPr txBox="1">
            <a:spLocks noGrp="1"/>
          </p:cNvSpPr>
          <p:nvPr>
            <p:ph type="title"/>
          </p:nvPr>
        </p:nvSpPr>
        <p:spPr>
          <a:xfrm>
            <a:off x="545125" y="540725"/>
            <a:ext cx="8100000" cy="7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REDIS REPLICATION</a:t>
            </a:r>
            <a:endParaRPr/>
          </a:p>
        </p:txBody>
      </p:sp>
      <p:sp>
        <p:nvSpPr>
          <p:cNvPr id="1102" name="Google Shape;1102;p47"/>
          <p:cNvSpPr/>
          <p:nvPr/>
        </p:nvSpPr>
        <p:spPr>
          <a:xfrm flipH="1">
            <a:off x="8423198" y="3779125"/>
            <a:ext cx="447402" cy="1364350"/>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47"/>
          <p:cNvGrpSpPr/>
          <p:nvPr/>
        </p:nvGrpSpPr>
        <p:grpSpPr>
          <a:xfrm>
            <a:off x="8556624" y="3973448"/>
            <a:ext cx="180564" cy="431367"/>
            <a:chOff x="8803899" y="686838"/>
            <a:chExt cx="180564" cy="431367"/>
          </a:xfrm>
        </p:grpSpPr>
        <p:sp>
          <p:nvSpPr>
            <p:cNvPr id="1104" name="Google Shape;1104;p47"/>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a:extLst>
              <a:ext uri="{FF2B5EF4-FFF2-40B4-BE49-F238E27FC236}">
                <a16:creationId xmlns:a16="http://schemas.microsoft.com/office/drawing/2014/main" id="{C052F32B-C970-4B8D-AEEE-29E75383E6ED}"/>
              </a:ext>
            </a:extLst>
          </p:cNvPr>
          <p:cNvPicPr>
            <a:picLocks noChangeAspect="1"/>
          </p:cNvPicPr>
          <p:nvPr/>
        </p:nvPicPr>
        <p:blipFill>
          <a:blip r:embed="rId3"/>
          <a:stretch>
            <a:fillRect/>
          </a:stretch>
        </p:blipFill>
        <p:spPr>
          <a:xfrm>
            <a:off x="1137103" y="2764287"/>
            <a:ext cx="481500" cy="481500"/>
          </a:xfrm>
          <a:prstGeom prst="rect">
            <a:avLst/>
          </a:prstGeom>
        </p:spPr>
      </p:pic>
      <p:cxnSp>
        <p:nvCxnSpPr>
          <p:cNvPr id="24" name="Google Shape;1146;p49">
            <a:extLst>
              <a:ext uri="{FF2B5EF4-FFF2-40B4-BE49-F238E27FC236}">
                <a16:creationId xmlns:a16="http://schemas.microsoft.com/office/drawing/2014/main" id="{25EEFDA4-71CB-4818-8AD8-9C14779B0425}"/>
              </a:ext>
            </a:extLst>
          </p:cNvPr>
          <p:cNvCxnSpPr>
            <a:cxnSpLocks/>
          </p:cNvCxnSpPr>
          <p:nvPr/>
        </p:nvCxnSpPr>
        <p:spPr>
          <a:xfrm>
            <a:off x="1613523" y="3005037"/>
            <a:ext cx="1583538" cy="5352"/>
          </a:xfrm>
          <a:prstGeom prst="straightConnector1">
            <a:avLst/>
          </a:prstGeom>
          <a:noFill/>
          <a:ln w="19050" cap="flat" cmpd="sng">
            <a:solidFill>
              <a:schemeClr val="dk1"/>
            </a:solidFill>
            <a:prstDash val="solid"/>
            <a:round/>
            <a:headEnd type="none" w="med" len="med"/>
            <a:tailEnd type="oval" w="med" len="med"/>
          </a:ln>
        </p:spPr>
      </p:cxnSp>
      <p:cxnSp>
        <p:nvCxnSpPr>
          <p:cNvPr id="31" name="Google Shape;1146;p49">
            <a:extLst>
              <a:ext uri="{FF2B5EF4-FFF2-40B4-BE49-F238E27FC236}">
                <a16:creationId xmlns:a16="http://schemas.microsoft.com/office/drawing/2014/main" id="{71F62281-02A9-4BEC-8F98-0F5491759699}"/>
              </a:ext>
            </a:extLst>
          </p:cNvPr>
          <p:cNvCxnSpPr>
            <a:cxnSpLocks/>
            <a:stCxn id="8" idx="3"/>
            <a:endCxn id="9" idx="1"/>
          </p:cNvCxnSpPr>
          <p:nvPr/>
        </p:nvCxnSpPr>
        <p:spPr>
          <a:xfrm>
            <a:off x="3786366" y="3010389"/>
            <a:ext cx="2260938" cy="730280"/>
          </a:xfrm>
          <a:prstGeom prst="straightConnector1">
            <a:avLst/>
          </a:prstGeom>
          <a:noFill/>
          <a:ln w="19050" cap="flat" cmpd="sng">
            <a:solidFill>
              <a:schemeClr val="dk1"/>
            </a:solidFill>
            <a:prstDash val="solid"/>
            <a:round/>
            <a:headEnd type="none" w="med" len="med"/>
            <a:tailEnd type="oval" w="med" len="med"/>
          </a:ln>
        </p:spPr>
      </p:cxnSp>
      <p:cxnSp>
        <p:nvCxnSpPr>
          <p:cNvPr id="34" name="Google Shape;1146;p49">
            <a:extLst>
              <a:ext uri="{FF2B5EF4-FFF2-40B4-BE49-F238E27FC236}">
                <a16:creationId xmlns:a16="http://schemas.microsoft.com/office/drawing/2014/main" id="{2C5CBC97-4FFD-461F-8B40-02D40068E9A9}"/>
              </a:ext>
            </a:extLst>
          </p:cNvPr>
          <p:cNvCxnSpPr>
            <a:cxnSpLocks/>
            <a:stCxn id="8" idx="3"/>
            <a:endCxn id="10" idx="1"/>
          </p:cNvCxnSpPr>
          <p:nvPr/>
        </p:nvCxnSpPr>
        <p:spPr>
          <a:xfrm flipV="1">
            <a:off x="3786366" y="1848551"/>
            <a:ext cx="1053495" cy="1161838"/>
          </a:xfrm>
          <a:prstGeom prst="straightConnector1">
            <a:avLst/>
          </a:prstGeom>
          <a:noFill/>
          <a:ln w="19050" cap="flat" cmpd="sng">
            <a:solidFill>
              <a:schemeClr val="dk1"/>
            </a:solidFill>
            <a:prstDash val="solid"/>
            <a:round/>
            <a:headEnd type="none" w="med" len="med"/>
            <a:tailEnd type="oval" w="med" len="med"/>
          </a:ln>
        </p:spPr>
      </p:cxnSp>
      <p:cxnSp>
        <p:nvCxnSpPr>
          <p:cNvPr id="40" name="Google Shape;1146;p49">
            <a:extLst>
              <a:ext uri="{FF2B5EF4-FFF2-40B4-BE49-F238E27FC236}">
                <a16:creationId xmlns:a16="http://schemas.microsoft.com/office/drawing/2014/main" id="{A5CE520F-FEC5-4D8B-AB57-0937849A451F}"/>
              </a:ext>
            </a:extLst>
          </p:cNvPr>
          <p:cNvCxnSpPr>
            <a:cxnSpLocks/>
            <a:stCxn id="8" idx="3"/>
            <a:endCxn id="11" idx="1"/>
          </p:cNvCxnSpPr>
          <p:nvPr/>
        </p:nvCxnSpPr>
        <p:spPr>
          <a:xfrm flipV="1">
            <a:off x="3786366" y="2670936"/>
            <a:ext cx="2060100" cy="339453"/>
          </a:xfrm>
          <a:prstGeom prst="straightConnector1">
            <a:avLst/>
          </a:prstGeom>
          <a:noFill/>
          <a:ln w="19050" cap="flat" cmpd="sng">
            <a:solidFill>
              <a:schemeClr val="dk1"/>
            </a:solidFill>
            <a:prstDash val="solid"/>
            <a:round/>
            <a:headEnd type="none" w="med" len="med"/>
            <a:tailEnd type="oval" w="med" len="med"/>
          </a:ln>
        </p:spPr>
      </p:cxnSp>
      <p:grpSp>
        <p:nvGrpSpPr>
          <p:cNvPr id="22" name="Group 21">
            <a:extLst>
              <a:ext uri="{FF2B5EF4-FFF2-40B4-BE49-F238E27FC236}">
                <a16:creationId xmlns:a16="http://schemas.microsoft.com/office/drawing/2014/main" id="{45320CFF-636C-4274-8E49-CCF39E28B1E1}"/>
              </a:ext>
            </a:extLst>
          </p:cNvPr>
          <p:cNvGrpSpPr/>
          <p:nvPr/>
        </p:nvGrpSpPr>
        <p:grpSpPr>
          <a:xfrm>
            <a:off x="3169063" y="2718276"/>
            <a:ext cx="650380" cy="730280"/>
            <a:chOff x="2998708" y="2718276"/>
            <a:chExt cx="650380" cy="730280"/>
          </a:xfrm>
        </p:grpSpPr>
        <p:pic>
          <p:nvPicPr>
            <p:cNvPr id="8" name="Picture 6">
              <a:extLst>
                <a:ext uri="{FF2B5EF4-FFF2-40B4-BE49-F238E27FC236}">
                  <a16:creationId xmlns:a16="http://schemas.microsoft.com/office/drawing/2014/main" id="{6517F41B-6FD4-4030-9547-EC277858EBD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031786" y="2718276"/>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3" name="Google Shape;919;p41">
              <a:extLst>
                <a:ext uri="{FF2B5EF4-FFF2-40B4-BE49-F238E27FC236}">
                  <a16:creationId xmlns:a16="http://schemas.microsoft.com/office/drawing/2014/main" id="{0C766BA2-AD71-498D-B1FC-D6E1D53861A0}"/>
                </a:ext>
              </a:extLst>
            </p:cNvPr>
            <p:cNvSpPr txBox="1">
              <a:spLocks/>
            </p:cNvSpPr>
            <p:nvPr/>
          </p:nvSpPr>
          <p:spPr>
            <a:xfrm>
              <a:off x="2998708" y="3202444"/>
              <a:ext cx="650380" cy="24611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Master</a:t>
              </a:r>
            </a:p>
          </p:txBody>
        </p:sp>
      </p:grpSp>
      <p:grpSp>
        <p:nvGrpSpPr>
          <p:cNvPr id="17" name="Group 16">
            <a:extLst>
              <a:ext uri="{FF2B5EF4-FFF2-40B4-BE49-F238E27FC236}">
                <a16:creationId xmlns:a16="http://schemas.microsoft.com/office/drawing/2014/main" id="{35634E3A-974C-4988-9CE6-C0801695F1D6}"/>
              </a:ext>
            </a:extLst>
          </p:cNvPr>
          <p:cNvGrpSpPr/>
          <p:nvPr/>
        </p:nvGrpSpPr>
        <p:grpSpPr>
          <a:xfrm>
            <a:off x="6002627" y="3448556"/>
            <a:ext cx="628902" cy="812389"/>
            <a:chOff x="6129199" y="3702689"/>
            <a:chExt cx="628902" cy="812389"/>
          </a:xfrm>
        </p:grpSpPr>
        <p:pic>
          <p:nvPicPr>
            <p:cNvPr id="9" name="Picture 6">
              <a:extLst>
                <a:ext uri="{FF2B5EF4-FFF2-40B4-BE49-F238E27FC236}">
                  <a16:creationId xmlns:a16="http://schemas.microsoft.com/office/drawing/2014/main" id="{F923B912-F543-4F4A-BE97-11AF2B53C94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173876" y="3702689"/>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4" name="Google Shape;919;p41">
              <a:extLst>
                <a:ext uri="{FF2B5EF4-FFF2-40B4-BE49-F238E27FC236}">
                  <a16:creationId xmlns:a16="http://schemas.microsoft.com/office/drawing/2014/main" id="{1B1FB241-5C39-43B7-937E-3B79ADEA4F8B}"/>
                </a:ext>
              </a:extLst>
            </p:cNvPr>
            <p:cNvSpPr txBox="1">
              <a:spLocks/>
            </p:cNvSpPr>
            <p:nvPr/>
          </p:nvSpPr>
          <p:spPr>
            <a:xfrm>
              <a:off x="6129199" y="4155078"/>
              <a:ext cx="628902"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grpSp>
        <p:nvGrpSpPr>
          <p:cNvPr id="5" name="Group 4">
            <a:extLst>
              <a:ext uri="{FF2B5EF4-FFF2-40B4-BE49-F238E27FC236}">
                <a16:creationId xmlns:a16="http://schemas.microsoft.com/office/drawing/2014/main" id="{B95B482B-C802-4D2D-B8B0-DEE3AD819634}"/>
              </a:ext>
            </a:extLst>
          </p:cNvPr>
          <p:cNvGrpSpPr/>
          <p:nvPr/>
        </p:nvGrpSpPr>
        <p:grpSpPr>
          <a:xfrm>
            <a:off x="4810948" y="1556438"/>
            <a:ext cx="642052" cy="754527"/>
            <a:chOff x="4543087" y="1595651"/>
            <a:chExt cx="642052" cy="754527"/>
          </a:xfrm>
        </p:grpSpPr>
        <p:pic>
          <p:nvPicPr>
            <p:cNvPr id="10" name="Picture 6">
              <a:extLst>
                <a:ext uri="{FF2B5EF4-FFF2-40B4-BE49-F238E27FC236}">
                  <a16:creationId xmlns:a16="http://schemas.microsoft.com/office/drawing/2014/main" id="{E04C35E7-D23C-4ABD-9113-C1FBF825862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572000" y="1595651"/>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5" name="Google Shape;919;p41">
              <a:extLst>
                <a:ext uri="{FF2B5EF4-FFF2-40B4-BE49-F238E27FC236}">
                  <a16:creationId xmlns:a16="http://schemas.microsoft.com/office/drawing/2014/main" id="{0DA503C8-7C14-4575-9E10-760F14189F98}"/>
                </a:ext>
              </a:extLst>
            </p:cNvPr>
            <p:cNvSpPr txBox="1">
              <a:spLocks/>
            </p:cNvSpPr>
            <p:nvPr/>
          </p:nvSpPr>
          <p:spPr>
            <a:xfrm>
              <a:off x="4543087" y="2086753"/>
              <a:ext cx="642052" cy="26342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grpSp>
        <p:nvGrpSpPr>
          <p:cNvPr id="4" name="Group 3">
            <a:extLst>
              <a:ext uri="{FF2B5EF4-FFF2-40B4-BE49-F238E27FC236}">
                <a16:creationId xmlns:a16="http://schemas.microsoft.com/office/drawing/2014/main" id="{513FAEEC-FA85-4F11-8C0C-EF8719D81D66}"/>
              </a:ext>
            </a:extLst>
          </p:cNvPr>
          <p:cNvGrpSpPr/>
          <p:nvPr/>
        </p:nvGrpSpPr>
        <p:grpSpPr>
          <a:xfrm>
            <a:off x="5807779" y="2378823"/>
            <a:ext cx="661597" cy="810743"/>
            <a:chOff x="6268104" y="2712924"/>
            <a:chExt cx="661597" cy="810743"/>
          </a:xfrm>
        </p:grpSpPr>
        <p:pic>
          <p:nvPicPr>
            <p:cNvPr id="11" name="Picture 6">
              <a:extLst>
                <a:ext uri="{FF2B5EF4-FFF2-40B4-BE49-F238E27FC236}">
                  <a16:creationId xmlns:a16="http://schemas.microsoft.com/office/drawing/2014/main" id="{DE1C23B7-ED8D-4756-9658-99974971520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306791" y="2712924"/>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6" name="Google Shape;919;p41">
              <a:extLst>
                <a:ext uri="{FF2B5EF4-FFF2-40B4-BE49-F238E27FC236}">
                  <a16:creationId xmlns:a16="http://schemas.microsoft.com/office/drawing/2014/main" id="{67A9C58F-88CA-452D-A063-53860199FE85}"/>
                </a:ext>
              </a:extLst>
            </p:cNvPr>
            <p:cNvSpPr txBox="1">
              <a:spLocks/>
            </p:cNvSpPr>
            <p:nvPr/>
          </p:nvSpPr>
          <p:spPr>
            <a:xfrm>
              <a:off x="6268104" y="3163667"/>
              <a:ext cx="661597"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grpSp>
        <p:nvGrpSpPr>
          <p:cNvPr id="41" name="Group 40">
            <a:extLst>
              <a:ext uri="{FF2B5EF4-FFF2-40B4-BE49-F238E27FC236}">
                <a16:creationId xmlns:a16="http://schemas.microsoft.com/office/drawing/2014/main" id="{57DA4B19-58F8-4844-A19E-EBE25DB58A4D}"/>
              </a:ext>
            </a:extLst>
          </p:cNvPr>
          <p:cNvGrpSpPr/>
          <p:nvPr/>
        </p:nvGrpSpPr>
        <p:grpSpPr>
          <a:xfrm>
            <a:off x="5424086" y="4314534"/>
            <a:ext cx="628902" cy="812389"/>
            <a:chOff x="6129199" y="3702689"/>
            <a:chExt cx="628902" cy="812389"/>
          </a:xfrm>
        </p:grpSpPr>
        <p:pic>
          <p:nvPicPr>
            <p:cNvPr id="42" name="Picture 6">
              <a:extLst>
                <a:ext uri="{FF2B5EF4-FFF2-40B4-BE49-F238E27FC236}">
                  <a16:creationId xmlns:a16="http://schemas.microsoft.com/office/drawing/2014/main" id="{9AECF4AE-F2E5-4007-AB38-EB460F26344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173876" y="3702689"/>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7" name="Google Shape;919;p41">
              <a:extLst>
                <a:ext uri="{FF2B5EF4-FFF2-40B4-BE49-F238E27FC236}">
                  <a16:creationId xmlns:a16="http://schemas.microsoft.com/office/drawing/2014/main" id="{4552EB3D-1F06-4CB5-BB26-09948BBB90C0}"/>
                </a:ext>
              </a:extLst>
            </p:cNvPr>
            <p:cNvSpPr txBox="1">
              <a:spLocks/>
            </p:cNvSpPr>
            <p:nvPr/>
          </p:nvSpPr>
          <p:spPr>
            <a:xfrm>
              <a:off x="6129199" y="4155078"/>
              <a:ext cx="628902"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cxnSp>
        <p:nvCxnSpPr>
          <p:cNvPr id="48" name="Google Shape;1146;p49">
            <a:extLst>
              <a:ext uri="{FF2B5EF4-FFF2-40B4-BE49-F238E27FC236}">
                <a16:creationId xmlns:a16="http://schemas.microsoft.com/office/drawing/2014/main" id="{2BCBC1F9-5898-400F-8CB9-A3D45DB25262}"/>
              </a:ext>
            </a:extLst>
          </p:cNvPr>
          <p:cNvCxnSpPr>
            <a:cxnSpLocks/>
            <a:stCxn id="8" idx="3"/>
            <a:endCxn id="42" idx="1"/>
          </p:cNvCxnSpPr>
          <p:nvPr/>
        </p:nvCxnSpPr>
        <p:spPr>
          <a:xfrm>
            <a:off x="3786366" y="3010389"/>
            <a:ext cx="1682397" cy="1596258"/>
          </a:xfrm>
          <a:prstGeom prst="straightConnector1">
            <a:avLst/>
          </a:prstGeom>
          <a:noFill/>
          <a:ln w="19050" cap="flat" cmpd="sng">
            <a:solidFill>
              <a:schemeClr val="dk1"/>
            </a:solidFill>
            <a:prstDash val="solid"/>
            <a:round/>
            <a:headEnd type="none" w="med" len="med"/>
            <a:tailEnd type="oval" w="med" len="med"/>
          </a:ln>
        </p:spPr>
      </p:cxnSp>
      <p:pic>
        <p:nvPicPr>
          <p:cNvPr id="32" name="Picture 31">
            <a:extLst>
              <a:ext uri="{FF2B5EF4-FFF2-40B4-BE49-F238E27FC236}">
                <a16:creationId xmlns:a16="http://schemas.microsoft.com/office/drawing/2014/main" id="{280D54E4-4E13-4929-B9A7-3FC20E94E219}"/>
              </a:ext>
            </a:extLst>
          </p:cNvPr>
          <p:cNvPicPr>
            <a:picLocks noChangeAspect="1"/>
          </p:cNvPicPr>
          <p:nvPr/>
        </p:nvPicPr>
        <p:blipFill>
          <a:blip r:embed="rId3"/>
          <a:stretch>
            <a:fillRect/>
          </a:stretch>
        </p:blipFill>
        <p:spPr>
          <a:xfrm>
            <a:off x="1396164" y="1906885"/>
            <a:ext cx="481500" cy="481500"/>
          </a:xfrm>
          <a:prstGeom prst="rect">
            <a:avLst/>
          </a:prstGeom>
        </p:spPr>
      </p:pic>
      <p:pic>
        <p:nvPicPr>
          <p:cNvPr id="33" name="Picture 32">
            <a:extLst>
              <a:ext uri="{FF2B5EF4-FFF2-40B4-BE49-F238E27FC236}">
                <a16:creationId xmlns:a16="http://schemas.microsoft.com/office/drawing/2014/main" id="{B4F294D6-8DFF-4E3D-8DC0-979C6F2CFEE5}"/>
              </a:ext>
            </a:extLst>
          </p:cNvPr>
          <p:cNvPicPr>
            <a:picLocks noChangeAspect="1"/>
          </p:cNvPicPr>
          <p:nvPr/>
        </p:nvPicPr>
        <p:blipFill>
          <a:blip r:embed="rId3"/>
          <a:stretch>
            <a:fillRect/>
          </a:stretch>
        </p:blipFill>
        <p:spPr>
          <a:xfrm>
            <a:off x="2363890" y="1321526"/>
            <a:ext cx="481500" cy="481500"/>
          </a:xfrm>
          <a:prstGeom prst="rect">
            <a:avLst/>
          </a:prstGeom>
        </p:spPr>
      </p:pic>
      <p:pic>
        <p:nvPicPr>
          <p:cNvPr id="36" name="Picture 35">
            <a:extLst>
              <a:ext uri="{FF2B5EF4-FFF2-40B4-BE49-F238E27FC236}">
                <a16:creationId xmlns:a16="http://schemas.microsoft.com/office/drawing/2014/main" id="{A8041C3F-74E7-4D5E-8362-FBB89335B7B7}"/>
              </a:ext>
            </a:extLst>
          </p:cNvPr>
          <p:cNvPicPr>
            <a:picLocks noChangeAspect="1"/>
          </p:cNvPicPr>
          <p:nvPr/>
        </p:nvPicPr>
        <p:blipFill>
          <a:blip r:embed="rId3"/>
          <a:stretch>
            <a:fillRect/>
          </a:stretch>
        </p:blipFill>
        <p:spPr>
          <a:xfrm>
            <a:off x="1396164" y="3599445"/>
            <a:ext cx="481500" cy="481500"/>
          </a:xfrm>
          <a:prstGeom prst="rect">
            <a:avLst/>
          </a:prstGeom>
        </p:spPr>
      </p:pic>
      <p:cxnSp>
        <p:nvCxnSpPr>
          <p:cNvPr id="38" name="Google Shape;1146;p49">
            <a:extLst>
              <a:ext uri="{FF2B5EF4-FFF2-40B4-BE49-F238E27FC236}">
                <a16:creationId xmlns:a16="http://schemas.microsoft.com/office/drawing/2014/main" id="{A56BCC97-FBDD-4CA3-ACE3-B78FA5EA47EB}"/>
              </a:ext>
            </a:extLst>
          </p:cNvPr>
          <p:cNvCxnSpPr>
            <a:cxnSpLocks/>
          </p:cNvCxnSpPr>
          <p:nvPr/>
        </p:nvCxnSpPr>
        <p:spPr>
          <a:xfrm>
            <a:off x="1872584" y="2147635"/>
            <a:ext cx="1324477" cy="862754"/>
          </a:xfrm>
          <a:prstGeom prst="straightConnector1">
            <a:avLst/>
          </a:prstGeom>
          <a:noFill/>
          <a:ln w="19050" cap="flat" cmpd="sng">
            <a:solidFill>
              <a:schemeClr val="dk1"/>
            </a:solidFill>
            <a:prstDash val="solid"/>
            <a:round/>
            <a:headEnd type="none" w="med" len="med"/>
            <a:tailEnd type="oval" w="med" len="med"/>
          </a:ln>
        </p:spPr>
      </p:cxnSp>
      <p:cxnSp>
        <p:nvCxnSpPr>
          <p:cNvPr id="39" name="Google Shape;1146;p49">
            <a:extLst>
              <a:ext uri="{FF2B5EF4-FFF2-40B4-BE49-F238E27FC236}">
                <a16:creationId xmlns:a16="http://schemas.microsoft.com/office/drawing/2014/main" id="{906AF8A1-453F-4664-9FDD-2D69207B9E92}"/>
              </a:ext>
            </a:extLst>
          </p:cNvPr>
          <p:cNvCxnSpPr>
            <a:cxnSpLocks/>
          </p:cNvCxnSpPr>
          <p:nvPr/>
        </p:nvCxnSpPr>
        <p:spPr>
          <a:xfrm>
            <a:off x="2599560" y="1803026"/>
            <a:ext cx="597501" cy="1207363"/>
          </a:xfrm>
          <a:prstGeom prst="straightConnector1">
            <a:avLst/>
          </a:prstGeom>
          <a:noFill/>
          <a:ln w="19050" cap="flat" cmpd="sng">
            <a:solidFill>
              <a:schemeClr val="dk1"/>
            </a:solidFill>
            <a:prstDash val="solid"/>
            <a:round/>
            <a:headEnd type="none" w="med" len="med"/>
            <a:tailEnd type="oval" w="med" len="med"/>
          </a:ln>
        </p:spPr>
      </p:cxnSp>
      <p:cxnSp>
        <p:nvCxnSpPr>
          <p:cNvPr id="52" name="Google Shape;1146;p49">
            <a:extLst>
              <a:ext uri="{FF2B5EF4-FFF2-40B4-BE49-F238E27FC236}">
                <a16:creationId xmlns:a16="http://schemas.microsoft.com/office/drawing/2014/main" id="{BFB1FB23-57D9-4CBA-8B71-A856DF6346A7}"/>
              </a:ext>
            </a:extLst>
          </p:cNvPr>
          <p:cNvCxnSpPr>
            <a:cxnSpLocks/>
          </p:cNvCxnSpPr>
          <p:nvPr/>
        </p:nvCxnSpPr>
        <p:spPr>
          <a:xfrm flipV="1">
            <a:off x="1872584" y="3010389"/>
            <a:ext cx="1324477" cy="829806"/>
          </a:xfrm>
          <a:prstGeom prst="straightConnector1">
            <a:avLst/>
          </a:prstGeom>
          <a:noFill/>
          <a:ln w="19050" cap="flat" cmpd="sng">
            <a:solidFill>
              <a:schemeClr val="dk1"/>
            </a:solidFill>
            <a:prstDash val="solid"/>
            <a:round/>
            <a:headEnd type="none" w="med" len="med"/>
            <a:tailEnd type="oval" w="med" len="med"/>
          </a:ln>
        </p:spPr>
      </p:cxnSp>
      <p:sp>
        <p:nvSpPr>
          <p:cNvPr id="56" name="Google Shape;967;p44">
            <a:extLst>
              <a:ext uri="{FF2B5EF4-FFF2-40B4-BE49-F238E27FC236}">
                <a16:creationId xmlns:a16="http://schemas.microsoft.com/office/drawing/2014/main" id="{2EFCB46E-4985-4D34-9A8A-E6EB5918CF48}"/>
              </a:ext>
            </a:extLst>
          </p:cNvPr>
          <p:cNvSpPr txBox="1">
            <a:spLocks/>
          </p:cNvSpPr>
          <p:nvPr/>
        </p:nvSpPr>
        <p:spPr>
          <a:xfrm>
            <a:off x="2461889" y="1927796"/>
            <a:ext cx="649224" cy="226149"/>
          </a:xfrm>
          <a:prstGeom prst="rect">
            <a:avLst/>
          </a:prstGeom>
          <a:solidFill>
            <a:schemeClr val="bg1"/>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Read1</a:t>
            </a:r>
            <a:endParaRPr lang="en-GB" sz="1200">
              <a:solidFill>
                <a:sysClr val="windowText" lastClr="000000"/>
              </a:solidFill>
              <a:latin typeface="Righteous"/>
              <a:ea typeface="Righteous"/>
              <a:cs typeface="Righteous"/>
              <a:sym typeface="Righteous"/>
            </a:endParaRPr>
          </a:p>
        </p:txBody>
      </p:sp>
      <p:sp>
        <p:nvSpPr>
          <p:cNvPr id="57" name="Google Shape;967;p44">
            <a:extLst>
              <a:ext uri="{FF2B5EF4-FFF2-40B4-BE49-F238E27FC236}">
                <a16:creationId xmlns:a16="http://schemas.microsoft.com/office/drawing/2014/main" id="{62A58ECB-A315-4F37-BAD8-3D9BDA98F809}"/>
              </a:ext>
            </a:extLst>
          </p:cNvPr>
          <p:cNvSpPr txBox="1">
            <a:spLocks/>
          </p:cNvSpPr>
          <p:nvPr/>
        </p:nvSpPr>
        <p:spPr>
          <a:xfrm>
            <a:off x="1975738" y="2337233"/>
            <a:ext cx="649224" cy="226149"/>
          </a:xfrm>
          <a:prstGeom prst="rect">
            <a:avLst/>
          </a:prstGeom>
          <a:solidFill>
            <a:schemeClr val="bg1"/>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Read2</a:t>
            </a:r>
            <a:endParaRPr lang="en-GB" sz="1200">
              <a:solidFill>
                <a:sysClr val="windowText" lastClr="000000"/>
              </a:solidFill>
              <a:latin typeface="Righteous"/>
              <a:ea typeface="Righteous"/>
              <a:cs typeface="Righteous"/>
              <a:sym typeface="Righteous"/>
            </a:endParaRPr>
          </a:p>
        </p:txBody>
      </p:sp>
      <p:sp>
        <p:nvSpPr>
          <p:cNvPr id="58" name="Google Shape;967;p44">
            <a:extLst>
              <a:ext uri="{FF2B5EF4-FFF2-40B4-BE49-F238E27FC236}">
                <a16:creationId xmlns:a16="http://schemas.microsoft.com/office/drawing/2014/main" id="{E4FAD89A-06BA-4EF5-842C-8466190E8FD8}"/>
              </a:ext>
            </a:extLst>
          </p:cNvPr>
          <p:cNvSpPr txBox="1">
            <a:spLocks/>
          </p:cNvSpPr>
          <p:nvPr/>
        </p:nvSpPr>
        <p:spPr>
          <a:xfrm>
            <a:off x="1857967" y="2880267"/>
            <a:ext cx="649224" cy="226149"/>
          </a:xfrm>
          <a:prstGeom prst="rect">
            <a:avLst/>
          </a:prstGeom>
          <a:solidFill>
            <a:schemeClr val="bg1"/>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Read3</a:t>
            </a:r>
            <a:endParaRPr lang="en-GB" sz="1200">
              <a:solidFill>
                <a:sysClr val="windowText" lastClr="000000"/>
              </a:solidFill>
              <a:latin typeface="Righteous"/>
              <a:ea typeface="Righteous"/>
              <a:cs typeface="Righteous"/>
              <a:sym typeface="Righteous"/>
            </a:endParaRPr>
          </a:p>
        </p:txBody>
      </p:sp>
      <p:sp>
        <p:nvSpPr>
          <p:cNvPr id="60" name="Google Shape;967;p44">
            <a:extLst>
              <a:ext uri="{FF2B5EF4-FFF2-40B4-BE49-F238E27FC236}">
                <a16:creationId xmlns:a16="http://schemas.microsoft.com/office/drawing/2014/main" id="{B8C60BC7-C691-46D5-8FBB-8BFF6E75ECD3}"/>
              </a:ext>
            </a:extLst>
          </p:cNvPr>
          <p:cNvSpPr txBox="1">
            <a:spLocks/>
          </p:cNvSpPr>
          <p:nvPr/>
        </p:nvSpPr>
        <p:spPr>
          <a:xfrm>
            <a:off x="2048569" y="3405208"/>
            <a:ext cx="649224" cy="226149"/>
          </a:xfrm>
          <a:prstGeom prst="rect">
            <a:avLst/>
          </a:prstGeom>
          <a:solidFill>
            <a:schemeClr val="bg1"/>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Read4</a:t>
            </a:r>
            <a:endParaRPr lang="en-GB" sz="1200">
              <a:solidFill>
                <a:sysClr val="windowText" lastClr="000000"/>
              </a:solidFill>
              <a:latin typeface="Righteous"/>
              <a:ea typeface="Righteous"/>
              <a:cs typeface="Righteous"/>
              <a:sym typeface="Righteous"/>
            </a:endParaRPr>
          </a:p>
        </p:txBody>
      </p:sp>
      <p:sp>
        <p:nvSpPr>
          <p:cNvPr id="73" name="Google Shape;967;p44">
            <a:extLst>
              <a:ext uri="{FF2B5EF4-FFF2-40B4-BE49-F238E27FC236}">
                <a16:creationId xmlns:a16="http://schemas.microsoft.com/office/drawing/2014/main" id="{472CB3C6-459D-4985-858F-65D796DC0ADC}"/>
              </a:ext>
            </a:extLst>
          </p:cNvPr>
          <p:cNvSpPr txBox="1">
            <a:spLocks/>
          </p:cNvSpPr>
          <p:nvPr/>
        </p:nvSpPr>
        <p:spPr>
          <a:xfrm>
            <a:off x="4190136" y="2147174"/>
            <a:ext cx="576072" cy="226149"/>
          </a:xfrm>
          <a:prstGeom prst="rect">
            <a:avLst/>
          </a:prstGeom>
          <a:solidFill>
            <a:schemeClr val="bg1"/>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rgbClr val="00B050"/>
                </a:solidFill>
                <a:latin typeface="Righteous"/>
                <a:ea typeface="Righteous"/>
                <a:cs typeface="Righteous"/>
              </a:rPr>
              <a:t>res1</a:t>
            </a:r>
            <a:endParaRPr lang="en-GB" sz="1200">
              <a:solidFill>
                <a:srgbClr val="00B050"/>
              </a:solidFill>
              <a:latin typeface="Righteous"/>
              <a:ea typeface="Righteous"/>
              <a:cs typeface="Righteous"/>
              <a:sym typeface="Righteous"/>
            </a:endParaRPr>
          </a:p>
        </p:txBody>
      </p:sp>
      <p:sp>
        <p:nvSpPr>
          <p:cNvPr id="74" name="Google Shape;967;p44">
            <a:extLst>
              <a:ext uri="{FF2B5EF4-FFF2-40B4-BE49-F238E27FC236}">
                <a16:creationId xmlns:a16="http://schemas.microsoft.com/office/drawing/2014/main" id="{EC5666A3-E8B5-4545-B717-057B5D750499}"/>
              </a:ext>
            </a:extLst>
          </p:cNvPr>
          <p:cNvSpPr txBox="1">
            <a:spLocks/>
          </p:cNvSpPr>
          <p:nvPr/>
        </p:nvSpPr>
        <p:spPr>
          <a:xfrm>
            <a:off x="5069819" y="2610382"/>
            <a:ext cx="576072" cy="226149"/>
          </a:xfrm>
          <a:prstGeom prst="rect">
            <a:avLst/>
          </a:prstGeom>
          <a:solidFill>
            <a:schemeClr val="bg1"/>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rgbClr val="00B050"/>
                </a:solidFill>
                <a:latin typeface="Righteous"/>
                <a:ea typeface="Righteous"/>
                <a:cs typeface="Righteous"/>
              </a:rPr>
              <a:t>res2</a:t>
            </a:r>
            <a:endParaRPr lang="en-GB" sz="1200">
              <a:solidFill>
                <a:srgbClr val="00B050"/>
              </a:solidFill>
              <a:latin typeface="Righteous"/>
              <a:ea typeface="Righteous"/>
              <a:cs typeface="Righteous"/>
              <a:sym typeface="Righteous"/>
            </a:endParaRPr>
          </a:p>
        </p:txBody>
      </p:sp>
      <p:sp>
        <p:nvSpPr>
          <p:cNvPr id="75" name="Google Shape;967;p44">
            <a:extLst>
              <a:ext uri="{FF2B5EF4-FFF2-40B4-BE49-F238E27FC236}">
                <a16:creationId xmlns:a16="http://schemas.microsoft.com/office/drawing/2014/main" id="{16B6B993-F5CE-4929-8433-DC8D18C72B4C}"/>
              </a:ext>
            </a:extLst>
          </p:cNvPr>
          <p:cNvSpPr txBox="1">
            <a:spLocks/>
          </p:cNvSpPr>
          <p:nvPr/>
        </p:nvSpPr>
        <p:spPr>
          <a:xfrm>
            <a:off x="5283729" y="3479755"/>
            <a:ext cx="576072" cy="226149"/>
          </a:xfrm>
          <a:prstGeom prst="rect">
            <a:avLst/>
          </a:prstGeom>
          <a:solidFill>
            <a:schemeClr val="bg1"/>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rgbClr val="00B050"/>
                </a:solidFill>
                <a:latin typeface="Righteous"/>
                <a:ea typeface="Righteous"/>
                <a:cs typeface="Righteous"/>
              </a:rPr>
              <a:t>res3</a:t>
            </a:r>
            <a:endParaRPr lang="en-GB" sz="1200">
              <a:solidFill>
                <a:srgbClr val="00B050"/>
              </a:solidFill>
              <a:latin typeface="Righteous"/>
              <a:ea typeface="Righteous"/>
              <a:cs typeface="Righteous"/>
              <a:sym typeface="Righteous"/>
            </a:endParaRPr>
          </a:p>
        </p:txBody>
      </p:sp>
      <p:sp>
        <p:nvSpPr>
          <p:cNvPr id="76" name="Google Shape;967;p44">
            <a:extLst>
              <a:ext uri="{FF2B5EF4-FFF2-40B4-BE49-F238E27FC236}">
                <a16:creationId xmlns:a16="http://schemas.microsoft.com/office/drawing/2014/main" id="{94682081-D36C-49C3-AA88-CF863BAE9CFE}"/>
              </a:ext>
            </a:extLst>
          </p:cNvPr>
          <p:cNvSpPr txBox="1">
            <a:spLocks/>
          </p:cNvSpPr>
          <p:nvPr/>
        </p:nvSpPr>
        <p:spPr>
          <a:xfrm>
            <a:off x="4784934" y="4147870"/>
            <a:ext cx="576072" cy="226149"/>
          </a:xfrm>
          <a:prstGeom prst="rect">
            <a:avLst/>
          </a:prstGeom>
          <a:solidFill>
            <a:schemeClr val="bg1"/>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rgbClr val="00B050"/>
                </a:solidFill>
                <a:latin typeface="Righteous"/>
                <a:ea typeface="Righteous"/>
                <a:cs typeface="Righteous"/>
              </a:rPr>
              <a:t>res4</a:t>
            </a:r>
            <a:endParaRPr lang="en-GB" sz="1200">
              <a:solidFill>
                <a:srgbClr val="00B050"/>
              </a:solidFill>
              <a:latin typeface="Righteous"/>
              <a:ea typeface="Righteous"/>
              <a:cs typeface="Righteous"/>
              <a:sym typeface="Righteous"/>
            </a:endParaRPr>
          </a:p>
        </p:txBody>
      </p:sp>
    </p:spTree>
    <p:extLst>
      <p:ext uri="{BB962C8B-B14F-4D97-AF65-F5344CB8AC3E}">
        <p14:creationId xmlns:p14="http://schemas.microsoft.com/office/powerpoint/2010/main" val="4389998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2.5E-6 -4.93827E-6 L 0.09653 0.2071 " pathEditMode="relative" rAng="0" ptsTypes="AA">
                                      <p:cBhvr>
                                        <p:cTn id="20" dur="1000" fill="hold"/>
                                        <p:tgtEl>
                                          <p:spTgt spid="56"/>
                                        </p:tgtEl>
                                        <p:attrNameLst>
                                          <p:attrName>ppt_x</p:attrName>
                                          <p:attrName>ppt_y</p:attrName>
                                        </p:attrNameLst>
                                      </p:cBhvr>
                                      <p:rCtr x="4826" y="10340"/>
                                    </p:animMotion>
                                  </p:childTnLst>
                                </p:cTn>
                              </p:par>
                              <p:par>
                                <p:cTn id="21" presetID="42" presetClass="path" presetSubtype="0" accel="50000" decel="50000" fill="hold" grpId="1" nodeType="withEffect">
                                  <p:stCondLst>
                                    <p:cond delay="150"/>
                                  </p:stCondLst>
                                  <p:childTnLst>
                                    <p:animMotion origin="layout" path="M -2.5E-6 -4.5679E-6 L 0.14358 0.1176 " pathEditMode="relative" rAng="0" ptsTypes="AA">
                                      <p:cBhvr>
                                        <p:cTn id="22" dur="1000" fill="hold"/>
                                        <p:tgtEl>
                                          <p:spTgt spid="57"/>
                                        </p:tgtEl>
                                        <p:attrNameLst>
                                          <p:attrName>ppt_x</p:attrName>
                                          <p:attrName>ppt_y</p:attrName>
                                        </p:attrNameLst>
                                      </p:cBhvr>
                                      <p:rCtr x="7170" y="5864"/>
                                    </p:animMotion>
                                  </p:childTnLst>
                                </p:cTn>
                              </p:par>
                              <p:par>
                                <p:cTn id="23" presetID="42" presetClass="path" presetSubtype="0" accel="50000" decel="50000" fill="hold" grpId="1" nodeType="withEffect">
                                  <p:stCondLst>
                                    <p:cond delay="300"/>
                                  </p:stCondLst>
                                  <p:childTnLst>
                                    <p:animMotion origin="layout" path="M -1.66667E-6 -1.23457E-7 L 0.15104 -0.00031 " pathEditMode="relative" rAng="0" ptsTypes="AA">
                                      <p:cBhvr>
                                        <p:cTn id="24" dur="1000" fill="hold"/>
                                        <p:tgtEl>
                                          <p:spTgt spid="58"/>
                                        </p:tgtEl>
                                        <p:attrNameLst>
                                          <p:attrName>ppt_x</p:attrName>
                                          <p:attrName>ppt_y</p:attrName>
                                        </p:attrNameLst>
                                      </p:cBhvr>
                                      <p:rCtr x="7552" y="-31"/>
                                    </p:animMotion>
                                  </p:childTnLst>
                                </p:cTn>
                              </p:par>
                              <p:par>
                                <p:cTn id="25" presetID="42" presetClass="path" presetSubtype="0" accel="50000" decel="50000" fill="hold" grpId="1" nodeType="withEffect">
                                  <p:stCondLst>
                                    <p:cond delay="450"/>
                                  </p:stCondLst>
                                  <p:childTnLst>
                                    <p:animMotion origin="layout" path="M 5E-6 -6.17284E-7 L 0.12414 -0.11358 " pathEditMode="relative" rAng="0" ptsTypes="AA">
                                      <p:cBhvr>
                                        <p:cTn id="26" dur="1000" fill="hold"/>
                                        <p:tgtEl>
                                          <p:spTgt spid="60"/>
                                        </p:tgtEl>
                                        <p:attrNameLst>
                                          <p:attrName>ppt_x</p:attrName>
                                          <p:attrName>ppt_y</p:attrName>
                                        </p:attrNameLst>
                                      </p:cBhvr>
                                      <p:rCtr x="6198" y="-5679"/>
                                    </p:animMotion>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2" nodeType="clickEffect">
                                  <p:stCondLst>
                                    <p:cond delay="0"/>
                                  </p:stCondLst>
                                  <p:childTnLst>
                                    <p:animMotion origin="layout" path="M 0.09653 0.2071 L 0.18524 0.04291 " pathEditMode="relative" rAng="0" ptsTypes="AA">
                                      <p:cBhvr>
                                        <p:cTn id="30" dur="1200" fill="hold"/>
                                        <p:tgtEl>
                                          <p:spTgt spid="56"/>
                                        </p:tgtEl>
                                        <p:attrNameLst>
                                          <p:attrName>ppt_x</p:attrName>
                                          <p:attrName>ppt_y</p:attrName>
                                        </p:attrNameLst>
                                      </p:cBhvr>
                                      <p:rCtr x="4427" y="-8210"/>
                                    </p:animMotion>
                                  </p:childTnLst>
                                </p:cTn>
                              </p:par>
                              <p:par>
                                <p:cTn id="31" presetID="42" presetClass="path" presetSubtype="0" accel="50000" decel="50000" fill="hold" grpId="2" nodeType="withEffect">
                                  <p:stCondLst>
                                    <p:cond delay="200"/>
                                  </p:stCondLst>
                                  <p:childTnLst>
                                    <p:animMotion origin="layout" path="M 0.14358 0.1176 L 0.33438 0.0534 " pathEditMode="relative" rAng="0" ptsTypes="AA">
                                      <p:cBhvr>
                                        <p:cTn id="32" dur="1200" fill="hold"/>
                                        <p:tgtEl>
                                          <p:spTgt spid="57"/>
                                        </p:tgtEl>
                                        <p:attrNameLst>
                                          <p:attrName>ppt_x</p:attrName>
                                          <p:attrName>ppt_y</p:attrName>
                                        </p:attrNameLst>
                                      </p:cBhvr>
                                      <p:rCtr x="9531" y="-3210"/>
                                    </p:animMotion>
                                  </p:childTnLst>
                                </p:cTn>
                              </p:par>
                              <p:par>
                                <p:cTn id="33" presetID="42" presetClass="path" presetSubtype="0" accel="50000" decel="50000" fill="hold" grpId="2" nodeType="withEffect">
                                  <p:stCondLst>
                                    <p:cond delay="400"/>
                                  </p:stCondLst>
                                  <p:childTnLst>
                                    <p:animMotion origin="layout" path="M 0.15104 -0.00031 L 0.37066 0.11698 " pathEditMode="relative" rAng="0" ptsTypes="AA">
                                      <p:cBhvr>
                                        <p:cTn id="34" dur="1200" fill="hold"/>
                                        <p:tgtEl>
                                          <p:spTgt spid="58"/>
                                        </p:tgtEl>
                                        <p:attrNameLst>
                                          <p:attrName>ppt_x</p:attrName>
                                          <p:attrName>ppt_y</p:attrName>
                                        </p:attrNameLst>
                                      </p:cBhvr>
                                      <p:rCtr x="10972" y="5864"/>
                                    </p:animMotion>
                                  </p:childTnLst>
                                </p:cTn>
                              </p:par>
                              <p:par>
                                <p:cTn id="35" presetID="42" presetClass="path" presetSubtype="0" accel="50000" decel="50000" fill="hold" grpId="2" nodeType="withEffect">
                                  <p:stCondLst>
                                    <p:cond delay="600"/>
                                  </p:stCondLst>
                                  <p:childTnLst>
                                    <p:animMotion origin="layout" path="M 0.12414 -0.11358 L 0.2948 0.14445 " pathEditMode="relative" rAng="0" ptsTypes="AA">
                                      <p:cBhvr>
                                        <p:cTn id="36" dur="1200" fill="hold"/>
                                        <p:tgtEl>
                                          <p:spTgt spid="60"/>
                                        </p:tgtEl>
                                        <p:attrNameLst>
                                          <p:attrName>ppt_x</p:attrName>
                                          <p:attrName>ppt_y</p:attrName>
                                        </p:attrNameLst>
                                      </p:cBhvr>
                                      <p:rCtr x="8524" y="12901"/>
                                    </p:animMotion>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3" nodeType="clickEffect">
                                  <p:stCondLst>
                                    <p:cond delay="0"/>
                                  </p:stCondLst>
                                  <p:childTnLst>
                                    <p:animEffect transition="out" filter="fade">
                                      <p:cBhvr>
                                        <p:cTn id="40" dur="500"/>
                                        <p:tgtEl>
                                          <p:spTgt spid="56"/>
                                        </p:tgtEl>
                                      </p:cBhvr>
                                    </p:animEffect>
                                    <p:set>
                                      <p:cBhvr>
                                        <p:cTn id="41" dur="1" fill="hold">
                                          <p:stCondLst>
                                            <p:cond delay="499"/>
                                          </p:stCondLst>
                                        </p:cTn>
                                        <p:tgtEl>
                                          <p:spTgt spid="56"/>
                                        </p:tgtEl>
                                        <p:attrNameLst>
                                          <p:attrName>style.visibility</p:attrName>
                                        </p:attrNameLst>
                                      </p:cBhvr>
                                      <p:to>
                                        <p:strVal val="hidden"/>
                                      </p:to>
                                    </p:set>
                                  </p:childTnLst>
                                </p:cTn>
                              </p:par>
                              <p:par>
                                <p:cTn id="42" presetID="10" presetClass="exit" presetSubtype="0" fill="hold" grpId="3" nodeType="withEffect">
                                  <p:stCondLst>
                                    <p:cond delay="100"/>
                                  </p:stCondLst>
                                  <p:childTnLst>
                                    <p:animEffect transition="out" filter="fade">
                                      <p:cBhvr>
                                        <p:cTn id="43" dur="500"/>
                                        <p:tgtEl>
                                          <p:spTgt spid="57"/>
                                        </p:tgtEl>
                                      </p:cBhvr>
                                    </p:animEffect>
                                    <p:set>
                                      <p:cBhvr>
                                        <p:cTn id="44" dur="1" fill="hold">
                                          <p:stCondLst>
                                            <p:cond delay="499"/>
                                          </p:stCondLst>
                                        </p:cTn>
                                        <p:tgtEl>
                                          <p:spTgt spid="57"/>
                                        </p:tgtEl>
                                        <p:attrNameLst>
                                          <p:attrName>style.visibility</p:attrName>
                                        </p:attrNameLst>
                                      </p:cBhvr>
                                      <p:to>
                                        <p:strVal val="hidden"/>
                                      </p:to>
                                    </p:set>
                                  </p:childTnLst>
                                </p:cTn>
                              </p:par>
                              <p:par>
                                <p:cTn id="45" presetID="10" presetClass="exit" presetSubtype="0" fill="hold" grpId="3" nodeType="withEffect">
                                  <p:stCondLst>
                                    <p:cond delay="200"/>
                                  </p:stCondLst>
                                  <p:childTnLst>
                                    <p:animEffect transition="out" filter="fade">
                                      <p:cBhvr>
                                        <p:cTn id="46" dur="500"/>
                                        <p:tgtEl>
                                          <p:spTgt spid="58"/>
                                        </p:tgtEl>
                                      </p:cBhvr>
                                    </p:animEffect>
                                    <p:set>
                                      <p:cBhvr>
                                        <p:cTn id="47" dur="1" fill="hold">
                                          <p:stCondLst>
                                            <p:cond delay="499"/>
                                          </p:stCondLst>
                                        </p:cTn>
                                        <p:tgtEl>
                                          <p:spTgt spid="58"/>
                                        </p:tgtEl>
                                        <p:attrNameLst>
                                          <p:attrName>style.visibility</p:attrName>
                                        </p:attrNameLst>
                                      </p:cBhvr>
                                      <p:to>
                                        <p:strVal val="hidden"/>
                                      </p:to>
                                    </p:set>
                                  </p:childTnLst>
                                </p:cTn>
                              </p:par>
                              <p:par>
                                <p:cTn id="48" presetID="10" presetClass="exit" presetSubtype="0" fill="hold" grpId="3" nodeType="withEffect">
                                  <p:stCondLst>
                                    <p:cond delay="300"/>
                                  </p:stCondLst>
                                  <p:childTnLst>
                                    <p:animEffect transition="out" filter="fade">
                                      <p:cBhvr>
                                        <p:cTn id="49" dur="500"/>
                                        <p:tgtEl>
                                          <p:spTgt spid="60"/>
                                        </p:tgtEl>
                                      </p:cBhvr>
                                    </p:animEffect>
                                    <p:set>
                                      <p:cBhvr>
                                        <p:cTn id="50" dur="1" fill="hold">
                                          <p:stCondLst>
                                            <p:cond delay="499"/>
                                          </p:stCondLst>
                                        </p:cTn>
                                        <p:tgtEl>
                                          <p:spTgt spid="60"/>
                                        </p:tgtEl>
                                        <p:attrNameLst>
                                          <p:attrName>style.visibility</p:attrName>
                                        </p:attrNameLst>
                                      </p:cBhvr>
                                      <p:to>
                                        <p:strVal val="hidden"/>
                                      </p:to>
                                    </p:set>
                                  </p:childTnLst>
                                </p:cTn>
                              </p:par>
                            </p:childTnLst>
                          </p:cTn>
                        </p:par>
                        <p:par>
                          <p:cTn id="51" fill="hold">
                            <p:stCondLst>
                              <p:cond delay="800"/>
                            </p:stCondLst>
                            <p:childTnLst>
                              <p:par>
                                <p:cTn id="52" presetID="10" presetClass="entr" presetSubtype="0" fill="hold" grpId="0" nodeType="after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par>
                                <p:cTn id="55" presetID="10" presetClass="entr" presetSubtype="0" fill="hold" grpId="0" nodeType="withEffect">
                                  <p:stCondLst>
                                    <p:cond delay="10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500"/>
                                        <p:tgtEl>
                                          <p:spTgt spid="74"/>
                                        </p:tgtEl>
                                      </p:cBhvr>
                                    </p:animEffect>
                                  </p:childTnLst>
                                </p:cTn>
                              </p:par>
                              <p:par>
                                <p:cTn id="58" presetID="10" presetClass="entr" presetSubtype="0" fill="hold" grpId="0" nodeType="withEffect">
                                  <p:stCondLst>
                                    <p:cond delay="200"/>
                                  </p:stCondLst>
                                  <p:childTnLst>
                                    <p:set>
                                      <p:cBhvr>
                                        <p:cTn id="59" dur="1" fill="hold">
                                          <p:stCondLst>
                                            <p:cond delay="0"/>
                                          </p:stCondLst>
                                        </p:cTn>
                                        <p:tgtEl>
                                          <p:spTgt spid="75"/>
                                        </p:tgtEl>
                                        <p:attrNameLst>
                                          <p:attrName>style.visibility</p:attrName>
                                        </p:attrNameLst>
                                      </p:cBhvr>
                                      <p:to>
                                        <p:strVal val="visible"/>
                                      </p:to>
                                    </p:set>
                                    <p:animEffect transition="in" filter="fade">
                                      <p:cBhvr>
                                        <p:cTn id="60" dur="500"/>
                                        <p:tgtEl>
                                          <p:spTgt spid="75"/>
                                        </p:tgtEl>
                                      </p:cBhvr>
                                    </p:animEffect>
                                  </p:childTnLst>
                                </p:cTn>
                              </p:par>
                              <p:par>
                                <p:cTn id="61" presetID="10" presetClass="entr" presetSubtype="0" fill="hold" grpId="0" nodeType="withEffect">
                                  <p:stCondLst>
                                    <p:cond delay="300"/>
                                  </p:stCondLst>
                                  <p:childTnLst>
                                    <p:set>
                                      <p:cBhvr>
                                        <p:cTn id="62" dur="1" fill="hold">
                                          <p:stCondLst>
                                            <p:cond delay="0"/>
                                          </p:stCondLst>
                                        </p:cTn>
                                        <p:tgtEl>
                                          <p:spTgt spid="76"/>
                                        </p:tgtEl>
                                        <p:attrNameLst>
                                          <p:attrName>style.visibility</p:attrName>
                                        </p:attrNameLst>
                                      </p:cBhvr>
                                      <p:to>
                                        <p:strVal val="visible"/>
                                      </p:to>
                                    </p:set>
                                    <p:animEffect transition="in" filter="fade">
                                      <p:cBhvr>
                                        <p:cTn id="63" dur="500"/>
                                        <p:tgtEl>
                                          <p:spTgt spid="76"/>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path" presetSubtype="0" accel="50000" decel="50000" fill="hold" grpId="2" nodeType="clickEffect">
                                  <p:stCondLst>
                                    <p:cond delay="0"/>
                                  </p:stCondLst>
                                  <p:childTnLst>
                                    <p:animMotion origin="layout" path="M -0.08837 0.1642 L 0.00034 1.2716E-5 " pathEditMode="fixed" rAng="0" ptsTypes="AA">
                                      <p:cBhvr>
                                        <p:cTn id="67" dur="1200" spd="-100000" fill="hold"/>
                                        <p:tgtEl>
                                          <p:spTgt spid="73"/>
                                        </p:tgtEl>
                                        <p:attrNameLst>
                                          <p:attrName>ppt_x</p:attrName>
                                          <p:attrName>ppt_y</p:attrName>
                                        </p:attrNameLst>
                                      </p:cBhvr>
                                      <p:rCtr x="4427" y="-8210"/>
                                    </p:animMotion>
                                  </p:childTnLst>
                                </p:cTn>
                              </p:par>
                              <p:par>
                                <p:cTn id="68" presetID="42" presetClass="path" presetSubtype="0" accel="50000" decel="50000" fill="hold" grpId="2" nodeType="withEffect">
                                  <p:stCondLst>
                                    <p:cond delay="200"/>
                                  </p:stCondLst>
                                  <p:childTnLst>
                                    <p:animMotion origin="layout" path="M -0.19078 0.06452 L 2.27778E-5 0.00032 " pathEditMode="fixed" rAng="0" ptsTypes="AA">
                                      <p:cBhvr>
                                        <p:cTn id="69" dur="1200" spd="-100000" fill="hold"/>
                                        <p:tgtEl>
                                          <p:spTgt spid="74"/>
                                        </p:tgtEl>
                                        <p:attrNameLst>
                                          <p:attrName>ppt_x</p:attrName>
                                          <p:attrName>ppt_y</p:attrName>
                                        </p:attrNameLst>
                                      </p:cBhvr>
                                      <p:rCtr x="9531" y="-3210"/>
                                    </p:animMotion>
                                  </p:childTnLst>
                                </p:cTn>
                              </p:par>
                              <p:par>
                                <p:cTn id="70" presetID="42" presetClass="path" presetSubtype="0" accel="50000" decel="50000" fill="hold" grpId="2" nodeType="withEffect">
                                  <p:stCondLst>
                                    <p:cond delay="400"/>
                                  </p:stCondLst>
                                  <p:childTnLst>
                                    <p:animMotion origin="layout" path="M -0.21945 -0.11698 L 0.00018 0.00031 " pathEditMode="fixed" rAng="0" ptsTypes="AA">
                                      <p:cBhvr>
                                        <p:cTn id="71" dur="1200" spd="-100000" fill="hold"/>
                                        <p:tgtEl>
                                          <p:spTgt spid="75"/>
                                        </p:tgtEl>
                                        <p:attrNameLst>
                                          <p:attrName>ppt_x</p:attrName>
                                          <p:attrName>ppt_y</p:attrName>
                                        </p:attrNameLst>
                                      </p:cBhvr>
                                      <p:rCtr x="10972" y="5864"/>
                                    </p:animMotion>
                                  </p:childTnLst>
                                </p:cTn>
                              </p:par>
                              <p:par>
                                <p:cTn id="72" presetID="42" presetClass="path" presetSubtype="0" accel="50000" decel="50000" fill="hold" grpId="2" nodeType="withEffect">
                                  <p:stCondLst>
                                    <p:cond delay="600"/>
                                  </p:stCondLst>
                                  <p:childTnLst>
                                    <p:animMotion origin="layout" path="M -0.17101 -0.25803 L -0.00035 4.93827E-6 " pathEditMode="fixed" rAng="0" ptsTypes="AA">
                                      <p:cBhvr>
                                        <p:cTn id="73" dur="1200" spd="-100000" fill="hold"/>
                                        <p:tgtEl>
                                          <p:spTgt spid="76"/>
                                        </p:tgtEl>
                                        <p:attrNameLst>
                                          <p:attrName>ppt_x</p:attrName>
                                          <p:attrName>ppt_y</p:attrName>
                                        </p:attrNameLst>
                                      </p:cBhvr>
                                      <p:rCtr x="8524" y="12901"/>
                                    </p:animMotion>
                                  </p:childTnLst>
                                </p:cTn>
                              </p:par>
                            </p:childTnLst>
                          </p:cTn>
                        </p:par>
                      </p:childTnLst>
                    </p:cTn>
                  </p:par>
                  <p:par>
                    <p:cTn id="74" fill="hold">
                      <p:stCondLst>
                        <p:cond delay="indefinite"/>
                      </p:stCondLst>
                      <p:childTnLst>
                        <p:par>
                          <p:cTn id="75" fill="hold">
                            <p:stCondLst>
                              <p:cond delay="0"/>
                            </p:stCondLst>
                            <p:childTnLst>
                              <p:par>
                                <p:cTn id="76" presetID="42" presetClass="path" presetSubtype="0" accel="50000" decel="50000" fill="hold" grpId="1" nodeType="clickEffect">
                                  <p:stCondLst>
                                    <p:cond delay="0"/>
                                  </p:stCondLst>
                                  <p:childTnLst>
                                    <p:animMotion origin="layout" path="M -0.1849 -0.04291 L -0.08837 0.1642 " pathEditMode="fixed" rAng="0" ptsTypes="AA">
                                      <p:cBhvr>
                                        <p:cTn id="77" dur="1000" spd="-100000" fill="hold"/>
                                        <p:tgtEl>
                                          <p:spTgt spid="73"/>
                                        </p:tgtEl>
                                        <p:attrNameLst>
                                          <p:attrName>ppt_x</p:attrName>
                                          <p:attrName>ppt_y</p:attrName>
                                        </p:attrNameLst>
                                      </p:cBhvr>
                                      <p:rCtr x="4826" y="10340"/>
                                    </p:animMotion>
                                  </p:childTnLst>
                                </p:cTn>
                              </p:par>
                              <p:par>
                                <p:cTn id="78" presetID="42" presetClass="path" presetSubtype="0" accel="50000" decel="50000" fill="hold" grpId="1" nodeType="withEffect">
                                  <p:stCondLst>
                                    <p:cond delay="150"/>
                                  </p:stCondLst>
                                  <p:childTnLst>
                                    <p:animMotion origin="layout" path="M -0.33437 -0.05309 L -0.19078 0.06452 " pathEditMode="fixed" rAng="0" ptsTypes="AA">
                                      <p:cBhvr>
                                        <p:cTn id="79" dur="1000" spd="-100000" fill="hold"/>
                                        <p:tgtEl>
                                          <p:spTgt spid="74"/>
                                        </p:tgtEl>
                                        <p:attrNameLst>
                                          <p:attrName>ppt_x</p:attrName>
                                          <p:attrName>ppt_y</p:attrName>
                                        </p:attrNameLst>
                                      </p:cBhvr>
                                      <p:rCtr x="7170" y="5864"/>
                                    </p:animMotion>
                                  </p:childTnLst>
                                </p:cTn>
                              </p:par>
                              <p:par>
                                <p:cTn id="80" presetID="42" presetClass="path" presetSubtype="0" accel="50000" decel="50000" fill="hold" grpId="1" nodeType="withEffect">
                                  <p:stCondLst>
                                    <p:cond delay="300"/>
                                  </p:stCondLst>
                                  <p:childTnLst>
                                    <p:animMotion origin="layout" path="M -0.37048 -0.11667 L -0.21945 -0.11698 " pathEditMode="fixed" rAng="0" ptsTypes="AA">
                                      <p:cBhvr>
                                        <p:cTn id="81" dur="1000" spd="-100000" fill="hold"/>
                                        <p:tgtEl>
                                          <p:spTgt spid="75"/>
                                        </p:tgtEl>
                                        <p:attrNameLst>
                                          <p:attrName>ppt_x</p:attrName>
                                          <p:attrName>ppt_y</p:attrName>
                                        </p:attrNameLst>
                                      </p:cBhvr>
                                      <p:rCtr x="7552" y="-31"/>
                                    </p:animMotion>
                                  </p:childTnLst>
                                </p:cTn>
                              </p:par>
                              <p:par>
                                <p:cTn id="82" presetID="42" presetClass="path" presetSubtype="0" accel="50000" decel="50000" fill="hold" grpId="1" nodeType="withEffect">
                                  <p:stCondLst>
                                    <p:cond delay="450"/>
                                  </p:stCondLst>
                                  <p:childTnLst>
                                    <p:animMotion origin="layout" path="M -0.29514 -0.14445 L -0.17101 -0.25803 " pathEditMode="fixed" rAng="0" ptsTypes="AA">
                                      <p:cBhvr>
                                        <p:cTn id="83" dur="1000" spd="-100000" fill="hold"/>
                                        <p:tgtEl>
                                          <p:spTgt spid="76"/>
                                        </p:tgtEl>
                                        <p:attrNameLst>
                                          <p:attrName>ppt_x</p:attrName>
                                          <p:attrName>ppt_y</p:attrName>
                                        </p:attrNameLst>
                                      </p:cBhvr>
                                      <p:rCtr x="6198" y="-5679"/>
                                    </p:animMotion>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3" nodeType="clickEffect">
                                  <p:stCondLst>
                                    <p:cond delay="0"/>
                                  </p:stCondLst>
                                  <p:childTnLst>
                                    <p:animEffect transition="out" filter="fade">
                                      <p:cBhvr>
                                        <p:cTn id="87" dur="500"/>
                                        <p:tgtEl>
                                          <p:spTgt spid="73"/>
                                        </p:tgtEl>
                                      </p:cBhvr>
                                    </p:animEffect>
                                    <p:set>
                                      <p:cBhvr>
                                        <p:cTn id="88" dur="1" fill="hold">
                                          <p:stCondLst>
                                            <p:cond delay="499"/>
                                          </p:stCondLst>
                                        </p:cTn>
                                        <p:tgtEl>
                                          <p:spTgt spid="73"/>
                                        </p:tgtEl>
                                        <p:attrNameLst>
                                          <p:attrName>style.visibility</p:attrName>
                                        </p:attrNameLst>
                                      </p:cBhvr>
                                      <p:to>
                                        <p:strVal val="hidden"/>
                                      </p:to>
                                    </p:set>
                                  </p:childTnLst>
                                </p:cTn>
                              </p:par>
                              <p:par>
                                <p:cTn id="89" presetID="10" presetClass="exit" presetSubtype="0" fill="hold" grpId="3" nodeType="withEffect">
                                  <p:stCondLst>
                                    <p:cond delay="100"/>
                                  </p:stCondLst>
                                  <p:childTnLst>
                                    <p:animEffect transition="out" filter="fade">
                                      <p:cBhvr>
                                        <p:cTn id="90" dur="500"/>
                                        <p:tgtEl>
                                          <p:spTgt spid="74"/>
                                        </p:tgtEl>
                                      </p:cBhvr>
                                    </p:animEffect>
                                    <p:set>
                                      <p:cBhvr>
                                        <p:cTn id="91" dur="1" fill="hold">
                                          <p:stCondLst>
                                            <p:cond delay="499"/>
                                          </p:stCondLst>
                                        </p:cTn>
                                        <p:tgtEl>
                                          <p:spTgt spid="74"/>
                                        </p:tgtEl>
                                        <p:attrNameLst>
                                          <p:attrName>style.visibility</p:attrName>
                                        </p:attrNameLst>
                                      </p:cBhvr>
                                      <p:to>
                                        <p:strVal val="hidden"/>
                                      </p:to>
                                    </p:set>
                                  </p:childTnLst>
                                </p:cTn>
                              </p:par>
                              <p:par>
                                <p:cTn id="92" presetID="10" presetClass="exit" presetSubtype="0" fill="hold" grpId="3" nodeType="withEffect">
                                  <p:stCondLst>
                                    <p:cond delay="200"/>
                                  </p:stCondLst>
                                  <p:childTnLst>
                                    <p:animEffect transition="out" filter="fade">
                                      <p:cBhvr>
                                        <p:cTn id="93" dur="500"/>
                                        <p:tgtEl>
                                          <p:spTgt spid="75"/>
                                        </p:tgtEl>
                                      </p:cBhvr>
                                    </p:animEffect>
                                    <p:set>
                                      <p:cBhvr>
                                        <p:cTn id="94" dur="1" fill="hold">
                                          <p:stCondLst>
                                            <p:cond delay="499"/>
                                          </p:stCondLst>
                                        </p:cTn>
                                        <p:tgtEl>
                                          <p:spTgt spid="75"/>
                                        </p:tgtEl>
                                        <p:attrNameLst>
                                          <p:attrName>style.visibility</p:attrName>
                                        </p:attrNameLst>
                                      </p:cBhvr>
                                      <p:to>
                                        <p:strVal val="hidden"/>
                                      </p:to>
                                    </p:set>
                                  </p:childTnLst>
                                </p:cTn>
                              </p:par>
                              <p:par>
                                <p:cTn id="95" presetID="10" presetClass="exit" presetSubtype="0" fill="hold" grpId="3" nodeType="withEffect">
                                  <p:stCondLst>
                                    <p:cond delay="300"/>
                                  </p:stCondLst>
                                  <p:childTnLst>
                                    <p:animEffect transition="out" filter="fade">
                                      <p:cBhvr>
                                        <p:cTn id="96" dur="500"/>
                                        <p:tgtEl>
                                          <p:spTgt spid="76"/>
                                        </p:tgtEl>
                                      </p:cBhvr>
                                    </p:animEffect>
                                    <p:set>
                                      <p:cBhvr>
                                        <p:cTn id="97"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6" grpId="2" animBg="1"/>
      <p:bldP spid="56" grpId="3" animBg="1"/>
      <p:bldP spid="57" grpId="0" animBg="1"/>
      <p:bldP spid="57" grpId="1" animBg="1"/>
      <p:bldP spid="57" grpId="2" animBg="1"/>
      <p:bldP spid="57" grpId="3" animBg="1"/>
      <p:bldP spid="58" grpId="0" animBg="1"/>
      <p:bldP spid="58" grpId="1" animBg="1"/>
      <p:bldP spid="58" grpId="2" animBg="1"/>
      <p:bldP spid="58" grpId="3" animBg="1"/>
      <p:bldP spid="60" grpId="0" animBg="1"/>
      <p:bldP spid="60" grpId="1" animBg="1"/>
      <p:bldP spid="60" grpId="2" animBg="1"/>
      <p:bldP spid="60" grpId="3" animBg="1"/>
      <p:bldP spid="73" grpId="0" animBg="1"/>
      <p:bldP spid="73" grpId="1" animBg="1"/>
      <p:bldP spid="73" grpId="2" animBg="1"/>
      <p:bldP spid="73" grpId="3" animBg="1"/>
      <p:bldP spid="74" grpId="0" animBg="1"/>
      <p:bldP spid="74" grpId="1" animBg="1"/>
      <p:bldP spid="74" grpId="2" animBg="1"/>
      <p:bldP spid="74" grpId="3" animBg="1"/>
      <p:bldP spid="75" grpId="0" animBg="1"/>
      <p:bldP spid="75" grpId="1" animBg="1"/>
      <p:bldP spid="75" grpId="2" animBg="1"/>
      <p:bldP spid="75" grpId="3" animBg="1"/>
      <p:bldP spid="76" grpId="0" animBg="1"/>
      <p:bldP spid="76" grpId="1" animBg="1"/>
      <p:bldP spid="76" grpId="2" animBg="1"/>
      <p:bldP spid="76" grpId="3"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70" name="Google Shape;1170;p50"/>
          <p:cNvSpPr txBox="1">
            <a:spLocks noGrp="1"/>
          </p:cNvSpPr>
          <p:nvPr>
            <p:ph type="subTitle" idx="1"/>
          </p:nvPr>
        </p:nvSpPr>
        <p:spPr>
          <a:xfrm>
            <a:off x="1825100" y="2114925"/>
            <a:ext cx="2400600" cy="4568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b="1">
                <a:solidFill>
                  <a:schemeClr val="accent1"/>
                </a:solidFill>
              </a:rPr>
              <a:t>NGO VAN ANH KIET</a:t>
            </a:r>
          </a:p>
        </p:txBody>
      </p:sp>
      <p:sp>
        <p:nvSpPr>
          <p:cNvPr id="1171" name="Google Shape;1171;p5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accent1"/>
                </a:solidFill>
              </a:rPr>
              <a:t>19127191</a:t>
            </a:r>
          </a:p>
        </p:txBody>
      </p:sp>
      <p:sp>
        <p:nvSpPr>
          <p:cNvPr id="1172" name="Google Shape;1172;p50"/>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PHUNG ANH KHOA</a:t>
            </a:r>
            <a:endParaRPr/>
          </a:p>
        </p:txBody>
      </p:sp>
      <p:sp>
        <p:nvSpPr>
          <p:cNvPr id="1173" name="Google Shape;1173;p50"/>
          <p:cNvSpPr txBox="1">
            <a:spLocks noGrp="1"/>
          </p:cNvSpPr>
          <p:nvPr>
            <p:ph type="title" idx="3"/>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19127449</a:t>
            </a:r>
            <a:endParaRPr/>
          </a:p>
        </p:txBody>
      </p:sp>
      <p:sp>
        <p:nvSpPr>
          <p:cNvPr id="1174" name="Google Shape;1174;p50"/>
          <p:cNvSpPr txBox="1">
            <a:spLocks noGrp="1"/>
          </p:cNvSpPr>
          <p:nvPr>
            <p:ph type="subTitle" idx="4"/>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NGO HUY ANH</a:t>
            </a:r>
            <a:endParaRPr/>
          </a:p>
        </p:txBody>
      </p:sp>
      <p:sp>
        <p:nvSpPr>
          <p:cNvPr id="1175" name="Google Shape;1175;p50"/>
          <p:cNvSpPr txBox="1">
            <a:spLocks noGrp="1"/>
          </p:cNvSpPr>
          <p:nvPr>
            <p:ph type="title" idx="5"/>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19127095</a:t>
            </a:r>
            <a:endParaRPr/>
          </a:p>
        </p:txBody>
      </p:sp>
      <p:sp>
        <p:nvSpPr>
          <p:cNvPr id="1176" name="Google Shape;1176;p50"/>
          <p:cNvSpPr txBox="1">
            <a:spLocks noGrp="1"/>
          </p:cNvSpPr>
          <p:nvPr>
            <p:ph type="subTitle" idx="6"/>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GB"/>
              <a:t>TRIEU NGUYEN PHAT</a:t>
            </a:r>
            <a:endParaRPr/>
          </a:p>
        </p:txBody>
      </p:sp>
      <p:sp>
        <p:nvSpPr>
          <p:cNvPr id="1177" name="Google Shape;1177;p50"/>
          <p:cNvSpPr txBox="1">
            <a:spLocks noGrp="1"/>
          </p:cNvSpPr>
          <p:nvPr>
            <p:ph type="title" idx="7"/>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19127505</a:t>
            </a:r>
            <a:endParaRPr/>
          </a:p>
        </p:txBody>
      </p:sp>
      <p:sp>
        <p:nvSpPr>
          <p:cNvPr id="1165" name="Google Shape;1165;p50"/>
          <p:cNvSpPr txBox="1">
            <a:spLocks noGrp="1"/>
          </p:cNvSpPr>
          <p:nvPr>
            <p:ph type="title" idx="8"/>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MEMBER</a:t>
            </a:r>
            <a:endParaRPr/>
          </a:p>
        </p:txBody>
      </p:sp>
      <p:sp>
        <p:nvSpPr>
          <p:cNvPr id="8" name="Flowchart: Connector 7">
            <a:extLst>
              <a:ext uri="{FF2B5EF4-FFF2-40B4-BE49-F238E27FC236}">
                <a16:creationId xmlns:a16="http://schemas.microsoft.com/office/drawing/2014/main" id="{CF7D2501-1827-467E-99E8-586383FF3B43}"/>
              </a:ext>
            </a:extLst>
          </p:cNvPr>
          <p:cNvSpPr/>
          <p:nvPr/>
        </p:nvSpPr>
        <p:spPr>
          <a:xfrm>
            <a:off x="849725" y="3220050"/>
            <a:ext cx="770400" cy="7704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0" name="Picture 29">
            <a:extLst>
              <a:ext uri="{FF2B5EF4-FFF2-40B4-BE49-F238E27FC236}">
                <a16:creationId xmlns:a16="http://schemas.microsoft.com/office/drawing/2014/main" id="{3FD6A8CF-1E86-4AD1-B1EA-1B64F99F4D62}"/>
              </a:ext>
            </a:extLst>
          </p:cNvPr>
          <p:cNvPicPr>
            <a:picLocks noChangeAspect="1"/>
          </p:cNvPicPr>
          <p:nvPr/>
        </p:nvPicPr>
        <p:blipFill>
          <a:blip r:embed="rId3"/>
          <a:stretch>
            <a:fillRect/>
          </a:stretch>
        </p:blipFill>
        <p:spPr>
          <a:xfrm flipH="1">
            <a:off x="1050488" y="3425250"/>
            <a:ext cx="353510" cy="353510"/>
          </a:xfrm>
          <a:prstGeom prst="rect">
            <a:avLst/>
          </a:prstGeom>
        </p:spPr>
      </p:pic>
      <p:sp>
        <p:nvSpPr>
          <p:cNvPr id="31" name="Flowchart: Connector 30">
            <a:extLst>
              <a:ext uri="{FF2B5EF4-FFF2-40B4-BE49-F238E27FC236}">
                <a16:creationId xmlns:a16="http://schemas.microsoft.com/office/drawing/2014/main" id="{19C7E28C-81F8-455F-B743-F5F2D51305E5}"/>
              </a:ext>
            </a:extLst>
          </p:cNvPr>
          <p:cNvSpPr/>
          <p:nvPr/>
        </p:nvSpPr>
        <p:spPr>
          <a:xfrm>
            <a:off x="849725" y="1777088"/>
            <a:ext cx="770400" cy="77040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Flowchart: Connector 32">
            <a:extLst>
              <a:ext uri="{FF2B5EF4-FFF2-40B4-BE49-F238E27FC236}">
                <a16:creationId xmlns:a16="http://schemas.microsoft.com/office/drawing/2014/main" id="{073DCBCE-4F9A-4804-BE39-949261CC0CD9}"/>
              </a:ext>
            </a:extLst>
          </p:cNvPr>
          <p:cNvSpPr/>
          <p:nvPr/>
        </p:nvSpPr>
        <p:spPr>
          <a:xfrm>
            <a:off x="5117360" y="1777088"/>
            <a:ext cx="770400" cy="7704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5" name="Picture 34">
            <a:extLst>
              <a:ext uri="{FF2B5EF4-FFF2-40B4-BE49-F238E27FC236}">
                <a16:creationId xmlns:a16="http://schemas.microsoft.com/office/drawing/2014/main" id="{AEF8B61D-EB15-46EC-8024-F871B223D7DB}"/>
              </a:ext>
            </a:extLst>
          </p:cNvPr>
          <p:cNvPicPr>
            <a:picLocks noChangeAspect="1"/>
          </p:cNvPicPr>
          <p:nvPr/>
        </p:nvPicPr>
        <p:blipFill>
          <a:blip r:embed="rId3"/>
          <a:stretch>
            <a:fillRect/>
          </a:stretch>
        </p:blipFill>
        <p:spPr>
          <a:xfrm flipH="1">
            <a:off x="5325805" y="2011794"/>
            <a:ext cx="353510" cy="353510"/>
          </a:xfrm>
          <a:prstGeom prst="rect">
            <a:avLst/>
          </a:prstGeom>
        </p:spPr>
      </p:pic>
      <p:pic>
        <p:nvPicPr>
          <p:cNvPr id="36" name="Picture 35">
            <a:extLst>
              <a:ext uri="{FF2B5EF4-FFF2-40B4-BE49-F238E27FC236}">
                <a16:creationId xmlns:a16="http://schemas.microsoft.com/office/drawing/2014/main" id="{DE09BB53-9029-40AA-A04A-89CAC1406016}"/>
              </a:ext>
            </a:extLst>
          </p:cNvPr>
          <p:cNvPicPr>
            <a:picLocks noChangeAspect="1"/>
          </p:cNvPicPr>
          <p:nvPr/>
        </p:nvPicPr>
        <p:blipFill>
          <a:blip r:embed="rId4">
            <a:duotone>
              <a:schemeClr val="accent4">
                <a:shade val="45000"/>
                <a:satMod val="135000"/>
              </a:schemeClr>
              <a:prstClr val="white"/>
            </a:duotone>
          </a:blip>
          <a:stretch>
            <a:fillRect/>
          </a:stretch>
        </p:blipFill>
        <p:spPr>
          <a:xfrm>
            <a:off x="1075217" y="2010261"/>
            <a:ext cx="304053" cy="304053"/>
          </a:xfrm>
          <a:prstGeom prst="rect">
            <a:avLst/>
          </a:prstGeom>
        </p:spPr>
      </p:pic>
      <p:sp>
        <p:nvSpPr>
          <p:cNvPr id="37" name="Flowchart: Connector 36">
            <a:extLst>
              <a:ext uri="{FF2B5EF4-FFF2-40B4-BE49-F238E27FC236}">
                <a16:creationId xmlns:a16="http://schemas.microsoft.com/office/drawing/2014/main" id="{1C4FE715-7457-4DAC-AD2E-464C3233C498}"/>
              </a:ext>
            </a:extLst>
          </p:cNvPr>
          <p:cNvSpPr/>
          <p:nvPr/>
        </p:nvSpPr>
        <p:spPr>
          <a:xfrm>
            <a:off x="5117360" y="3220050"/>
            <a:ext cx="770400" cy="770400"/>
          </a:xfrm>
          <a:prstGeom prst="flowChartConnec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8" name="Picture 37">
            <a:extLst>
              <a:ext uri="{FF2B5EF4-FFF2-40B4-BE49-F238E27FC236}">
                <a16:creationId xmlns:a16="http://schemas.microsoft.com/office/drawing/2014/main" id="{AD3C2386-43FD-4273-98EB-EC4B218F8B41}"/>
              </a:ext>
            </a:extLst>
          </p:cNvPr>
          <p:cNvPicPr>
            <a:picLocks noChangeAspect="1"/>
          </p:cNvPicPr>
          <p:nvPr/>
        </p:nvPicPr>
        <p:blipFill>
          <a:blip r:embed="rId3"/>
          <a:stretch>
            <a:fillRect/>
          </a:stretch>
        </p:blipFill>
        <p:spPr>
          <a:xfrm flipH="1">
            <a:off x="5325805" y="3454756"/>
            <a:ext cx="353510" cy="353510"/>
          </a:xfrm>
          <a:prstGeom prst="rect">
            <a:avLst/>
          </a:prstGeom>
        </p:spPr>
      </p:pic>
    </p:spTree>
    <p:extLst>
      <p:ext uri="{BB962C8B-B14F-4D97-AF65-F5344CB8AC3E}">
        <p14:creationId xmlns:p14="http://schemas.microsoft.com/office/powerpoint/2010/main" val="3836617187"/>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9" name="Google Shape;1099;p47"/>
          <p:cNvSpPr txBox="1">
            <a:spLocks noGrp="1"/>
          </p:cNvSpPr>
          <p:nvPr>
            <p:ph type="title"/>
          </p:nvPr>
        </p:nvSpPr>
        <p:spPr>
          <a:xfrm>
            <a:off x="545125" y="540725"/>
            <a:ext cx="8100000" cy="7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REDIS REPLICATION</a:t>
            </a:r>
            <a:endParaRPr/>
          </a:p>
        </p:txBody>
      </p:sp>
      <p:sp>
        <p:nvSpPr>
          <p:cNvPr id="1102" name="Google Shape;1102;p47"/>
          <p:cNvSpPr/>
          <p:nvPr/>
        </p:nvSpPr>
        <p:spPr>
          <a:xfrm flipH="1">
            <a:off x="8423198" y="3779125"/>
            <a:ext cx="447402" cy="1364350"/>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47"/>
          <p:cNvGrpSpPr/>
          <p:nvPr/>
        </p:nvGrpSpPr>
        <p:grpSpPr>
          <a:xfrm>
            <a:off x="8556624" y="3973448"/>
            <a:ext cx="180564" cy="431367"/>
            <a:chOff x="8803899" y="686838"/>
            <a:chExt cx="180564" cy="431367"/>
          </a:xfrm>
        </p:grpSpPr>
        <p:sp>
          <p:nvSpPr>
            <p:cNvPr id="1104" name="Google Shape;1104;p47"/>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a:extLst>
              <a:ext uri="{FF2B5EF4-FFF2-40B4-BE49-F238E27FC236}">
                <a16:creationId xmlns:a16="http://schemas.microsoft.com/office/drawing/2014/main" id="{C052F32B-C970-4B8D-AEEE-29E75383E6ED}"/>
              </a:ext>
            </a:extLst>
          </p:cNvPr>
          <p:cNvPicPr>
            <a:picLocks noChangeAspect="1"/>
          </p:cNvPicPr>
          <p:nvPr/>
        </p:nvPicPr>
        <p:blipFill>
          <a:blip r:embed="rId3"/>
          <a:stretch>
            <a:fillRect/>
          </a:stretch>
        </p:blipFill>
        <p:spPr>
          <a:xfrm>
            <a:off x="1137103" y="2764287"/>
            <a:ext cx="481500" cy="481500"/>
          </a:xfrm>
          <a:prstGeom prst="rect">
            <a:avLst/>
          </a:prstGeom>
        </p:spPr>
      </p:pic>
      <p:cxnSp>
        <p:nvCxnSpPr>
          <p:cNvPr id="24" name="Google Shape;1146;p49">
            <a:extLst>
              <a:ext uri="{FF2B5EF4-FFF2-40B4-BE49-F238E27FC236}">
                <a16:creationId xmlns:a16="http://schemas.microsoft.com/office/drawing/2014/main" id="{25EEFDA4-71CB-4818-8AD8-9C14779B0425}"/>
              </a:ext>
            </a:extLst>
          </p:cNvPr>
          <p:cNvCxnSpPr>
            <a:cxnSpLocks/>
          </p:cNvCxnSpPr>
          <p:nvPr/>
        </p:nvCxnSpPr>
        <p:spPr>
          <a:xfrm>
            <a:off x="1613523" y="3005037"/>
            <a:ext cx="1583538" cy="5352"/>
          </a:xfrm>
          <a:prstGeom prst="straightConnector1">
            <a:avLst/>
          </a:prstGeom>
          <a:noFill/>
          <a:ln w="19050" cap="flat" cmpd="sng">
            <a:solidFill>
              <a:schemeClr val="dk1"/>
            </a:solidFill>
            <a:prstDash val="solid"/>
            <a:round/>
            <a:headEnd type="none" w="med" len="med"/>
            <a:tailEnd type="oval" w="med" len="med"/>
          </a:ln>
        </p:spPr>
      </p:cxnSp>
      <p:cxnSp>
        <p:nvCxnSpPr>
          <p:cNvPr id="31" name="Google Shape;1146;p49">
            <a:extLst>
              <a:ext uri="{FF2B5EF4-FFF2-40B4-BE49-F238E27FC236}">
                <a16:creationId xmlns:a16="http://schemas.microsoft.com/office/drawing/2014/main" id="{71F62281-02A9-4BEC-8F98-0F5491759699}"/>
              </a:ext>
            </a:extLst>
          </p:cNvPr>
          <p:cNvCxnSpPr>
            <a:cxnSpLocks/>
            <a:stCxn id="8" idx="3"/>
            <a:endCxn id="9" idx="1"/>
          </p:cNvCxnSpPr>
          <p:nvPr/>
        </p:nvCxnSpPr>
        <p:spPr>
          <a:xfrm>
            <a:off x="3786366" y="3010389"/>
            <a:ext cx="2260938" cy="730280"/>
          </a:xfrm>
          <a:prstGeom prst="straightConnector1">
            <a:avLst/>
          </a:prstGeom>
          <a:noFill/>
          <a:ln w="19050" cap="flat" cmpd="sng">
            <a:solidFill>
              <a:schemeClr val="dk1"/>
            </a:solidFill>
            <a:prstDash val="solid"/>
            <a:round/>
            <a:headEnd type="none" w="med" len="med"/>
            <a:tailEnd type="oval" w="med" len="med"/>
          </a:ln>
        </p:spPr>
      </p:cxnSp>
      <p:cxnSp>
        <p:nvCxnSpPr>
          <p:cNvPr id="34" name="Google Shape;1146;p49">
            <a:extLst>
              <a:ext uri="{FF2B5EF4-FFF2-40B4-BE49-F238E27FC236}">
                <a16:creationId xmlns:a16="http://schemas.microsoft.com/office/drawing/2014/main" id="{2C5CBC97-4FFD-461F-8B40-02D40068E9A9}"/>
              </a:ext>
            </a:extLst>
          </p:cNvPr>
          <p:cNvCxnSpPr>
            <a:cxnSpLocks/>
            <a:stCxn id="8" idx="3"/>
            <a:endCxn id="10" idx="1"/>
          </p:cNvCxnSpPr>
          <p:nvPr/>
        </p:nvCxnSpPr>
        <p:spPr>
          <a:xfrm flipV="1">
            <a:off x="3786366" y="1848551"/>
            <a:ext cx="1053495" cy="1161838"/>
          </a:xfrm>
          <a:prstGeom prst="straightConnector1">
            <a:avLst/>
          </a:prstGeom>
          <a:noFill/>
          <a:ln w="19050" cap="flat" cmpd="sng">
            <a:solidFill>
              <a:schemeClr val="dk1"/>
            </a:solidFill>
            <a:prstDash val="solid"/>
            <a:round/>
            <a:headEnd type="none" w="med" len="med"/>
            <a:tailEnd type="oval" w="med" len="med"/>
          </a:ln>
        </p:spPr>
      </p:cxnSp>
      <p:cxnSp>
        <p:nvCxnSpPr>
          <p:cNvPr id="40" name="Google Shape;1146;p49">
            <a:extLst>
              <a:ext uri="{FF2B5EF4-FFF2-40B4-BE49-F238E27FC236}">
                <a16:creationId xmlns:a16="http://schemas.microsoft.com/office/drawing/2014/main" id="{A5CE520F-FEC5-4D8B-AB57-0937849A451F}"/>
              </a:ext>
            </a:extLst>
          </p:cNvPr>
          <p:cNvCxnSpPr>
            <a:cxnSpLocks/>
            <a:stCxn id="8" idx="3"/>
            <a:endCxn id="11" idx="1"/>
          </p:cNvCxnSpPr>
          <p:nvPr/>
        </p:nvCxnSpPr>
        <p:spPr>
          <a:xfrm flipV="1">
            <a:off x="3786366" y="2670936"/>
            <a:ext cx="2060100" cy="339453"/>
          </a:xfrm>
          <a:prstGeom prst="straightConnector1">
            <a:avLst/>
          </a:prstGeom>
          <a:noFill/>
          <a:ln w="19050" cap="flat" cmpd="sng">
            <a:solidFill>
              <a:schemeClr val="dk1"/>
            </a:solidFill>
            <a:prstDash val="solid"/>
            <a:round/>
            <a:headEnd type="none" w="med" len="med"/>
            <a:tailEnd type="oval" w="med" len="med"/>
          </a:ln>
        </p:spPr>
      </p:cxnSp>
      <p:grpSp>
        <p:nvGrpSpPr>
          <p:cNvPr id="22" name="Group 21">
            <a:extLst>
              <a:ext uri="{FF2B5EF4-FFF2-40B4-BE49-F238E27FC236}">
                <a16:creationId xmlns:a16="http://schemas.microsoft.com/office/drawing/2014/main" id="{45320CFF-636C-4274-8E49-CCF39E28B1E1}"/>
              </a:ext>
            </a:extLst>
          </p:cNvPr>
          <p:cNvGrpSpPr/>
          <p:nvPr/>
        </p:nvGrpSpPr>
        <p:grpSpPr>
          <a:xfrm>
            <a:off x="3169063" y="2718276"/>
            <a:ext cx="650380" cy="730280"/>
            <a:chOff x="2998708" y="2718276"/>
            <a:chExt cx="650380" cy="730280"/>
          </a:xfrm>
        </p:grpSpPr>
        <p:pic>
          <p:nvPicPr>
            <p:cNvPr id="8" name="Picture 6">
              <a:extLst>
                <a:ext uri="{FF2B5EF4-FFF2-40B4-BE49-F238E27FC236}">
                  <a16:creationId xmlns:a16="http://schemas.microsoft.com/office/drawing/2014/main" id="{6517F41B-6FD4-4030-9547-EC277858EBD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031786" y="2718276"/>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3" name="Google Shape;919;p41">
              <a:extLst>
                <a:ext uri="{FF2B5EF4-FFF2-40B4-BE49-F238E27FC236}">
                  <a16:creationId xmlns:a16="http://schemas.microsoft.com/office/drawing/2014/main" id="{0C766BA2-AD71-498D-B1FC-D6E1D53861A0}"/>
                </a:ext>
              </a:extLst>
            </p:cNvPr>
            <p:cNvSpPr txBox="1">
              <a:spLocks/>
            </p:cNvSpPr>
            <p:nvPr/>
          </p:nvSpPr>
          <p:spPr>
            <a:xfrm>
              <a:off x="2998708" y="3202444"/>
              <a:ext cx="650380" cy="24611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Master</a:t>
              </a:r>
            </a:p>
          </p:txBody>
        </p:sp>
      </p:grpSp>
      <p:grpSp>
        <p:nvGrpSpPr>
          <p:cNvPr id="17" name="Group 16">
            <a:extLst>
              <a:ext uri="{FF2B5EF4-FFF2-40B4-BE49-F238E27FC236}">
                <a16:creationId xmlns:a16="http://schemas.microsoft.com/office/drawing/2014/main" id="{35634E3A-974C-4988-9CE6-C0801695F1D6}"/>
              </a:ext>
            </a:extLst>
          </p:cNvPr>
          <p:cNvGrpSpPr/>
          <p:nvPr/>
        </p:nvGrpSpPr>
        <p:grpSpPr>
          <a:xfrm>
            <a:off x="6002627" y="3448556"/>
            <a:ext cx="628902" cy="812389"/>
            <a:chOff x="6129199" y="3702689"/>
            <a:chExt cx="628902" cy="812389"/>
          </a:xfrm>
        </p:grpSpPr>
        <p:pic>
          <p:nvPicPr>
            <p:cNvPr id="9" name="Picture 6">
              <a:extLst>
                <a:ext uri="{FF2B5EF4-FFF2-40B4-BE49-F238E27FC236}">
                  <a16:creationId xmlns:a16="http://schemas.microsoft.com/office/drawing/2014/main" id="{F923B912-F543-4F4A-BE97-11AF2B53C94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173876" y="3702689"/>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4" name="Google Shape;919;p41">
              <a:extLst>
                <a:ext uri="{FF2B5EF4-FFF2-40B4-BE49-F238E27FC236}">
                  <a16:creationId xmlns:a16="http://schemas.microsoft.com/office/drawing/2014/main" id="{1B1FB241-5C39-43B7-937E-3B79ADEA4F8B}"/>
                </a:ext>
              </a:extLst>
            </p:cNvPr>
            <p:cNvSpPr txBox="1">
              <a:spLocks/>
            </p:cNvSpPr>
            <p:nvPr/>
          </p:nvSpPr>
          <p:spPr>
            <a:xfrm>
              <a:off x="6129199" y="4155078"/>
              <a:ext cx="628902"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grpSp>
        <p:nvGrpSpPr>
          <p:cNvPr id="5" name="Group 4">
            <a:extLst>
              <a:ext uri="{FF2B5EF4-FFF2-40B4-BE49-F238E27FC236}">
                <a16:creationId xmlns:a16="http://schemas.microsoft.com/office/drawing/2014/main" id="{B95B482B-C802-4D2D-B8B0-DEE3AD819634}"/>
              </a:ext>
            </a:extLst>
          </p:cNvPr>
          <p:cNvGrpSpPr/>
          <p:nvPr/>
        </p:nvGrpSpPr>
        <p:grpSpPr>
          <a:xfrm>
            <a:off x="4810948" y="1556438"/>
            <a:ext cx="642052" cy="754527"/>
            <a:chOff x="4543087" y="1595651"/>
            <a:chExt cx="642052" cy="754527"/>
          </a:xfrm>
        </p:grpSpPr>
        <p:pic>
          <p:nvPicPr>
            <p:cNvPr id="10" name="Picture 6">
              <a:extLst>
                <a:ext uri="{FF2B5EF4-FFF2-40B4-BE49-F238E27FC236}">
                  <a16:creationId xmlns:a16="http://schemas.microsoft.com/office/drawing/2014/main" id="{E04C35E7-D23C-4ABD-9113-C1FBF825862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572000" y="1595651"/>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5" name="Google Shape;919;p41">
              <a:extLst>
                <a:ext uri="{FF2B5EF4-FFF2-40B4-BE49-F238E27FC236}">
                  <a16:creationId xmlns:a16="http://schemas.microsoft.com/office/drawing/2014/main" id="{0DA503C8-7C14-4575-9E10-760F14189F98}"/>
                </a:ext>
              </a:extLst>
            </p:cNvPr>
            <p:cNvSpPr txBox="1">
              <a:spLocks/>
            </p:cNvSpPr>
            <p:nvPr/>
          </p:nvSpPr>
          <p:spPr>
            <a:xfrm>
              <a:off x="4543087" y="2086753"/>
              <a:ext cx="642052" cy="26342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grpSp>
        <p:nvGrpSpPr>
          <p:cNvPr id="4" name="Group 3">
            <a:extLst>
              <a:ext uri="{FF2B5EF4-FFF2-40B4-BE49-F238E27FC236}">
                <a16:creationId xmlns:a16="http://schemas.microsoft.com/office/drawing/2014/main" id="{513FAEEC-FA85-4F11-8C0C-EF8719D81D66}"/>
              </a:ext>
            </a:extLst>
          </p:cNvPr>
          <p:cNvGrpSpPr/>
          <p:nvPr/>
        </p:nvGrpSpPr>
        <p:grpSpPr>
          <a:xfrm>
            <a:off x="5807779" y="2378823"/>
            <a:ext cx="661597" cy="810743"/>
            <a:chOff x="6268104" y="2712924"/>
            <a:chExt cx="661597" cy="810743"/>
          </a:xfrm>
        </p:grpSpPr>
        <p:pic>
          <p:nvPicPr>
            <p:cNvPr id="11" name="Picture 6">
              <a:extLst>
                <a:ext uri="{FF2B5EF4-FFF2-40B4-BE49-F238E27FC236}">
                  <a16:creationId xmlns:a16="http://schemas.microsoft.com/office/drawing/2014/main" id="{DE1C23B7-ED8D-4756-9658-99974971520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306791" y="2712924"/>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6" name="Google Shape;919;p41">
              <a:extLst>
                <a:ext uri="{FF2B5EF4-FFF2-40B4-BE49-F238E27FC236}">
                  <a16:creationId xmlns:a16="http://schemas.microsoft.com/office/drawing/2014/main" id="{67A9C58F-88CA-452D-A063-53860199FE85}"/>
                </a:ext>
              </a:extLst>
            </p:cNvPr>
            <p:cNvSpPr txBox="1">
              <a:spLocks/>
            </p:cNvSpPr>
            <p:nvPr/>
          </p:nvSpPr>
          <p:spPr>
            <a:xfrm>
              <a:off x="6268104" y="3163667"/>
              <a:ext cx="661597"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grpSp>
        <p:nvGrpSpPr>
          <p:cNvPr id="41" name="Group 40">
            <a:extLst>
              <a:ext uri="{FF2B5EF4-FFF2-40B4-BE49-F238E27FC236}">
                <a16:creationId xmlns:a16="http://schemas.microsoft.com/office/drawing/2014/main" id="{57DA4B19-58F8-4844-A19E-EBE25DB58A4D}"/>
              </a:ext>
            </a:extLst>
          </p:cNvPr>
          <p:cNvGrpSpPr/>
          <p:nvPr/>
        </p:nvGrpSpPr>
        <p:grpSpPr>
          <a:xfrm>
            <a:off x="5424086" y="4314534"/>
            <a:ext cx="628902" cy="812389"/>
            <a:chOff x="6129199" y="3702689"/>
            <a:chExt cx="628902" cy="812389"/>
          </a:xfrm>
        </p:grpSpPr>
        <p:pic>
          <p:nvPicPr>
            <p:cNvPr id="42" name="Picture 6">
              <a:extLst>
                <a:ext uri="{FF2B5EF4-FFF2-40B4-BE49-F238E27FC236}">
                  <a16:creationId xmlns:a16="http://schemas.microsoft.com/office/drawing/2014/main" id="{9AECF4AE-F2E5-4007-AB38-EB460F26344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173876" y="3702689"/>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7" name="Google Shape;919;p41">
              <a:extLst>
                <a:ext uri="{FF2B5EF4-FFF2-40B4-BE49-F238E27FC236}">
                  <a16:creationId xmlns:a16="http://schemas.microsoft.com/office/drawing/2014/main" id="{4552EB3D-1F06-4CB5-BB26-09948BBB90C0}"/>
                </a:ext>
              </a:extLst>
            </p:cNvPr>
            <p:cNvSpPr txBox="1">
              <a:spLocks/>
            </p:cNvSpPr>
            <p:nvPr/>
          </p:nvSpPr>
          <p:spPr>
            <a:xfrm>
              <a:off x="6129199" y="4155078"/>
              <a:ext cx="628902"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cxnSp>
        <p:nvCxnSpPr>
          <p:cNvPr id="48" name="Google Shape;1146;p49">
            <a:extLst>
              <a:ext uri="{FF2B5EF4-FFF2-40B4-BE49-F238E27FC236}">
                <a16:creationId xmlns:a16="http://schemas.microsoft.com/office/drawing/2014/main" id="{2BCBC1F9-5898-400F-8CB9-A3D45DB25262}"/>
              </a:ext>
            </a:extLst>
          </p:cNvPr>
          <p:cNvCxnSpPr>
            <a:cxnSpLocks/>
            <a:stCxn id="8" idx="3"/>
            <a:endCxn id="42" idx="1"/>
          </p:cNvCxnSpPr>
          <p:nvPr/>
        </p:nvCxnSpPr>
        <p:spPr>
          <a:xfrm>
            <a:off x="3786366" y="3010389"/>
            <a:ext cx="1682397" cy="1596258"/>
          </a:xfrm>
          <a:prstGeom prst="straightConnector1">
            <a:avLst/>
          </a:prstGeom>
          <a:noFill/>
          <a:ln w="19050" cap="flat" cmpd="sng">
            <a:solidFill>
              <a:schemeClr val="dk1"/>
            </a:solidFill>
            <a:prstDash val="solid"/>
            <a:round/>
            <a:headEnd type="none" w="med" len="med"/>
            <a:tailEnd type="oval" w="med" len="med"/>
          </a:ln>
        </p:spPr>
      </p:cxnSp>
      <p:pic>
        <p:nvPicPr>
          <p:cNvPr id="49" name="Picture 48">
            <a:extLst>
              <a:ext uri="{FF2B5EF4-FFF2-40B4-BE49-F238E27FC236}">
                <a16:creationId xmlns:a16="http://schemas.microsoft.com/office/drawing/2014/main" id="{0D2BCF21-16AD-417F-BC63-35F985BD20B9}"/>
              </a:ext>
            </a:extLst>
          </p:cNvPr>
          <p:cNvPicPr>
            <a:picLocks noChangeAspect="1"/>
          </p:cNvPicPr>
          <p:nvPr/>
        </p:nvPicPr>
        <p:blipFill>
          <a:blip r:embed="rId3"/>
          <a:stretch>
            <a:fillRect/>
          </a:stretch>
        </p:blipFill>
        <p:spPr>
          <a:xfrm>
            <a:off x="1137103" y="2764287"/>
            <a:ext cx="481500" cy="481500"/>
          </a:xfrm>
          <a:prstGeom prst="rect">
            <a:avLst/>
          </a:prstGeom>
        </p:spPr>
      </p:pic>
      <p:pic>
        <p:nvPicPr>
          <p:cNvPr id="50" name="Picture 49">
            <a:extLst>
              <a:ext uri="{FF2B5EF4-FFF2-40B4-BE49-F238E27FC236}">
                <a16:creationId xmlns:a16="http://schemas.microsoft.com/office/drawing/2014/main" id="{7C754F3E-A142-407B-867F-CA27E1346BFE}"/>
              </a:ext>
            </a:extLst>
          </p:cNvPr>
          <p:cNvPicPr>
            <a:picLocks noChangeAspect="1"/>
          </p:cNvPicPr>
          <p:nvPr/>
        </p:nvPicPr>
        <p:blipFill>
          <a:blip r:embed="rId3"/>
          <a:stretch>
            <a:fillRect/>
          </a:stretch>
        </p:blipFill>
        <p:spPr>
          <a:xfrm>
            <a:off x="1137103" y="2764287"/>
            <a:ext cx="481500" cy="481500"/>
          </a:xfrm>
          <a:prstGeom prst="rect">
            <a:avLst/>
          </a:prstGeom>
        </p:spPr>
      </p:pic>
      <p:pic>
        <p:nvPicPr>
          <p:cNvPr id="51" name="Picture 50">
            <a:extLst>
              <a:ext uri="{FF2B5EF4-FFF2-40B4-BE49-F238E27FC236}">
                <a16:creationId xmlns:a16="http://schemas.microsoft.com/office/drawing/2014/main" id="{785ADA87-63F4-4424-955C-F618AB3B0A21}"/>
              </a:ext>
            </a:extLst>
          </p:cNvPr>
          <p:cNvPicPr>
            <a:picLocks noChangeAspect="1"/>
          </p:cNvPicPr>
          <p:nvPr/>
        </p:nvPicPr>
        <p:blipFill>
          <a:blip r:embed="rId3"/>
          <a:stretch>
            <a:fillRect/>
          </a:stretch>
        </p:blipFill>
        <p:spPr>
          <a:xfrm>
            <a:off x="1137103" y="2764287"/>
            <a:ext cx="481500" cy="481500"/>
          </a:xfrm>
          <a:prstGeom prst="rect">
            <a:avLst/>
          </a:prstGeom>
        </p:spPr>
      </p:pic>
      <p:pic>
        <p:nvPicPr>
          <p:cNvPr id="53" name="Picture 52">
            <a:extLst>
              <a:ext uri="{FF2B5EF4-FFF2-40B4-BE49-F238E27FC236}">
                <a16:creationId xmlns:a16="http://schemas.microsoft.com/office/drawing/2014/main" id="{4C8AF44F-78A7-4C0C-81A6-D1CD748D2DE5}"/>
              </a:ext>
            </a:extLst>
          </p:cNvPr>
          <p:cNvPicPr>
            <a:picLocks noChangeAspect="1"/>
          </p:cNvPicPr>
          <p:nvPr/>
        </p:nvPicPr>
        <p:blipFill>
          <a:blip r:embed="rId3"/>
          <a:stretch>
            <a:fillRect/>
          </a:stretch>
        </p:blipFill>
        <p:spPr>
          <a:xfrm>
            <a:off x="1137103" y="2764287"/>
            <a:ext cx="481500" cy="481500"/>
          </a:xfrm>
          <a:prstGeom prst="rect">
            <a:avLst/>
          </a:prstGeom>
        </p:spPr>
      </p:pic>
      <p:sp>
        <p:nvSpPr>
          <p:cNvPr id="54" name="Google Shape;967;p44">
            <a:extLst>
              <a:ext uri="{FF2B5EF4-FFF2-40B4-BE49-F238E27FC236}">
                <a16:creationId xmlns:a16="http://schemas.microsoft.com/office/drawing/2014/main" id="{365D345C-E51D-4005-934E-FE4E03BB2492}"/>
              </a:ext>
            </a:extLst>
          </p:cNvPr>
          <p:cNvSpPr txBox="1">
            <a:spLocks/>
          </p:cNvSpPr>
          <p:nvPr/>
        </p:nvSpPr>
        <p:spPr>
          <a:xfrm>
            <a:off x="1709777" y="2888220"/>
            <a:ext cx="576072" cy="228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Write</a:t>
            </a:r>
            <a:endParaRPr lang="en-GB" sz="1200">
              <a:solidFill>
                <a:sysClr val="windowText" lastClr="000000"/>
              </a:solidFill>
              <a:latin typeface="Righteous"/>
              <a:ea typeface="Righteous"/>
              <a:cs typeface="Righteous"/>
              <a:sym typeface="Righteous"/>
            </a:endParaRPr>
          </a:p>
        </p:txBody>
      </p:sp>
      <p:sp>
        <p:nvSpPr>
          <p:cNvPr id="55" name="Google Shape;967;p44">
            <a:extLst>
              <a:ext uri="{FF2B5EF4-FFF2-40B4-BE49-F238E27FC236}">
                <a16:creationId xmlns:a16="http://schemas.microsoft.com/office/drawing/2014/main" id="{A506EB72-6579-4234-9EEA-7ECA22E4BECF}"/>
              </a:ext>
            </a:extLst>
          </p:cNvPr>
          <p:cNvSpPr txBox="1">
            <a:spLocks/>
          </p:cNvSpPr>
          <p:nvPr/>
        </p:nvSpPr>
        <p:spPr>
          <a:xfrm>
            <a:off x="3230971" y="3457918"/>
            <a:ext cx="542255" cy="246112"/>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500">
                <a:solidFill>
                  <a:srgbClr val="00B050"/>
                </a:solidFill>
                <a:latin typeface="Righteous"/>
                <a:ea typeface="Righteous"/>
                <a:cs typeface="Righteous"/>
              </a:rPr>
              <a:t>'OK'</a:t>
            </a:r>
            <a:endParaRPr lang="en-GB" sz="1500">
              <a:solidFill>
                <a:srgbClr val="00B050"/>
              </a:solidFill>
              <a:latin typeface="Righteous"/>
              <a:ea typeface="Righteous"/>
              <a:cs typeface="Righteous"/>
              <a:sym typeface="Righteous"/>
            </a:endParaRPr>
          </a:p>
        </p:txBody>
      </p:sp>
      <p:sp>
        <p:nvSpPr>
          <p:cNvPr id="59" name="Google Shape;967;p44">
            <a:extLst>
              <a:ext uri="{FF2B5EF4-FFF2-40B4-BE49-F238E27FC236}">
                <a16:creationId xmlns:a16="http://schemas.microsoft.com/office/drawing/2014/main" id="{966A86F0-1E07-4E10-B8F4-0317F77A0692}"/>
              </a:ext>
            </a:extLst>
          </p:cNvPr>
          <p:cNvSpPr txBox="1">
            <a:spLocks/>
          </p:cNvSpPr>
          <p:nvPr/>
        </p:nvSpPr>
        <p:spPr>
          <a:xfrm>
            <a:off x="3292454" y="2896385"/>
            <a:ext cx="576072" cy="228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Write</a:t>
            </a:r>
            <a:endParaRPr lang="en-GB" sz="1200">
              <a:solidFill>
                <a:sysClr val="windowText" lastClr="000000"/>
              </a:solidFill>
              <a:latin typeface="Righteous"/>
              <a:ea typeface="Righteous"/>
              <a:cs typeface="Righteous"/>
              <a:sym typeface="Righteous"/>
            </a:endParaRPr>
          </a:p>
        </p:txBody>
      </p:sp>
      <p:sp>
        <p:nvSpPr>
          <p:cNvPr id="64" name="Google Shape;967;p44">
            <a:extLst>
              <a:ext uri="{FF2B5EF4-FFF2-40B4-BE49-F238E27FC236}">
                <a16:creationId xmlns:a16="http://schemas.microsoft.com/office/drawing/2014/main" id="{02D4DD93-6764-49A8-8F3D-4F65C858CC40}"/>
              </a:ext>
            </a:extLst>
          </p:cNvPr>
          <p:cNvSpPr txBox="1">
            <a:spLocks/>
          </p:cNvSpPr>
          <p:nvPr/>
        </p:nvSpPr>
        <p:spPr>
          <a:xfrm>
            <a:off x="3292454" y="2896385"/>
            <a:ext cx="576072" cy="228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Write</a:t>
            </a:r>
            <a:endParaRPr lang="en-GB" sz="1200">
              <a:solidFill>
                <a:sysClr val="windowText" lastClr="000000"/>
              </a:solidFill>
              <a:latin typeface="Righteous"/>
              <a:ea typeface="Righteous"/>
              <a:cs typeface="Righteous"/>
              <a:sym typeface="Righteous"/>
            </a:endParaRPr>
          </a:p>
        </p:txBody>
      </p:sp>
      <p:sp>
        <p:nvSpPr>
          <p:cNvPr id="65" name="Google Shape;967;p44">
            <a:extLst>
              <a:ext uri="{FF2B5EF4-FFF2-40B4-BE49-F238E27FC236}">
                <a16:creationId xmlns:a16="http://schemas.microsoft.com/office/drawing/2014/main" id="{E77E8162-2201-4729-BF14-5D14DADC8DE8}"/>
              </a:ext>
            </a:extLst>
          </p:cNvPr>
          <p:cNvSpPr txBox="1">
            <a:spLocks/>
          </p:cNvSpPr>
          <p:nvPr/>
        </p:nvSpPr>
        <p:spPr>
          <a:xfrm>
            <a:off x="3292454" y="2896385"/>
            <a:ext cx="576072" cy="228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Write</a:t>
            </a:r>
            <a:endParaRPr lang="en-GB" sz="1200">
              <a:solidFill>
                <a:sysClr val="windowText" lastClr="000000"/>
              </a:solidFill>
              <a:latin typeface="Righteous"/>
              <a:ea typeface="Righteous"/>
              <a:cs typeface="Righteous"/>
              <a:sym typeface="Righteous"/>
            </a:endParaRPr>
          </a:p>
        </p:txBody>
      </p:sp>
      <p:sp>
        <p:nvSpPr>
          <p:cNvPr id="66" name="Google Shape;967;p44">
            <a:extLst>
              <a:ext uri="{FF2B5EF4-FFF2-40B4-BE49-F238E27FC236}">
                <a16:creationId xmlns:a16="http://schemas.microsoft.com/office/drawing/2014/main" id="{C519B018-D0DC-4721-9945-155344791992}"/>
              </a:ext>
            </a:extLst>
          </p:cNvPr>
          <p:cNvSpPr txBox="1">
            <a:spLocks/>
          </p:cNvSpPr>
          <p:nvPr/>
        </p:nvSpPr>
        <p:spPr>
          <a:xfrm>
            <a:off x="3292454" y="2896385"/>
            <a:ext cx="576072" cy="228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Write</a:t>
            </a:r>
            <a:endParaRPr lang="en-GB" sz="1200">
              <a:solidFill>
                <a:sysClr val="windowText" lastClr="000000"/>
              </a:solidFill>
              <a:latin typeface="Righteous"/>
              <a:ea typeface="Righteous"/>
              <a:cs typeface="Righteous"/>
              <a:sym typeface="Righteous"/>
            </a:endParaRPr>
          </a:p>
        </p:txBody>
      </p:sp>
    </p:spTree>
    <p:extLst>
      <p:ext uri="{BB962C8B-B14F-4D97-AF65-F5344CB8AC3E}">
        <p14:creationId xmlns:p14="http://schemas.microsoft.com/office/powerpoint/2010/main" val="18154402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2"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42" presetClass="path" presetSubtype="0" accel="50000" decel="50000" fill="hold" grpId="0" nodeType="withEffect">
                                  <p:stCondLst>
                                    <p:cond delay="0"/>
                                  </p:stCondLst>
                                  <p:childTnLst>
                                    <p:animMotion origin="layout" path="M -2.77778E-6 -1.97531E-6 L 0.17327 0.00093 " pathEditMode="relative" rAng="0" ptsTypes="AA">
                                      <p:cBhvr>
                                        <p:cTn id="19" dur="1000" fill="hold"/>
                                        <p:tgtEl>
                                          <p:spTgt spid="54"/>
                                        </p:tgtEl>
                                        <p:attrNameLst>
                                          <p:attrName>ppt_x</p:attrName>
                                          <p:attrName>ppt_y</p:attrName>
                                        </p:attrNameLst>
                                      </p:cBhvr>
                                      <p:rCtr x="8663" y="31"/>
                                    </p:animMotion>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6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54"/>
                                        </p:tgtEl>
                                      </p:cBhvr>
                                    </p:animEffect>
                                    <p:set>
                                      <p:cBhvr>
                                        <p:cTn id="36" dur="1" fill="hold">
                                          <p:stCondLst>
                                            <p:cond delay="499"/>
                                          </p:stCondLst>
                                        </p:cTn>
                                        <p:tgtEl>
                                          <p:spTgt spid="54"/>
                                        </p:tgtEl>
                                        <p:attrNameLst>
                                          <p:attrName>style.visibility</p:attrName>
                                        </p:attrNameLst>
                                      </p:cBhvr>
                                      <p:to>
                                        <p:strVal val="hidden"/>
                                      </p:to>
                                    </p:set>
                                  </p:childTnLst>
                                </p:cTn>
                              </p:par>
                              <p:par>
                                <p:cTn id="37" presetID="10" presetClass="entr" presetSubtype="0" fill="hold" grpId="2"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par>
                                <p:cTn id="40" presetID="42" presetClass="path" presetSubtype="0" accel="50000" decel="50000" fill="hold" grpId="0" nodeType="withEffect">
                                  <p:stCondLst>
                                    <p:cond delay="0"/>
                                  </p:stCondLst>
                                  <p:childTnLst>
                                    <p:animMotion origin="layout" path="M 3.88889E-6 2.34568E-6 L -0.22796 -0.00247 " pathEditMode="relative" rAng="0" ptsTypes="AA">
                                      <p:cBhvr>
                                        <p:cTn id="41" dur="1000" fill="hold"/>
                                        <p:tgtEl>
                                          <p:spTgt spid="55"/>
                                        </p:tgtEl>
                                        <p:attrNameLst>
                                          <p:attrName>ppt_x</p:attrName>
                                          <p:attrName>ppt_y</p:attrName>
                                        </p:attrNameLst>
                                      </p:cBhvr>
                                      <p:rCtr x="-11406" y="-123"/>
                                    </p:animMotion>
                                  </p:childTnLst>
                                </p:cTn>
                              </p:par>
                              <p:par>
                                <p:cTn id="42" presetID="42" presetClass="path" presetSubtype="0" accel="50000" decel="50000" fill="hold" grpId="1" nodeType="withEffect">
                                  <p:stCondLst>
                                    <p:cond delay="0"/>
                                  </p:stCondLst>
                                  <p:childTnLst>
                                    <p:animMotion origin="layout" path="M -3.05556E-6 4.81481E-6 L 0.09914 -0.14815 " pathEditMode="relative" rAng="0" ptsTypes="AA">
                                      <p:cBhvr>
                                        <p:cTn id="43" dur="1000" fill="hold"/>
                                        <p:tgtEl>
                                          <p:spTgt spid="66"/>
                                        </p:tgtEl>
                                        <p:attrNameLst>
                                          <p:attrName>ppt_x</p:attrName>
                                          <p:attrName>ppt_y</p:attrName>
                                        </p:attrNameLst>
                                      </p:cBhvr>
                                      <p:rCtr x="4948" y="-7407"/>
                                    </p:animMotion>
                                  </p:childTnLst>
                                </p:cTn>
                              </p:par>
                              <p:par>
                                <p:cTn id="44" presetID="42" presetClass="path" presetSubtype="0" accel="50000" decel="50000" fill="hold" grpId="1" nodeType="withEffect">
                                  <p:stCondLst>
                                    <p:cond delay="150"/>
                                  </p:stCondLst>
                                  <p:childTnLst>
                                    <p:animMotion origin="layout" path="M -3.05556E-6 4.81481E-6 L 0.19757 -0.04784 " pathEditMode="relative" rAng="0" ptsTypes="AA">
                                      <p:cBhvr>
                                        <p:cTn id="45" dur="1000" fill="hold"/>
                                        <p:tgtEl>
                                          <p:spTgt spid="59"/>
                                        </p:tgtEl>
                                        <p:attrNameLst>
                                          <p:attrName>ppt_x</p:attrName>
                                          <p:attrName>ppt_y</p:attrName>
                                        </p:attrNameLst>
                                      </p:cBhvr>
                                      <p:rCtr x="9878" y="-2407"/>
                                    </p:animMotion>
                                  </p:childTnLst>
                                </p:cTn>
                              </p:par>
                              <p:par>
                                <p:cTn id="46" presetID="42" presetClass="path" presetSubtype="0" accel="50000" decel="50000" fill="hold" grpId="1" nodeType="withEffect">
                                  <p:stCondLst>
                                    <p:cond delay="300"/>
                                  </p:stCondLst>
                                  <p:childTnLst>
                                    <p:animMotion origin="layout" path="M -3.05556E-6 4.81481E-6 L 0.2165 0.11172 " pathEditMode="relative" rAng="0" ptsTypes="AA">
                                      <p:cBhvr>
                                        <p:cTn id="47" dur="1000" fill="hold"/>
                                        <p:tgtEl>
                                          <p:spTgt spid="64"/>
                                        </p:tgtEl>
                                        <p:attrNameLst>
                                          <p:attrName>ppt_x</p:attrName>
                                          <p:attrName>ppt_y</p:attrName>
                                        </p:attrNameLst>
                                      </p:cBhvr>
                                      <p:rCtr x="10816" y="5586"/>
                                    </p:animMotion>
                                  </p:childTnLst>
                                </p:cTn>
                              </p:par>
                              <p:par>
                                <p:cTn id="48" presetID="42" presetClass="path" presetSubtype="0" accel="50000" decel="50000" fill="hold" grpId="1" nodeType="withEffect">
                                  <p:stCondLst>
                                    <p:cond delay="450"/>
                                  </p:stCondLst>
                                  <p:childTnLst>
                                    <p:animMotion origin="layout" path="M -3.05556E-6 4.81481E-6 L 0.16858 0.24321 " pathEditMode="relative" rAng="0" ptsTypes="AA">
                                      <p:cBhvr>
                                        <p:cTn id="49" dur="1000" fill="hold"/>
                                        <p:tgtEl>
                                          <p:spTgt spid="65"/>
                                        </p:tgtEl>
                                        <p:attrNameLst>
                                          <p:attrName>ppt_x</p:attrName>
                                          <p:attrName>ppt_y</p:attrName>
                                        </p:attrNameLst>
                                      </p:cBhvr>
                                      <p:rCtr x="8420" y="12160"/>
                                    </p:animMotion>
                                  </p:childTnLst>
                                </p:cTn>
                              </p:par>
                            </p:childTnLst>
                          </p:cTn>
                        </p:par>
                        <p:par>
                          <p:cTn id="50" fill="hold">
                            <p:stCondLst>
                              <p:cond delay="1450"/>
                            </p:stCondLst>
                            <p:childTnLst>
                              <p:par>
                                <p:cTn id="51" presetID="10" presetClass="exit" presetSubtype="0" fill="hold" grpId="1" nodeType="afterEffect">
                                  <p:stCondLst>
                                    <p:cond delay="0"/>
                                  </p:stCondLst>
                                  <p:childTnLst>
                                    <p:animEffect transition="out" filter="fade">
                                      <p:cBhvr>
                                        <p:cTn id="52" dur="500"/>
                                        <p:tgtEl>
                                          <p:spTgt spid="55"/>
                                        </p:tgtEl>
                                      </p:cBhvr>
                                    </p:animEffect>
                                    <p:set>
                                      <p:cBhvr>
                                        <p:cTn id="53" dur="1" fill="hold">
                                          <p:stCondLst>
                                            <p:cond delay="499"/>
                                          </p:stCondLst>
                                        </p:cTn>
                                        <p:tgtEl>
                                          <p:spTgt spid="55"/>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66"/>
                                        </p:tgtEl>
                                      </p:cBhvr>
                                    </p:animEffect>
                                    <p:set>
                                      <p:cBhvr>
                                        <p:cTn id="56" dur="1" fill="hold">
                                          <p:stCondLst>
                                            <p:cond delay="499"/>
                                          </p:stCondLst>
                                        </p:cTn>
                                        <p:tgtEl>
                                          <p:spTgt spid="66"/>
                                        </p:tgtEl>
                                        <p:attrNameLst>
                                          <p:attrName>style.visibility</p:attrName>
                                        </p:attrNameLst>
                                      </p:cBhvr>
                                      <p:to>
                                        <p:strVal val="hidden"/>
                                      </p:to>
                                    </p:set>
                                  </p:childTnLst>
                                </p:cTn>
                              </p:par>
                              <p:par>
                                <p:cTn id="57" presetID="10" presetClass="exit" presetSubtype="0" fill="hold" grpId="2" nodeType="withEffect">
                                  <p:stCondLst>
                                    <p:cond delay="100"/>
                                  </p:stCondLst>
                                  <p:childTnLst>
                                    <p:animEffect transition="out" filter="fade">
                                      <p:cBhvr>
                                        <p:cTn id="58" dur="500"/>
                                        <p:tgtEl>
                                          <p:spTgt spid="59"/>
                                        </p:tgtEl>
                                      </p:cBhvr>
                                    </p:animEffect>
                                    <p:set>
                                      <p:cBhvr>
                                        <p:cTn id="59" dur="1" fill="hold">
                                          <p:stCondLst>
                                            <p:cond delay="499"/>
                                          </p:stCondLst>
                                        </p:cTn>
                                        <p:tgtEl>
                                          <p:spTgt spid="59"/>
                                        </p:tgtEl>
                                        <p:attrNameLst>
                                          <p:attrName>style.visibility</p:attrName>
                                        </p:attrNameLst>
                                      </p:cBhvr>
                                      <p:to>
                                        <p:strVal val="hidden"/>
                                      </p:to>
                                    </p:set>
                                  </p:childTnLst>
                                </p:cTn>
                              </p:par>
                              <p:par>
                                <p:cTn id="60" presetID="10" presetClass="exit" presetSubtype="0" fill="hold" grpId="2" nodeType="withEffect">
                                  <p:stCondLst>
                                    <p:cond delay="200"/>
                                  </p:stCondLst>
                                  <p:childTnLst>
                                    <p:animEffect transition="out" filter="fade">
                                      <p:cBhvr>
                                        <p:cTn id="61" dur="500"/>
                                        <p:tgtEl>
                                          <p:spTgt spid="64"/>
                                        </p:tgtEl>
                                      </p:cBhvr>
                                    </p:animEffect>
                                    <p:set>
                                      <p:cBhvr>
                                        <p:cTn id="62" dur="1" fill="hold">
                                          <p:stCondLst>
                                            <p:cond delay="499"/>
                                          </p:stCondLst>
                                        </p:cTn>
                                        <p:tgtEl>
                                          <p:spTgt spid="64"/>
                                        </p:tgtEl>
                                        <p:attrNameLst>
                                          <p:attrName>style.visibility</p:attrName>
                                        </p:attrNameLst>
                                      </p:cBhvr>
                                      <p:to>
                                        <p:strVal val="hidden"/>
                                      </p:to>
                                    </p:set>
                                  </p:childTnLst>
                                </p:cTn>
                              </p:par>
                              <p:par>
                                <p:cTn id="63" presetID="10" presetClass="exit" presetSubtype="0" fill="hold" grpId="2" nodeType="withEffect">
                                  <p:stCondLst>
                                    <p:cond delay="300"/>
                                  </p:stCondLst>
                                  <p:childTnLst>
                                    <p:animEffect transition="out" filter="fade">
                                      <p:cBhvr>
                                        <p:cTn id="64" dur="500"/>
                                        <p:tgtEl>
                                          <p:spTgt spid="65"/>
                                        </p:tgtEl>
                                      </p:cBhvr>
                                    </p:animEffect>
                                    <p:set>
                                      <p:cBhvr>
                                        <p:cTn id="65"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4" grpId="2" animBg="1"/>
      <p:bldP spid="55" grpId="0" animBg="1"/>
      <p:bldP spid="55" grpId="1" animBg="1"/>
      <p:bldP spid="55" grpId="2" animBg="1"/>
      <p:bldP spid="59" grpId="0" animBg="1"/>
      <p:bldP spid="59" grpId="1" animBg="1"/>
      <p:bldP spid="59" grpId="2" animBg="1"/>
      <p:bldP spid="64" grpId="0" animBg="1"/>
      <p:bldP spid="64" grpId="1" animBg="1"/>
      <p:bldP spid="64" grpId="2" animBg="1"/>
      <p:bldP spid="65" grpId="0" animBg="1"/>
      <p:bldP spid="65" grpId="1" animBg="1"/>
      <p:bldP spid="65" grpId="2" animBg="1"/>
      <p:bldP spid="66" grpId="0" animBg="1"/>
      <p:bldP spid="66" grpId="1" animBg="1"/>
      <p:bldP spid="66"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9" name="Google Shape;1099;p47"/>
          <p:cNvSpPr txBox="1">
            <a:spLocks noGrp="1"/>
          </p:cNvSpPr>
          <p:nvPr>
            <p:ph type="title"/>
          </p:nvPr>
        </p:nvSpPr>
        <p:spPr>
          <a:xfrm>
            <a:off x="545125" y="540725"/>
            <a:ext cx="8100000" cy="7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4"/>
                </a:solidFill>
              </a:rPr>
              <a:t>WEAK</a:t>
            </a:r>
            <a:r>
              <a:rPr lang="en-GB"/>
              <a:t> CONSISTENCY</a:t>
            </a:r>
            <a:endParaRPr/>
          </a:p>
        </p:txBody>
      </p:sp>
      <p:sp>
        <p:nvSpPr>
          <p:cNvPr id="1102" name="Google Shape;1102;p47"/>
          <p:cNvSpPr/>
          <p:nvPr/>
        </p:nvSpPr>
        <p:spPr>
          <a:xfrm flipH="1">
            <a:off x="8423198" y="3779125"/>
            <a:ext cx="447402" cy="1364350"/>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47"/>
          <p:cNvGrpSpPr/>
          <p:nvPr/>
        </p:nvGrpSpPr>
        <p:grpSpPr>
          <a:xfrm>
            <a:off x="8556624" y="3973448"/>
            <a:ext cx="180564" cy="431367"/>
            <a:chOff x="8803899" y="686838"/>
            <a:chExt cx="180564" cy="431367"/>
          </a:xfrm>
        </p:grpSpPr>
        <p:sp>
          <p:nvSpPr>
            <p:cNvPr id="1104" name="Google Shape;1104;p47"/>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a:extLst>
              <a:ext uri="{FF2B5EF4-FFF2-40B4-BE49-F238E27FC236}">
                <a16:creationId xmlns:a16="http://schemas.microsoft.com/office/drawing/2014/main" id="{C052F32B-C970-4B8D-AEEE-29E75383E6ED}"/>
              </a:ext>
            </a:extLst>
          </p:cNvPr>
          <p:cNvPicPr>
            <a:picLocks noChangeAspect="1"/>
          </p:cNvPicPr>
          <p:nvPr/>
        </p:nvPicPr>
        <p:blipFill>
          <a:blip r:embed="rId3"/>
          <a:stretch>
            <a:fillRect/>
          </a:stretch>
        </p:blipFill>
        <p:spPr>
          <a:xfrm>
            <a:off x="1137103" y="2764287"/>
            <a:ext cx="481500" cy="481500"/>
          </a:xfrm>
          <a:prstGeom prst="rect">
            <a:avLst/>
          </a:prstGeom>
        </p:spPr>
      </p:pic>
      <p:cxnSp>
        <p:nvCxnSpPr>
          <p:cNvPr id="24" name="Google Shape;1146;p49">
            <a:extLst>
              <a:ext uri="{FF2B5EF4-FFF2-40B4-BE49-F238E27FC236}">
                <a16:creationId xmlns:a16="http://schemas.microsoft.com/office/drawing/2014/main" id="{25EEFDA4-71CB-4818-8AD8-9C14779B0425}"/>
              </a:ext>
            </a:extLst>
          </p:cNvPr>
          <p:cNvCxnSpPr>
            <a:cxnSpLocks/>
          </p:cNvCxnSpPr>
          <p:nvPr/>
        </p:nvCxnSpPr>
        <p:spPr>
          <a:xfrm>
            <a:off x="1613523" y="3005037"/>
            <a:ext cx="1583538" cy="5352"/>
          </a:xfrm>
          <a:prstGeom prst="straightConnector1">
            <a:avLst/>
          </a:prstGeom>
          <a:noFill/>
          <a:ln w="19050" cap="flat" cmpd="sng">
            <a:solidFill>
              <a:schemeClr val="dk1"/>
            </a:solidFill>
            <a:prstDash val="solid"/>
            <a:round/>
            <a:headEnd type="none" w="med" len="med"/>
            <a:tailEnd type="oval" w="med" len="med"/>
          </a:ln>
        </p:spPr>
      </p:cxnSp>
      <p:cxnSp>
        <p:nvCxnSpPr>
          <p:cNvPr id="31" name="Google Shape;1146;p49">
            <a:extLst>
              <a:ext uri="{FF2B5EF4-FFF2-40B4-BE49-F238E27FC236}">
                <a16:creationId xmlns:a16="http://schemas.microsoft.com/office/drawing/2014/main" id="{71F62281-02A9-4BEC-8F98-0F5491759699}"/>
              </a:ext>
            </a:extLst>
          </p:cNvPr>
          <p:cNvCxnSpPr>
            <a:cxnSpLocks/>
            <a:stCxn id="8" idx="3"/>
            <a:endCxn id="9" idx="1"/>
          </p:cNvCxnSpPr>
          <p:nvPr/>
        </p:nvCxnSpPr>
        <p:spPr>
          <a:xfrm>
            <a:off x="3786366" y="3010389"/>
            <a:ext cx="2260938" cy="730280"/>
          </a:xfrm>
          <a:prstGeom prst="straightConnector1">
            <a:avLst/>
          </a:prstGeom>
          <a:noFill/>
          <a:ln w="19050" cap="flat" cmpd="sng">
            <a:solidFill>
              <a:schemeClr val="dk1"/>
            </a:solidFill>
            <a:prstDash val="solid"/>
            <a:round/>
            <a:headEnd type="none" w="med" len="med"/>
            <a:tailEnd type="oval" w="med" len="med"/>
          </a:ln>
        </p:spPr>
      </p:cxnSp>
      <p:cxnSp>
        <p:nvCxnSpPr>
          <p:cNvPr id="34" name="Google Shape;1146;p49">
            <a:extLst>
              <a:ext uri="{FF2B5EF4-FFF2-40B4-BE49-F238E27FC236}">
                <a16:creationId xmlns:a16="http://schemas.microsoft.com/office/drawing/2014/main" id="{2C5CBC97-4FFD-461F-8B40-02D40068E9A9}"/>
              </a:ext>
            </a:extLst>
          </p:cNvPr>
          <p:cNvCxnSpPr>
            <a:cxnSpLocks/>
            <a:stCxn id="8" idx="3"/>
            <a:endCxn id="10" idx="1"/>
          </p:cNvCxnSpPr>
          <p:nvPr/>
        </p:nvCxnSpPr>
        <p:spPr>
          <a:xfrm flipV="1">
            <a:off x="3786366" y="1848551"/>
            <a:ext cx="1053495" cy="1161838"/>
          </a:xfrm>
          <a:prstGeom prst="straightConnector1">
            <a:avLst/>
          </a:prstGeom>
          <a:noFill/>
          <a:ln w="19050" cap="flat" cmpd="sng">
            <a:solidFill>
              <a:schemeClr val="dk1"/>
            </a:solidFill>
            <a:prstDash val="solid"/>
            <a:round/>
            <a:headEnd type="none" w="med" len="med"/>
            <a:tailEnd type="oval" w="med" len="med"/>
          </a:ln>
        </p:spPr>
      </p:cxnSp>
      <p:cxnSp>
        <p:nvCxnSpPr>
          <p:cNvPr id="40" name="Google Shape;1146;p49">
            <a:extLst>
              <a:ext uri="{FF2B5EF4-FFF2-40B4-BE49-F238E27FC236}">
                <a16:creationId xmlns:a16="http://schemas.microsoft.com/office/drawing/2014/main" id="{A5CE520F-FEC5-4D8B-AB57-0937849A451F}"/>
              </a:ext>
            </a:extLst>
          </p:cNvPr>
          <p:cNvCxnSpPr>
            <a:cxnSpLocks/>
            <a:stCxn id="8" idx="3"/>
            <a:endCxn id="11" idx="1"/>
          </p:cNvCxnSpPr>
          <p:nvPr/>
        </p:nvCxnSpPr>
        <p:spPr>
          <a:xfrm flipV="1">
            <a:off x="3786366" y="2670936"/>
            <a:ext cx="2060100" cy="339453"/>
          </a:xfrm>
          <a:prstGeom prst="straightConnector1">
            <a:avLst/>
          </a:prstGeom>
          <a:noFill/>
          <a:ln w="19050" cap="flat" cmpd="sng">
            <a:solidFill>
              <a:schemeClr val="dk1"/>
            </a:solidFill>
            <a:prstDash val="solid"/>
            <a:round/>
            <a:headEnd type="none" w="med" len="med"/>
            <a:tailEnd type="oval" w="med" len="med"/>
          </a:ln>
        </p:spPr>
      </p:cxnSp>
      <p:grpSp>
        <p:nvGrpSpPr>
          <p:cNvPr id="22" name="Group 21">
            <a:extLst>
              <a:ext uri="{FF2B5EF4-FFF2-40B4-BE49-F238E27FC236}">
                <a16:creationId xmlns:a16="http://schemas.microsoft.com/office/drawing/2014/main" id="{45320CFF-636C-4274-8E49-CCF39E28B1E1}"/>
              </a:ext>
            </a:extLst>
          </p:cNvPr>
          <p:cNvGrpSpPr/>
          <p:nvPr/>
        </p:nvGrpSpPr>
        <p:grpSpPr>
          <a:xfrm>
            <a:off x="3169063" y="2718276"/>
            <a:ext cx="650380" cy="730280"/>
            <a:chOff x="2998708" y="2718276"/>
            <a:chExt cx="650380" cy="730280"/>
          </a:xfrm>
        </p:grpSpPr>
        <p:pic>
          <p:nvPicPr>
            <p:cNvPr id="8" name="Picture 6">
              <a:extLst>
                <a:ext uri="{FF2B5EF4-FFF2-40B4-BE49-F238E27FC236}">
                  <a16:creationId xmlns:a16="http://schemas.microsoft.com/office/drawing/2014/main" id="{6517F41B-6FD4-4030-9547-EC277858EBD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031786" y="2718276"/>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3" name="Google Shape;919;p41">
              <a:extLst>
                <a:ext uri="{FF2B5EF4-FFF2-40B4-BE49-F238E27FC236}">
                  <a16:creationId xmlns:a16="http://schemas.microsoft.com/office/drawing/2014/main" id="{0C766BA2-AD71-498D-B1FC-D6E1D53861A0}"/>
                </a:ext>
              </a:extLst>
            </p:cNvPr>
            <p:cNvSpPr txBox="1">
              <a:spLocks/>
            </p:cNvSpPr>
            <p:nvPr/>
          </p:nvSpPr>
          <p:spPr>
            <a:xfrm>
              <a:off x="2998708" y="3202444"/>
              <a:ext cx="650380" cy="24611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Master</a:t>
              </a:r>
            </a:p>
          </p:txBody>
        </p:sp>
      </p:grpSp>
      <p:grpSp>
        <p:nvGrpSpPr>
          <p:cNvPr id="17" name="Group 16">
            <a:extLst>
              <a:ext uri="{FF2B5EF4-FFF2-40B4-BE49-F238E27FC236}">
                <a16:creationId xmlns:a16="http://schemas.microsoft.com/office/drawing/2014/main" id="{35634E3A-974C-4988-9CE6-C0801695F1D6}"/>
              </a:ext>
            </a:extLst>
          </p:cNvPr>
          <p:cNvGrpSpPr/>
          <p:nvPr/>
        </p:nvGrpSpPr>
        <p:grpSpPr>
          <a:xfrm>
            <a:off x="6002627" y="3448556"/>
            <a:ext cx="628902" cy="812389"/>
            <a:chOff x="6129199" y="3702689"/>
            <a:chExt cx="628902" cy="812389"/>
          </a:xfrm>
        </p:grpSpPr>
        <p:pic>
          <p:nvPicPr>
            <p:cNvPr id="9" name="Picture 6">
              <a:extLst>
                <a:ext uri="{FF2B5EF4-FFF2-40B4-BE49-F238E27FC236}">
                  <a16:creationId xmlns:a16="http://schemas.microsoft.com/office/drawing/2014/main" id="{F923B912-F543-4F4A-BE97-11AF2B53C94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173876" y="3702689"/>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4" name="Google Shape;919;p41">
              <a:extLst>
                <a:ext uri="{FF2B5EF4-FFF2-40B4-BE49-F238E27FC236}">
                  <a16:creationId xmlns:a16="http://schemas.microsoft.com/office/drawing/2014/main" id="{1B1FB241-5C39-43B7-937E-3B79ADEA4F8B}"/>
                </a:ext>
              </a:extLst>
            </p:cNvPr>
            <p:cNvSpPr txBox="1">
              <a:spLocks/>
            </p:cNvSpPr>
            <p:nvPr/>
          </p:nvSpPr>
          <p:spPr>
            <a:xfrm>
              <a:off x="6129199" y="4155078"/>
              <a:ext cx="628902"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grpSp>
        <p:nvGrpSpPr>
          <p:cNvPr id="5" name="Group 4">
            <a:extLst>
              <a:ext uri="{FF2B5EF4-FFF2-40B4-BE49-F238E27FC236}">
                <a16:creationId xmlns:a16="http://schemas.microsoft.com/office/drawing/2014/main" id="{B95B482B-C802-4D2D-B8B0-DEE3AD819634}"/>
              </a:ext>
            </a:extLst>
          </p:cNvPr>
          <p:cNvGrpSpPr/>
          <p:nvPr/>
        </p:nvGrpSpPr>
        <p:grpSpPr>
          <a:xfrm>
            <a:off x="4810948" y="1556438"/>
            <a:ext cx="642052" cy="754527"/>
            <a:chOff x="4543087" y="1595651"/>
            <a:chExt cx="642052" cy="754527"/>
          </a:xfrm>
        </p:grpSpPr>
        <p:pic>
          <p:nvPicPr>
            <p:cNvPr id="10" name="Picture 6">
              <a:extLst>
                <a:ext uri="{FF2B5EF4-FFF2-40B4-BE49-F238E27FC236}">
                  <a16:creationId xmlns:a16="http://schemas.microsoft.com/office/drawing/2014/main" id="{E04C35E7-D23C-4ABD-9113-C1FBF825862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572000" y="1595651"/>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5" name="Google Shape;919;p41">
              <a:extLst>
                <a:ext uri="{FF2B5EF4-FFF2-40B4-BE49-F238E27FC236}">
                  <a16:creationId xmlns:a16="http://schemas.microsoft.com/office/drawing/2014/main" id="{0DA503C8-7C14-4575-9E10-760F14189F98}"/>
                </a:ext>
              </a:extLst>
            </p:cNvPr>
            <p:cNvSpPr txBox="1">
              <a:spLocks/>
            </p:cNvSpPr>
            <p:nvPr/>
          </p:nvSpPr>
          <p:spPr>
            <a:xfrm>
              <a:off x="4543087" y="2086753"/>
              <a:ext cx="642052" cy="26342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grpSp>
        <p:nvGrpSpPr>
          <p:cNvPr id="4" name="Group 3">
            <a:extLst>
              <a:ext uri="{FF2B5EF4-FFF2-40B4-BE49-F238E27FC236}">
                <a16:creationId xmlns:a16="http://schemas.microsoft.com/office/drawing/2014/main" id="{513FAEEC-FA85-4F11-8C0C-EF8719D81D66}"/>
              </a:ext>
            </a:extLst>
          </p:cNvPr>
          <p:cNvGrpSpPr/>
          <p:nvPr/>
        </p:nvGrpSpPr>
        <p:grpSpPr>
          <a:xfrm>
            <a:off x="5807779" y="2378823"/>
            <a:ext cx="661597" cy="810743"/>
            <a:chOff x="6268104" y="2712924"/>
            <a:chExt cx="661597" cy="810743"/>
          </a:xfrm>
        </p:grpSpPr>
        <p:pic>
          <p:nvPicPr>
            <p:cNvPr id="11" name="Picture 6">
              <a:extLst>
                <a:ext uri="{FF2B5EF4-FFF2-40B4-BE49-F238E27FC236}">
                  <a16:creationId xmlns:a16="http://schemas.microsoft.com/office/drawing/2014/main" id="{DE1C23B7-ED8D-4756-9658-99974971520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306791" y="2712924"/>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6" name="Google Shape;919;p41">
              <a:extLst>
                <a:ext uri="{FF2B5EF4-FFF2-40B4-BE49-F238E27FC236}">
                  <a16:creationId xmlns:a16="http://schemas.microsoft.com/office/drawing/2014/main" id="{67A9C58F-88CA-452D-A063-53860199FE85}"/>
                </a:ext>
              </a:extLst>
            </p:cNvPr>
            <p:cNvSpPr txBox="1">
              <a:spLocks/>
            </p:cNvSpPr>
            <p:nvPr/>
          </p:nvSpPr>
          <p:spPr>
            <a:xfrm>
              <a:off x="6268104" y="3163667"/>
              <a:ext cx="661597"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grpSp>
        <p:nvGrpSpPr>
          <p:cNvPr id="41" name="Group 40">
            <a:extLst>
              <a:ext uri="{FF2B5EF4-FFF2-40B4-BE49-F238E27FC236}">
                <a16:creationId xmlns:a16="http://schemas.microsoft.com/office/drawing/2014/main" id="{57DA4B19-58F8-4844-A19E-EBE25DB58A4D}"/>
              </a:ext>
            </a:extLst>
          </p:cNvPr>
          <p:cNvGrpSpPr/>
          <p:nvPr/>
        </p:nvGrpSpPr>
        <p:grpSpPr>
          <a:xfrm>
            <a:off x="5424086" y="4314534"/>
            <a:ext cx="628902" cy="812389"/>
            <a:chOff x="6129199" y="3702689"/>
            <a:chExt cx="628902" cy="812389"/>
          </a:xfrm>
        </p:grpSpPr>
        <p:pic>
          <p:nvPicPr>
            <p:cNvPr id="42" name="Picture 6">
              <a:extLst>
                <a:ext uri="{FF2B5EF4-FFF2-40B4-BE49-F238E27FC236}">
                  <a16:creationId xmlns:a16="http://schemas.microsoft.com/office/drawing/2014/main" id="{9AECF4AE-F2E5-4007-AB38-EB460F26344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173876" y="3702689"/>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7" name="Google Shape;919;p41">
              <a:extLst>
                <a:ext uri="{FF2B5EF4-FFF2-40B4-BE49-F238E27FC236}">
                  <a16:creationId xmlns:a16="http://schemas.microsoft.com/office/drawing/2014/main" id="{4552EB3D-1F06-4CB5-BB26-09948BBB90C0}"/>
                </a:ext>
              </a:extLst>
            </p:cNvPr>
            <p:cNvSpPr txBox="1">
              <a:spLocks/>
            </p:cNvSpPr>
            <p:nvPr/>
          </p:nvSpPr>
          <p:spPr>
            <a:xfrm>
              <a:off x="6129199" y="4155078"/>
              <a:ext cx="628902"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cxnSp>
        <p:nvCxnSpPr>
          <p:cNvPr id="48" name="Google Shape;1146;p49">
            <a:extLst>
              <a:ext uri="{FF2B5EF4-FFF2-40B4-BE49-F238E27FC236}">
                <a16:creationId xmlns:a16="http://schemas.microsoft.com/office/drawing/2014/main" id="{2BCBC1F9-5898-400F-8CB9-A3D45DB25262}"/>
              </a:ext>
            </a:extLst>
          </p:cNvPr>
          <p:cNvCxnSpPr>
            <a:cxnSpLocks/>
            <a:stCxn id="8" idx="3"/>
            <a:endCxn id="42" idx="1"/>
          </p:cNvCxnSpPr>
          <p:nvPr/>
        </p:nvCxnSpPr>
        <p:spPr>
          <a:xfrm>
            <a:off x="3786366" y="3010389"/>
            <a:ext cx="1682397" cy="1596258"/>
          </a:xfrm>
          <a:prstGeom prst="straightConnector1">
            <a:avLst/>
          </a:prstGeom>
          <a:noFill/>
          <a:ln w="19050" cap="flat" cmpd="sng">
            <a:solidFill>
              <a:schemeClr val="dk1"/>
            </a:solidFill>
            <a:prstDash val="solid"/>
            <a:round/>
            <a:headEnd type="none" w="med" len="med"/>
            <a:tailEnd type="oval" w="med" len="med"/>
          </a:ln>
        </p:spPr>
      </p:cxnSp>
      <p:pic>
        <p:nvPicPr>
          <p:cNvPr id="49" name="Picture 48">
            <a:extLst>
              <a:ext uri="{FF2B5EF4-FFF2-40B4-BE49-F238E27FC236}">
                <a16:creationId xmlns:a16="http://schemas.microsoft.com/office/drawing/2014/main" id="{0D2BCF21-16AD-417F-BC63-35F985BD20B9}"/>
              </a:ext>
            </a:extLst>
          </p:cNvPr>
          <p:cNvPicPr>
            <a:picLocks noChangeAspect="1"/>
          </p:cNvPicPr>
          <p:nvPr/>
        </p:nvPicPr>
        <p:blipFill>
          <a:blip r:embed="rId3"/>
          <a:stretch>
            <a:fillRect/>
          </a:stretch>
        </p:blipFill>
        <p:spPr>
          <a:xfrm>
            <a:off x="1137103" y="2764287"/>
            <a:ext cx="481500" cy="481500"/>
          </a:xfrm>
          <a:prstGeom prst="rect">
            <a:avLst/>
          </a:prstGeom>
        </p:spPr>
      </p:pic>
      <p:pic>
        <p:nvPicPr>
          <p:cNvPr id="50" name="Picture 49">
            <a:extLst>
              <a:ext uri="{FF2B5EF4-FFF2-40B4-BE49-F238E27FC236}">
                <a16:creationId xmlns:a16="http://schemas.microsoft.com/office/drawing/2014/main" id="{7C754F3E-A142-407B-867F-CA27E1346BFE}"/>
              </a:ext>
            </a:extLst>
          </p:cNvPr>
          <p:cNvPicPr>
            <a:picLocks noChangeAspect="1"/>
          </p:cNvPicPr>
          <p:nvPr/>
        </p:nvPicPr>
        <p:blipFill>
          <a:blip r:embed="rId3"/>
          <a:stretch>
            <a:fillRect/>
          </a:stretch>
        </p:blipFill>
        <p:spPr>
          <a:xfrm>
            <a:off x="1137103" y="2764287"/>
            <a:ext cx="481500" cy="481500"/>
          </a:xfrm>
          <a:prstGeom prst="rect">
            <a:avLst/>
          </a:prstGeom>
        </p:spPr>
      </p:pic>
      <p:pic>
        <p:nvPicPr>
          <p:cNvPr id="51" name="Picture 50">
            <a:extLst>
              <a:ext uri="{FF2B5EF4-FFF2-40B4-BE49-F238E27FC236}">
                <a16:creationId xmlns:a16="http://schemas.microsoft.com/office/drawing/2014/main" id="{785ADA87-63F4-4424-955C-F618AB3B0A21}"/>
              </a:ext>
            </a:extLst>
          </p:cNvPr>
          <p:cNvPicPr>
            <a:picLocks noChangeAspect="1"/>
          </p:cNvPicPr>
          <p:nvPr/>
        </p:nvPicPr>
        <p:blipFill>
          <a:blip r:embed="rId3"/>
          <a:stretch>
            <a:fillRect/>
          </a:stretch>
        </p:blipFill>
        <p:spPr>
          <a:xfrm>
            <a:off x="1137103" y="2764287"/>
            <a:ext cx="481500" cy="481500"/>
          </a:xfrm>
          <a:prstGeom prst="rect">
            <a:avLst/>
          </a:prstGeom>
        </p:spPr>
      </p:pic>
      <p:pic>
        <p:nvPicPr>
          <p:cNvPr id="53" name="Picture 52">
            <a:extLst>
              <a:ext uri="{FF2B5EF4-FFF2-40B4-BE49-F238E27FC236}">
                <a16:creationId xmlns:a16="http://schemas.microsoft.com/office/drawing/2014/main" id="{4C8AF44F-78A7-4C0C-81A6-D1CD748D2DE5}"/>
              </a:ext>
            </a:extLst>
          </p:cNvPr>
          <p:cNvPicPr>
            <a:picLocks noChangeAspect="1"/>
          </p:cNvPicPr>
          <p:nvPr/>
        </p:nvPicPr>
        <p:blipFill>
          <a:blip r:embed="rId3"/>
          <a:stretch>
            <a:fillRect/>
          </a:stretch>
        </p:blipFill>
        <p:spPr>
          <a:xfrm>
            <a:off x="1137103" y="2764287"/>
            <a:ext cx="481500" cy="481500"/>
          </a:xfrm>
          <a:prstGeom prst="rect">
            <a:avLst/>
          </a:prstGeom>
        </p:spPr>
      </p:pic>
      <p:sp>
        <p:nvSpPr>
          <p:cNvPr id="54" name="Google Shape;967;p44">
            <a:extLst>
              <a:ext uri="{FF2B5EF4-FFF2-40B4-BE49-F238E27FC236}">
                <a16:creationId xmlns:a16="http://schemas.microsoft.com/office/drawing/2014/main" id="{365D345C-E51D-4005-934E-FE4E03BB2492}"/>
              </a:ext>
            </a:extLst>
          </p:cNvPr>
          <p:cNvSpPr txBox="1">
            <a:spLocks/>
          </p:cNvSpPr>
          <p:nvPr/>
        </p:nvSpPr>
        <p:spPr>
          <a:xfrm>
            <a:off x="1709777" y="2888220"/>
            <a:ext cx="576072" cy="228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Write</a:t>
            </a:r>
            <a:endParaRPr lang="en-GB" sz="1200">
              <a:solidFill>
                <a:sysClr val="windowText" lastClr="000000"/>
              </a:solidFill>
              <a:latin typeface="Righteous"/>
              <a:ea typeface="Righteous"/>
              <a:cs typeface="Righteous"/>
              <a:sym typeface="Righteous"/>
            </a:endParaRPr>
          </a:p>
        </p:txBody>
      </p:sp>
      <p:sp>
        <p:nvSpPr>
          <p:cNvPr id="55" name="Google Shape;967;p44">
            <a:extLst>
              <a:ext uri="{FF2B5EF4-FFF2-40B4-BE49-F238E27FC236}">
                <a16:creationId xmlns:a16="http://schemas.microsoft.com/office/drawing/2014/main" id="{A506EB72-6579-4234-9EEA-7ECA22E4BECF}"/>
              </a:ext>
            </a:extLst>
          </p:cNvPr>
          <p:cNvSpPr txBox="1">
            <a:spLocks/>
          </p:cNvSpPr>
          <p:nvPr/>
        </p:nvSpPr>
        <p:spPr>
          <a:xfrm>
            <a:off x="3230971" y="3457918"/>
            <a:ext cx="542255" cy="246112"/>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500">
                <a:solidFill>
                  <a:srgbClr val="00B050"/>
                </a:solidFill>
                <a:latin typeface="Righteous"/>
                <a:ea typeface="Righteous"/>
                <a:cs typeface="Righteous"/>
              </a:rPr>
              <a:t>'OK'</a:t>
            </a:r>
            <a:endParaRPr lang="en-GB" sz="1500">
              <a:solidFill>
                <a:srgbClr val="00B050"/>
              </a:solidFill>
              <a:latin typeface="Righteous"/>
              <a:ea typeface="Righteous"/>
              <a:cs typeface="Righteous"/>
              <a:sym typeface="Righteous"/>
            </a:endParaRPr>
          </a:p>
        </p:txBody>
      </p:sp>
      <p:sp>
        <p:nvSpPr>
          <p:cNvPr id="59" name="Google Shape;967;p44">
            <a:extLst>
              <a:ext uri="{FF2B5EF4-FFF2-40B4-BE49-F238E27FC236}">
                <a16:creationId xmlns:a16="http://schemas.microsoft.com/office/drawing/2014/main" id="{966A86F0-1E07-4E10-B8F4-0317F77A0692}"/>
              </a:ext>
            </a:extLst>
          </p:cNvPr>
          <p:cNvSpPr txBox="1">
            <a:spLocks/>
          </p:cNvSpPr>
          <p:nvPr/>
        </p:nvSpPr>
        <p:spPr>
          <a:xfrm>
            <a:off x="3292454" y="2896385"/>
            <a:ext cx="576072" cy="228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Write</a:t>
            </a:r>
            <a:endParaRPr lang="en-GB" sz="1200">
              <a:solidFill>
                <a:sysClr val="windowText" lastClr="000000"/>
              </a:solidFill>
              <a:latin typeface="Righteous"/>
              <a:ea typeface="Righteous"/>
              <a:cs typeface="Righteous"/>
              <a:sym typeface="Righteous"/>
            </a:endParaRPr>
          </a:p>
        </p:txBody>
      </p:sp>
      <p:sp>
        <p:nvSpPr>
          <p:cNvPr id="64" name="Google Shape;967;p44">
            <a:extLst>
              <a:ext uri="{FF2B5EF4-FFF2-40B4-BE49-F238E27FC236}">
                <a16:creationId xmlns:a16="http://schemas.microsoft.com/office/drawing/2014/main" id="{02D4DD93-6764-49A8-8F3D-4F65C858CC40}"/>
              </a:ext>
            </a:extLst>
          </p:cNvPr>
          <p:cNvSpPr txBox="1">
            <a:spLocks/>
          </p:cNvSpPr>
          <p:nvPr/>
        </p:nvSpPr>
        <p:spPr>
          <a:xfrm>
            <a:off x="3292454" y="2896385"/>
            <a:ext cx="576072" cy="228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Write</a:t>
            </a:r>
            <a:endParaRPr lang="en-GB" sz="1200">
              <a:solidFill>
                <a:sysClr val="windowText" lastClr="000000"/>
              </a:solidFill>
              <a:latin typeface="Righteous"/>
              <a:ea typeface="Righteous"/>
              <a:cs typeface="Righteous"/>
              <a:sym typeface="Righteous"/>
            </a:endParaRPr>
          </a:p>
        </p:txBody>
      </p:sp>
      <p:sp>
        <p:nvSpPr>
          <p:cNvPr id="65" name="Google Shape;967;p44">
            <a:extLst>
              <a:ext uri="{FF2B5EF4-FFF2-40B4-BE49-F238E27FC236}">
                <a16:creationId xmlns:a16="http://schemas.microsoft.com/office/drawing/2014/main" id="{E77E8162-2201-4729-BF14-5D14DADC8DE8}"/>
              </a:ext>
            </a:extLst>
          </p:cNvPr>
          <p:cNvSpPr txBox="1">
            <a:spLocks/>
          </p:cNvSpPr>
          <p:nvPr/>
        </p:nvSpPr>
        <p:spPr>
          <a:xfrm>
            <a:off x="3292454" y="2896385"/>
            <a:ext cx="576072" cy="228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Write</a:t>
            </a:r>
            <a:endParaRPr lang="en-GB" sz="1200">
              <a:solidFill>
                <a:sysClr val="windowText" lastClr="000000"/>
              </a:solidFill>
              <a:latin typeface="Righteous"/>
              <a:ea typeface="Righteous"/>
              <a:cs typeface="Righteous"/>
              <a:sym typeface="Righteous"/>
            </a:endParaRPr>
          </a:p>
        </p:txBody>
      </p:sp>
      <p:sp>
        <p:nvSpPr>
          <p:cNvPr id="66" name="Google Shape;967;p44">
            <a:extLst>
              <a:ext uri="{FF2B5EF4-FFF2-40B4-BE49-F238E27FC236}">
                <a16:creationId xmlns:a16="http://schemas.microsoft.com/office/drawing/2014/main" id="{C519B018-D0DC-4721-9945-155344791992}"/>
              </a:ext>
            </a:extLst>
          </p:cNvPr>
          <p:cNvSpPr txBox="1">
            <a:spLocks/>
          </p:cNvSpPr>
          <p:nvPr/>
        </p:nvSpPr>
        <p:spPr>
          <a:xfrm>
            <a:off x="3292454" y="2896385"/>
            <a:ext cx="576072" cy="228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Write</a:t>
            </a:r>
            <a:endParaRPr lang="en-GB" sz="1200">
              <a:solidFill>
                <a:sysClr val="windowText" lastClr="000000"/>
              </a:solidFill>
              <a:latin typeface="Righteous"/>
              <a:ea typeface="Righteous"/>
              <a:cs typeface="Righteous"/>
              <a:sym typeface="Righteous"/>
            </a:endParaRPr>
          </a:p>
        </p:txBody>
      </p:sp>
      <p:sp>
        <p:nvSpPr>
          <p:cNvPr id="39" name="Google Shape;967;p44">
            <a:extLst>
              <a:ext uri="{FF2B5EF4-FFF2-40B4-BE49-F238E27FC236}">
                <a16:creationId xmlns:a16="http://schemas.microsoft.com/office/drawing/2014/main" id="{374777E5-8BB9-45CB-94E1-1EED20C1ACBC}"/>
              </a:ext>
            </a:extLst>
          </p:cNvPr>
          <p:cNvSpPr txBox="1">
            <a:spLocks/>
          </p:cNvSpPr>
          <p:nvPr/>
        </p:nvSpPr>
        <p:spPr>
          <a:xfrm>
            <a:off x="2948243" y="2401510"/>
            <a:ext cx="1107710" cy="271687"/>
          </a:xfrm>
          <a:prstGeom prst="rect">
            <a:avLst/>
          </a:prstGeom>
          <a:noFill/>
          <a:ln w="28575" cap="flat" cmpd="sng">
            <a:no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2000">
                <a:solidFill>
                  <a:srgbClr val="FF0000"/>
                </a:solidFill>
                <a:latin typeface="Righteous"/>
                <a:ea typeface="Righteous"/>
                <a:cs typeface="Righteous"/>
              </a:rPr>
              <a:t>WAIT</a:t>
            </a:r>
          </a:p>
        </p:txBody>
      </p:sp>
    </p:spTree>
    <p:extLst>
      <p:ext uri="{BB962C8B-B14F-4D97-AF65-F5344CB8AC3E}">
        <p14:creationId xmlns:p14="http://schemas.microsoft.com/office/powerpoint/2010/main" val="21479656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2"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42" presetClass="path" presetSubtype="0" accel="50000" decel="50000" fill="hold" grpId="0" nodeType="withEffect">
                                  <p:stCondLst>
                                    <p:cond delay="0"/>
                                  </p:stCondLst>
                                  <p:childTnLst>
                                    <p:animMotion origin="layout" path="M -2.77778E-6 -1.97531E-6 L 0.17327 0.00093 " pathEditMode="relative" rAng="0" ptsTypes="AA">
                                      <p:cBhvr>
                                        <p:cTn id="19" dur="1000" fill="hold"/>
                                        <p:tgtEl>
                                          <p:spTgt spid="54"/>
                                        </p:tgtEl>
                                        <p:attrNameLst>
                                          <p:attrName>ppt_x</p:attrName>
                                          <p:attrName>ppt_y</p:attrName>
                                        </p:attrNameLst>
                                      </p:cBhvr>
                                      <p:rCtr x="8663" y="31"/>
                                    </p:animMotion>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64"/>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grpId="0" nodeType="afterEffect">
                                  <p:stCondLst>
                                    <p:cond delay="0"/>
                                  </p:stCondLst>
                                  <p:childTnLst>
                                    <p:set>
                                      <p:cBhvr>
                                        <p:cTn id="31" dur="1" fill="hold">
                                          <p:stCondLst>
                                            <p:cond delay="0"/>
                                          </p:stCondLst>
                                        </p:cTn>
                                        <p:tgtEl>
                                          <p:spTgt spid="6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2"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par>
                                <p:cTn id="37" presetID="42" presetClass="path" presetSubtype="0" accel="50000" decel="50000" fill="hold" grpId="0" nodeType="withEffect">
                                  <p:stCondLst>
                                    <p:cond delay="0"/>
                                  </p:stCondLst>
                                  <p:childTnLst>
                                    <p:animMotion origin="layout" path="M 3.88889E-6 2.34568E-6 L -0.22796 -0.00247 " pathEditMode="relative" rAng="0" ptsTypes="AA">
                                      <p:cBhvr>
                                        <p:cTn id="38" dur="1000" fill="hold"/>
                                        <p:tgtEl>
                                          <p:spTgt spid="55"/>
                                        </p:tgtEl>
                                        <p:attrNameLst>
                                          <p:attrName>ppt_x</p:attrName>
                                          <p:attrName>ppt_y</p:attrName>
                                        </p:attrNameLst>
                                      </p:cBhvr>
                                      <p:rCtr x="-11406" y="-123"/>
                                    </p:animMotion>
                                  </p:childTnLst>
                                </p:cTn>
                              </p:par>
                              <p:par>
                                <p:cTn id="39" presetID="10" presetClass="exit" presetSubtype="0" fill="hold" grpId="1" nodeType="withEffect">
                                  <p:stCondLst>
                                    <p:cond delay="0"/>
                                  </p:stCondLst>
                                  <p:childTnLst>
                                    <p:animEffect transition="out" filter="fade">
                                      <p:cBhvr>
                                        <p:cTn id="40" dur="500"/>
                                        <p:tgtEl>
                                          <p:spTgt spid="54"/>
                                        </p:tgtEl>
                                      </p:cBhvr>
                                    </p:animEffect>
                                    <p:set>
                                      <p:cBhvr>
                                        <p:cTn id="41" dur="1" fill="hold">
                                          <p:stCondLst>
                                            <p:cond delay="499"/>
                                          </p:stCondLst>
                                        </p:cTn>
                                        <p:tgtEl>
                                          <p:spTgt spid="54"/>
                                        </p:tgtEl>
                                        <p:attrNameLst>
                                          <p:attrName>style.visibility</p:attrName>
                                        </p:attrNameLst>
                                      </p:cBhvr>
                                      <p:to>
                                        <p:strVal val="hidden"/>
                                      </p:to>
                                    </p:set>
                                  </p:childTnLst>
                                </p:cTn>
                              </p:par>
                              <p:par>
                                <p:cTn id="42" presetID="42" presetClass="path" presetSubtype="0" accel="50000" decel="50000" fill="hold" grpId="1" nodeType="withEffect">
                                  <p:stCondLst>
                                    <p:cond delay="0"/>
                                  </p:stCondLst>
                                  <p:childTnLst>
                                    <p:animMotion origin="layout" path="M -3.05556E-6 4.81481E-6 L 0.09914 -0.14815 " pathEditMode="relative" rAng="0" ptsTypes="AA">
                                      <p:cBhvr>
                                        <p:cTn id="43" dur="1000" fill="hold"/>
                                        <p:tgtEl>
                                          <p:spTgt spid="66"/>
                                        </p:tgtEl>
                                        <p:attrNameLst>
                                          <p:attrName>ppt_x</p:attrName>
                                          <p:attrName>ppt_y</p:attrName>
                                        </p:attrNameLst>
                                      </p:cBhvr>
                                      <p:rCtr x="4948" y="-7407"/>
                                    </p:animMotion>
                                  </p:childTnLst>
                                </p:cTn>
                              </p:par>
                              <p:par>
                                <p:cTn id="44" presetID="42" presetClass="path" presetSubtype="0" accel="50000" decel="50000" fill="hold" grpId="1" nodeType="withEffect">
                                  <p:stCondLst>
                                    <p:cond delay="150"/>
                                  </p:stCondLst>
                                  <p:childTnLst>
                                    <p:animMotion origin="layout" path="M -3.05556E-6 4.81481E-6 L 0.19757 -0.04784 " pathEditMode="relative" rAng="0" ptsTypes="AA">
                                      <p:cBhvr>
                                        <p:cTn id="45" dur="1000" fill="hold"/>
                                        <p:tgtEl>
                                          <p:spTgt spid="59"/>
                                        </p:tgtEl>
                                        <p:attrNameLst>
                                          <p:attrName>ppt_x</p:attrName>
                                          <p:attrName>ppt_y</p:attrName>
                                        </p:attrNameLst>
                                      </p:cBhvr>
                                      <p:rCtr x="9878" y="-2407"/>
                                    </p:animMotion>
                                  </p:childTnLst>
                                </p:cTn>
                              </p:par>
                              <p:par>
                                <p:cTn id="46" presetID="42" presetClass="path" presetSubtype="0" accel="50000" decel="50000" fill="hold" grpId="1" nodeType="withEffect">
                                  <p:stCondLst>
                                    <p:cond delay="300"/>
                                  </p:stCondLst>
                                  <p:childTnLst>
                                    <p:animMotion origin="layout" path="M -3.05556E-6 4.81481E-6 L 0.2165 0.11172 " pathEditMode="relative" rAng="0" ptsTypes="AA">
                                      <p:cBhvr>
                                        <p:cTn id="47" dur="1000" fill="hold"/>
                                        <p:tgtEl>
                                          <p:spTgt spid="64"/>
                                        </p:tgtEl>
                                        <p:attrNameLst>
                                          <p:attrName>ppt_x</p:attrName>
                                          <p:attrName>ppt_y</p:attrName>
                                        </p:attrNameLst>
                                      </p:cBhvr>
                                      <p:rCtr x="10816" y="5586"/>
                                    </p:animMotion>
                                  </p:childTnLst>
                                </p:cTn>
                              </p:par>
                              <p:par>
                                <p:cTn id="48" presetID="42" presetClass="path" presetSubtype="0" accel="50000" fill="hold" grpId="1" nodeType="withEffect">
                                  <p:stCondLst>
                                    <p:cond delay="450"/>
                                  </p:stCondLst>
                                  <p:childTnLst>
                                    <p:animMotion origin="layout" path="M -3.05556E-6 4.81481E-6 L 0.09914 0.14197 " pathEditMode="relative" rAng="0" ptsTypes="AA">
                                      <p:cBhvr>
                                        <p:cTn id="49" dur="500" fill="hold"/>
                                        <p:tgtEl>
                                          <p:spTgt spid="65"/>
                                        </p:tgtEl>
                                        <p:attrNameLst>
                                          <p:attrName>ppt_x</p:attrName>
                                          <p:attrName>ppt_y</p:attrName>
                                        </p:attrNameLst>
                                      </p:cBhvr>
                                      <p:rCtr x="4948" y="7099"/>
                                    </p:animMotion>
                                  </p:childTnLst>
                                </p:cTn>
                              </p:par>
                            </p:childTnLst>
                          </p:cTn>
                        </p:par>
                        <p:par>
                          <p:cTn id="50" fill="hold">
                            <p:stCondLst>
                              <p:cond delay="1300"/>
                            </p:stCondLst>
                            <p:childTnLst>
                              <p:par>
                                <p:cTn id="51" presetID="10" presetClass="exit" presetSubtype="0" fill="hold" grpId="1" nodeType="afterEffect">
                                  <p:stCondLst>
                                    <p:cond delay="0"/>
                                  </p:stCondLst>
                                  <p:childTnLst>
                                    <p:animEffect transition="out" filter="fade">
                                      <p:cBhvr>
                                        <p:cTn id="52" dur="500"/>
                                        <p:tgtEl>
                                          <p:spTgt spid="55"/>
                                        </p:tgtEl>
                                      </p:cBhvr>
                                    </p:animEffect>
                                    <p:set>
                                      <p:cBhvr>
                                        <p:cTn id="53" dur="1" fill="hold">
                                          <p:stCondLst>
                                            <p:cond delay="499"/>
                                          </p:stCondLst>
                                        </p:cTn>
                                        <p:tgtEl>
                                          <p:spTgt spid="55"/>
                                        </p:tgtEl>
                                        <p:attrNameLst>
                                          <p:attrName>style.visibility</p:attrName>
                                        </p:attrNameLst>
                                      </p:cBhvr>
                                      <p:to>
                                        <p:strVal val="hidden"/>
                                      </p:to>
                                    </p:set>
                                  </p:childTnLst>
                                </p:cTn>
                              </p:par>
                              <p:par>
                                <p:cTn id="54" presetID="10" presetClass="exit" presetSubtype="0" fill="hold" grpId="2" nodeType="withEffect">
                                  <p:stCondLst>
                                    <p:cond delay="0"/>
                                  </p:stCondLst>
                                  <p:childTnLst>
                                    <p:animEffect transition="out" filter="fade">
                                      <p:cBhvr>
                                        <p:cTn id="55" dur="500"/>
                                        <p:tgtEl>
                                          <p:spTgt spid="66"/>
                                        </p:tgtEl>
                                      </p:cBhvr>
                                    </p:animEffect>
                                    <p:set>
                                      <p:cBhvr>
                                        <p:cTn id="56" dur="1" fill="hold">
                                          <p:stCondLst>
                                            <p:cond delay="499"/>
                                          </p:stCondLst>
                                        </p:cTn>
                                        <p:tgtEl>
                                          <p:spTgt spid="66"/>
                                        </p:tgtEl>
                                        <p:attrNameLst>
                                          <p:attrName>style.visibility</p:attrName>
                                        </p:attrNameLst>
                                      </p:cBhvr>
                                      <p:to>
                                        <p:strVal val="hidden"/>
                                      </p:to>
                                    </p:set>
                                  </p:childTnLst>
                                </p:cTn>
                              </p:par>
                              <p:par>
                                <p:cTn id="57" presetID="10" presetClass="exit" presetSubtype="0" fill="hold" grpId="2" nodeType="withEffect">
                                  <p:stCondLst>
                                    <p:cond delay="100"/>
                                  </p:stCondLst>
                                  <p:childTnLst>
                                    <p:animEffect transition="out" filter="fade">
                                      <p:cBhvr>
                                        <p:cTn id="58" dur="500"/>
                                        <p:tgtEl>
                                          <p:spTgt spid="59"/>
                                        </p:tgtEl>
                                      </p:cBhvr>
                                    </p:animEffect>
                                    <p:set>
                                      <p:cBhvr>
                                        <p:cTn id="59" dur="1" fill="hold">
                                          <p:stCondLst>
                                            <p:cond delay="499"/>
                                          </p:stCondLst>
                                        </p:cTn>
                                        <p:tgtEl>
                                          <p:spTgt spid="59"/>
                                        </p:tgtEl>
                                        <p:attrNameLst>
                                          <p:attrName>style.visibility</p:attrName>
                                        </p:attrNameLst>
                                      </p:cBhvr>
                                      <p:to>
                                        <p:strVal val="hidden"/>
                                      </p:to>
                                    </p:set>
                                  </p:childTnLst>
                                </p:cTn>
                              </p:par>
                              <p:par>
                                <p:cTn id="60" presetID="10" presetClass="exit" presetSubtype="0" fill="hold" grpId="2" nodeType="withEffect">
                                  <p:stCondLst>
                                    <p:cond delay="200"/>
                                  </p:stCondLst>
                                  <p:childTnLst>
                                    <p:animEffect transition="out" filter="fade">
                                      <p:cBhvr>
                                        <p:cTn id="61" dur="500"/>
                                        <p:tgtEl>
                                          <p:spTgt spid="64"/>
                                        </p:tgtEl>
                                      </p:cBhvr>
                                    </p:animEffect>
                                    <p:set>
                                      <p:cBhvr>
                                        <p:cTn id="62" dur="1" fill="hold">
                                          <p:stCondLst>
                                            <p:cond delay="499"/>
                                          </p:stCondLst>
                                        </p:cTn>
                                        <p:tgtEl>
                                          <p:spTgt spid="6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50" presetClass="exit" presetSubtype="0" accel="100000" fill="hold" grpId="2" nodeType="clickEffect">
                                  <p:stCondLst>
                                    <p:cond delay="0"/>
                                  </p:stCondLst>
                                  <p:childTnLst>
                                    <p:anim calcmode="lin" valueType="num">
                                      <p:cBhvr>
                                        <p:cTn id="66" dur="500"/>
                                        <p:tgtEl>
                                          <p:spTgt spid="65"/>
                                        </p:tgtEl>
                                        <p:attrNameLst>
                                          <p:attrName>ppt_w</p:attrName>
                                        </p:attrNameLst>
                                      </p:cBhvr>
                                      <p:tavLst>
                                        <p:tav tm="0">
                                          <p:val>
                                            <p:strVal val="ppt_w"/>
                                          </p:val>
                                        </p:tav>
                                        <p:tav tm="100000">
                                          <p:val>
                                            <p:strVal val="ppt_w+.3"/>
                                          </p:val>
                                        </p:tav>
                                      </p:tavLst>
                                    </p:anim>
                                    <p:anim calcmode="lin" valueType="num">
                                      <p:cBhvr>
                                        <p:cTn id="67" dur="500"/>
                                        <p:tgtEl>
                                          <p:spTgt spid="65"/>
                                        </p:tgtEl>
                                        <p:attrNameLst>
                                          <p:attrName>ppt_h</p:attrName>
                                        </p:attrNameLst>
                                      </p:cBhvr>
                                      <p:tavLst>
                                        <p:tav tm="0">
                                          <p:val>
                                            <p:strVal val="ppt_h"/>
                                          </p:val>
                                        </p:tav>
                                        <p:tav tm="100000">
                                          <p:val>
                                            <p:strVal val="ppt_h"/>
                                          </p:val>
                                        </p:tav>
                                      </p:tavLst>
                                    </p:anim>
                                    <p:animEffect transition="out" filter="fade">
                                      <p:cBhvr>
                                        <p:cTn id="68" dur="500"/>
                                        <p:tgtEl>
                                          <p:spTgt spid="65"/>
                                        </p:tgtEl>
                                      </p:cBhvr>
                                    </p:animEffect>
                                    <p:set>
                                      <p:cBhvr>
                                        <p:cTn id="69" dur="1" fill="hold">
                                          <p:stCondLst>
                                            <p:cond delay="499"/>
                                          </p:stCondLst>
                                        </p:cTn>
                                        <p:tgtEl>
                                          <p:spTgt spid="65"/>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100"/>
                                  </p:stCondLst>
                                  <p:childTnLst>
                                    <p:set>
                                      <p:cBhvr>
                                        <p:cTn id="73" dur="1" fill="hold">
                                          <p:stCondLst>
                                            <p:cond delay="0"/>
                                          </p:stCondLst>
                                        </p:cTn>
                                        <p:tgtEl>
                                          <p:spTgt spid="39"/>
                                        </p:tgtEl>
                                        <p:attrNameLst>
                                          <p:attrName>style.visibility</p:attrName>
                                        </p:attrNameLst>
                                      </p:cBhvr>
                                      <p:to>
                                        <p:strVal val="visible"/>
                                      </p:to>
                                    </p:set>
                                    <p:animEffect transition="in" filter="fade">
                                      <p:cBhvr>
                                        <p:cTn id="74" dur="4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4" grpId="2" animBg="1"/>
      <p:bldP spid="55" grpId="0" animBg="1"/>
      <p:bldP spid="55" grpId="1" animBg="1"/>
      <p:bldP spid="55" grpId="2" animBg="1"/>
      <p:bldP spid="59" grpId="0" animBg="1"/>
      <p:bldP spid="59" grpId="1" animBg="1"/>
      <p:bldP spid="59" grpId="2" animBg="1"/>
      <p:bldP spid="64" grpId="0" animBg="1"/>
      <p:bldP spid="64" grpId="1" animBg="1"/>
      <p:bldP spid="64" grpId="2" animBg="1"/>
      <p:bldP spid="65" grpId="0" animBg="1"/>
      <p:bldP spid="65" grpId="1" animBg="1"/>
      <p:bldP spid="65" grpId="2" animBg="1"/>
      <p:bldP spid="66" grpId="0" animBg="1"/>
      <p:bldP spid="66" grpId="1" animBg="1"/>
      <p:bldP spid="66" grpId="2" animBg="1"/>
      <p:bldP spid="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9" name="Google Shape;1099;p47"/>
          <p:cNvSpPr txBox="1">
            <a:spLocks noGrp="1"/>
          </p:cNvSpPr>
          <p:nvPr>
            <p:ph type="title"/>
          </p:nvPr>
        </p:nvSpPr>
        <p:spPr>
          <a:xfrm>
            <a:off x="545125" y="540725"/>
            <a:ext cx="8100000" cy="7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4"/>
                </a:solidFill>
              </a:rPr>
              <a:t>STRONG</a:t>
            </a:r>
            <a:r>
              <a:rPr lang="en-GB"/>
              <a:t> CONSISTENCY</a:t>
            </a:r>
            <a:endParaRPr/>
          </a:p>
        </p:txBody>
      </p:sp>
      <p:sp>
        <p:nvSpPr>
          <p:cNvPr id="1102" name="Google Shape;1102;p47"/>
          <p:cNvSpPr/>
          <p:nvPr/>
        </p:nvSpPr>
        <p:spPr>
          <a:xfrm flipH="1">
            <a:off x="8423198" y="3779125"/>
            <a:ext cx="447402" cy="1364350"/>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47"/>
          <p:cNvGrpSpPr/>
          <p:nvPr/>
        </p:nvGrpSpPr>
        <p:grpSpPr>
          <a:xfrm>
            <a:off x="8556624" y="3973448"/>
            <a:ext cx="180564" cy="431367"/>
            <a:chOff x="8803899" y="686838"/>
            <a:chExt cx="180564" cy="431367"/>
          </a:xfrm>
        </p:grpSpPr>
        <p:sp>
          <p:nvSpPr>
            <p:cNvPr id="1104" name="Google Shape;1104;p47"/>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a:extLst>
              <a:ext uri="{FF2B5EF4-FFF2-40B4-BE49-F238E27FC236}">
                <a16:creationId xmlns:a16="http://schemas.microsoft.com/office/drawing/2014/main" id="{C052F32B-C970-4B8D-AEEE-29E75383E6ED}"/>
              </a:ext>
            </a:extLst>
          </p:cNvPr>
          <p:cNvPicPr>
            <a:picLocks noChangeAspect="1"/>
          </p:cNvPicPr>
          <p:nvPr/>
        </p:nvPicPr>
        <p:blipFill>
          <a:blip r:embed="rId3"/>
          <a:stretch>
            <a:fillRect/>
          </a:stretch>
        </p:blipFill>
        <p:spPr>
          <a:xfrm>
            <a:off x="1137103" y="2764287"/>
            <a:ext cx="481500" cy="481500"/>
          </a:xfrm>
          <a:prstGeom prst="rect">
            <a:avLst/>
          </a:prstGeom>
        </p:spPr>
      </p:pic>
      <p:cxnSp>
        <p:nvCxnSpPr>
          <p:cNvPr id="24" name="Google Shape;1146;p49">
            <a:extLst>
              <a:ext uri="{FF2B5EF4-FFF2-40B4-BE49-F238E27FC236}">
                <a16:creationId xmlns:a16="http://schemas.microsoft.com/office/drawing/2014/main" id="{25EEFDA4-71CB-4818-8AD8-9C14779B0425}"/>
              </a:ext>
            </a:extLst>
          </p:cNvPr>
          <p:cNvCxnSpPr>
            <a:cxnSpLocks/>
          </p:cNvCxnSpPr>
          <p:nvPr/>
        </p:nvCxnSpPr>
        <p:spPr>
          <a:xfrm>
            <a:off x="1613523" y="3005037"/>
            <a:ext cx="1583538" cy="5352"/>
          </a:xfrm>
          <a:prstGeom prst="straightConnector1">
            <a:avLst/>
          </a:prstGeom>
          <a:noFill/>
          <a:ln w="19050" cap="flat" cmpd="sng">
            <a:solidFill>
              <a:schemeClr val="dk1"/>
            </a:solidFill>
            <a:prstDash val="solid"/>
            <a:round/>
            <a:headEnd type="none" w="med" len="med"/>
            <a:tailEnd type="oval" w="med" len="med"/>
          </a:ln>
        </p:spPr>
      </p:cxnSp>
      <p:cxnSp>
        <p:nvCxnSpPr>
          <p:cNvPr id="31" name="Google Shape;1146;p49">
            <a:extLst>
              <a:ext uri="{FF2B5EF4-FFF2-40B4-BE49-F238E27FC236}">
                <a16:creationId xmlns:a16="http://schemas.microsoft.com/office/drawing/2014/main" id="{71F62281-02A9-4BEC-8F98-0F5491759699}"/>
              </a:ext>
            </a:extLst>
          </p:cNvPr>
          <p:cNvCxnSpPr>
            <a:cxnSpLocks/>
            <a:stCxn id="8" idx="3"/>
            <a:endCxn id="9" idx="1"/>
          </p:cNvCxnSpPr>
          <p:nvPr/>
        </p:nvCxnSpPr>
        <p:spPr>
          <a:xfrm>
            <a:off x="3786366" y="3010389"/>
            <a:ext cx="2260938" cy="730280"/>
          </a:xfrm>
          <a:prstGeom prst="straightConnector1">
            <a:avLst/>
          </a:prstGeom>
          <a:noFill/>
          <a:ln w="19050" cap="flat" cmpd="sng">
            <a:solidFill>
              <a:schemeClr val="dk1"/>
            </a:solidFill>
            <a:prstDash val="solid"/>
            <a:round/>
            <a:headEnd type="none" w="med" len="med"/>
            <a:tailEnd type="oval" w="med" len="med"/>
          </a:ln>
        </p:spPr>
      </p:cxnSp>
      <p:cxnSp>
        <p:nvCxnSpPr>
          <p:cNvPr id="34" name="Google Shape;1146;p49">
            <a:extLst>
              <a:ext uri="{FF2B5EF4-FFF2-40B4-BE49-F238E27FC236}">
                <a16:creationId xmlns:a16="http://schemas.microsoft.com/office/drawing/2014/main" id="{2C5CBC97-4FFD-461F-8B40-02D40068E9A9}"/>
              </a:ext>
            </a:extLst>
          </p:cNvPr>
          <p:cNvCxnSpPr>
            <a:cxnSpLocks/>
            <a:stCxn id="8" idx="3"/>
            <a:endCxn id="10" idx="1"/>
          </p:cNvCxnSpPr>
          <p:nvPr/>
        </p:nvCxnSpPr>
        <p:spPr>
          <a:xfrm flipV="1">
            <a:off x="3786366" y="1848551"/>
            <a:ext cx="1053495" cy="1161838"/>
          </a:xfrm>
          <a:prstGeom prst="straightConnector1">
            <a:avLst/>
          </a:prstGeom>
          <a:noFill/>
          <a:ln w="19050" cap="flat" cmpd="sng">
            <a:solidFill>
              <a:schemeClr val="dk1"/>
            </a:solidFill>
            <a:prstDash val="solid"/>
            <a:round/>
            <a:headEnd type="none" w="med" len="med"/>
            <a:tailEnd type="oval" w="med" len="med"/>
          </a:ln>
        </p:spPr>
      </p:cxnSp>
      <p:cxnSp>
        <p:nvCxnSpPr>
          <p:cNvPr id="40" name="Google Shape;1146;p49">
            <a:extLst>
              <a:ext uri="{FF2B5EF4-FFF2-40B4-BE49-F238E27FC236}">
                <a16:creationId xmlns:a16="http://schemas.microsoft.com/office/drawing/2014/main" id="{A5CE520F-FEC5-4D8B-AB57-0937849A451F}"/>
              </a:ext>
            </a:extLst>
          </p:cNvPr>
          <p:cNvCxnSpPr>
            <a:cxnSpLocks/>
            <a:stCxn id="8" idx="3"/>
            <a:endCxn id="11" idx="1"/>
          </p:cNvCxnSpPr>
          <p:nvPr/>
        </p:nvCxnSpPr>
        <p:spPr>
          <a:xfrm flipV="1">
            <a:off x="3786366" y="2670936"/>
            <a:ext cx="2060100" cy="339453"/>
          </a:xfrm>
          <a:prstGeom prst="straightConnector1">
            <a:avLst/>
          </a:prstGeom>
          <a:noFill/>
          <a:ln w="19050" cap="flat" cmpd="sng">
            <a:solidFill>
              <a:schemeClr val="dk1"/>
            </a:solidFill>
            <a:prstDash val="solid"/>
            <a:round/>
            <a:headEnd type="none" w="med" len="med"/>
            <a:tailEnd type="oval" w="med" len="med"/>
          </a:ln>
        </p:spPr>
      </p:cxnSp>
      <p:grpSp>
        <p:nvGrpSpPr>
          <p:cNvPr id="22" name="Group 21">
            <a:extLst>
              <a:ext uri="{FF2B5EF4-FFF2-40B4-BE49-F238E27FC236}">
                <a16:creationId xmlns:a16="http://schemas.microsoft.com/office/drawing/2014/main" id="{45320CFF-636C-4274-8E49-CCF39E28B1E1}"/>
              </a:ext>
            </a:extLst>
          </p:cNvPr>
          <p:cNvGrpSpPr/>
          <p:nvPr/>
        </p:nvGrpSpPr>
        <p:grpSpPr>
          <a:xfrm>
            <a:off x="3169063" y="2718276"/>
            <a:ext cx="650380" cy="730280"/>
            <a:chOff x="2998708" y="2718276"/>
            <a:chExt cx="650380" cy="730280"/>
          </a:xfrm>
        </p:grpSpPr>
        <p:pic>
          <p:nvPicPr>
            <p:cNvPr id="8" name="Picture 6">
              <a:extLst>
                <a:ext uri="{FF2B5EF4-FFF2-40B4-BE49-F238E27FC236}">
                  <a16:creationId xmlns:a16="http://schemas.microsoft.com/office/drawing/2014/main" id="{6517F41B-6FD4-4030-9547-EC277858EBD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031786" y="2718276"/>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3" name="Google Shape;919;p41">
              <a:extLst>
                <a:ext uri="{FF2B5EF4-FFF2-40B4-BE49-F238E27FC236}">
                  <a16:creationId xmlns:a16="http://schemas.microsoft.com/office/drawing/2014/main" id="{0C766BA2-AD71-498D-B1FC-D6E1D53861A0}"/>
                </a:ext>
              </a:extLst>
            </p:cNvPr>
            <p:cNvSpPr txBox="1">
              <a:spLocks/>
            </p:cNvSpPr>
            <p:nvPr/>
          </p:nvSpPr>
          <p:spPr>
            <a:xfrm>
              <a:off x="2998708" y="3202444"/>
              <a:ext cx="650380" cy="24611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Master</a:t>
              </a:r>
            </a:p>
          </p:txBody>
        </p:sp>
      </p:grpSp>
      <p:grpSp>
        <p:nvGrpSpPr>
          <p:cNvPr id="17" name="Group 16">
            <a:extLst>
              <a:ext uri="{FF2B5EF4-FFF2-40B4-BE49-F238E27FC236}">
                <a16:creationId xmlns:a16="http://schemas.microsoft.com/office/drawing/2014/main" id="{35634E3A-974C-4988-9CE6-C0801695F1D6}"/>
              </a:ext>
            </a:extLst>
          </p:cNvPr>
          <p:cNvGrpSpPr/>
          <p:nvPr/>
        </p:nvGrpSpPr>
        <p:grpSpPr>
          <a:xfrm>
            <a:off x="6002627" y="3448556"/>
            <a:ext cx="628902" cy="812389"/>
            <a:chOff x="6129199" y="3702689"/>
            <a:chExt cx="628902" cy="812389"/>
          </a:xfrm>
        </p:grpSpPr>
        <p:pic>
          <p:nvPicPr>
            <p:cNvPr id="9" name="Picture 6">
              <a:extLst>
                <a:ext uri="{FF2B5EF4-FFF2-40B4-BE49-F238E27FC236}">
                  <a16:creationId xmlns:a16="http://schemas.microsoft.com/office/drawing/2014/main" id="{F923B912-F543-4F4A-BE97-11AF2B53C94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173876" y="3702689"/>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4" name="Google Shape;919;p41">
              <a:extLst>
                <a:ext uri="{FF2B5EF4-FFF2-40B4-BE49-F238E27FC236}">
                  <a16:creationId xmlns:a16="http://schemas.microsoft.com/office/drawing/2014/main" id="{1B1FB241-5C39-43B7-937E-3B79ADEA4F8B}"/>
                </a:ext>
              </a:extLst>
            </p:cNvPr>
            <p:cNvSpPr txBox="1">
              <a:spLocks/>
            </p:cNvSpPr>
            <p:nvPr/>
          </p:nvSpPr>
          <p:spPr>
            <a:xfrm>
              <a:off x="6129199" y="4155078"/>
              <a:ext cx="628902"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grpSp>
        <p:nvGrpSpPr>
          <p:cNvPr id="5" name="Group 4">
            <a:extLst>
              <a:ext uri="{FF2B5EF4-FFF2-40B4-BE49-F238E27FC236}">
                <a16:creationId xmlns:a16="http://schemas.microsoft.com/office/drawing/2014/main" id="{B95B482B-C802-4D2D-B8B0-DEE3AD819634}"/>
              </a:ext>
            </a:extLst>
          </p:cNvPr>
          <p:cNvGrpSpPr/>
          <p:nvPr/>
        </p:nvGrpSpPr>
        <p:grpSpPr>
          <a:xfrm>
            <a:off x="4810948" y="1556438"/>
            <a:ext cx="642052" cy="754527"/>
            <a:chOff x="4543087" y="1595651"/>
            <a:chExt cx="642052" cy="754527"/>
          </a:xfrm>
        </p:grpSpPr>
        <p:pic>
          <p:nvPicPr>
            <p:cNvPr id="10" name="Picture 6">
              <a:extLst>
                <a:ext uri="{FF2B5EF4-FFF2-40B4-BE49-F238E27FC236}">
                  <a16:creationId xmlns:a16="http://schemas.microsoft.com/office/drawing/2014/main" id="{E04C35E7-D23C-4ABD-9113-C1FBF825862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572000" y="1595651"/>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5" name="Google Shape;919;p41">
              <a:extLst>
                <a:ext uri="{FF2B5EF4-FFF2-40B4-BE49-F238E27FC236}">
                  <a16:creationId xmlns:a16="http://schemas.microsoft.com/office/drawing/2014/main" id="{0DA503C8-7C14-4575-9E10-760F14189F98}"/>
                </a:ext>
              </a:extLst>
            </p:cNvPr>
            <p:cNvSpPr txBox="1">
              <a:spLocks/>
            </p:cNvSpPr>
            <p:nvPr/>
          </p:nvSpPr>
          <p:spPr>
            <a:xfrm>
              <a:off x="4543087" y="2086753"/>
              <a:ext cx="642052" cy="26342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grpSp>
        <p:nvGrpSpPr>
          <p:cNvPr id="4" name="Group 3">
            <a:extLst>
              <a:ext uri="{FF2B5EF4-FFF2-40B4-BE49-F238E27FC236}">
                <a16:creationId xmlns:a16="http://schemas.microsoft.com/office/drawing/2014/main" id="{513FAEEC-FA85-4F11-8C0C-EF8719D81D66}"/>
              </a:ext>
            </a:extLst>
          </p:cNvPr>
          <p:cNvGrpSpPr/>
          <p:nvPr/>
        </p:nvGrpSpPr>
        <p:grpSpPr>
          <a:xfrm>
            <a:off x="5807779" y="2378823"/>
            <a:ext cx="661597" cy="810743"/>
            <a:chOff x="6268104" y="2712924"/>
            <a:chExt cx="661597" cy="810743"/>
          </a:xfrm>
        </p:grpSpPr>
        <p:pic>
          <p:nvPicPr>
            <p:cNvPr id="11" name="Picture 6">
              <a:extLst>
                <a:ext uri="{FF2B5EF4-FFF2-40B4-BE49-F238E27FC236}">
                  <a16:creationId xmlns:a16="http://schemas.microsoft.com/office/drawing/2014/main" id="{DE1C23B7-ED8D-4756-9658-99974971520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306791" y="2712924"/>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6" name="Google Shape;919;p41">
              <a:extLst>
                <a:ext uri="{FF2B5EF4-FFF2-40B4-BE49-F238E27FC236}">
                  <a16:creationId xmlns:a16="http://schemas.microsoft.com/office/drawing/2014/main" id="{67A9C58F-88CA-452D-A063-53860199FE85}"/>
                </a:ext>
              </a:extLst>
            </p:cNvPr>
            <p:cNvSpPr txBox="1">
              <a:spLocks/>
            </p:cNvSpPr>
            <p:nvPr/>
          </p:nvSpPr>
          <p:spPr>
            <a:xfrm>
              <a:off x="6268104" y="3163667"/>
              <a:ext cx="661597"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grpSp>
        <p:nvGrpSpPr>
          <p:cNvPr id="41" name="Group 40">
            <a:extLst>
              <a:ext uri="{FF2B5EF4-FFF2-40B4-BE49-F238E27FC236}">
                <a16:creationId xmlns:a16="http://schemas.microsoft.com/office/drawing/2014/main" id="{57DA4B19-58F8-4844-A19E-EBE25DB58A4D}"/>
              </a:ext>
            </a:extLst>
          </p:cNvPr>
          <p:cNvGrpSpPr/>
          <p:nvPr/>
        </p:nvGrpSpPr>
        <p:grpSpPr>
          <a:xfrm>
            <a:off x="5424086" y="4314534"/>
            <a:ext cx="628902" cy="812389"/>
            <a:chOff x="6129199" y="3702689"/>
            <a:chExt cx="628902" cy="812389"/>
          </a:xfrm>
        </p:grpSpPr>
        <p:pic>
          <p:nvPicPr>
            <p:cNvPr id="42" name="Picture 6">
              <a:extLst>
                <a:ext uri="{FF2B5EF4-FFF2-40B4-BE49-F238E27FC236}">
                  <a16:creationId xmlns:a16="http://schemas.microsoft.com/office/drawing/2014/main" id="{9AECF4AE-F2E5-4007-AB38-EB460F26344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173876" y="3702689"/>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7" name="Google Shape;919;p41">
              <a:extLst>
                <a:ext uri="{FF2B5EF4-FFF2-40B4-BE49-F238E27FC236}">
                  <a16:creationId xmlns:a16="http://schemas.microsoft.com/office/drawing/2014/main" id="{4552EB3D-1F06-4CB5-BB26-09948BBB90C0}"/>
                </a:ext>
              </a:extLst>
            </p:cNvPr>
            <p:cNvSpPr txBox="1">
              <a:spLocks/>
            </p:cNvSpPr>
            <p:nvPr/>
          </p:nvSpPr>
          <p:spPr>
            <a:xfrm>
              <a:off x="6129199" y="4155078"/>
              <a:ext cx="628902"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cxnSp>
        <p:nvCxnSpPr>
          <p:cNvPr id="48" name="Google Shape;1146;p49">
            <a:extLst>
              <a:ext uri="{FF2B5EF4-FFF2-40B4-BE49-F238E27FC236}">
                <a16:creationId xmlns:a16="http://schemas.microsoft.com/office/drawing/2014/main" id="{2BCBC1F9-5898-400F-8CB9-A3D45DB25262}"/>
              </a:ext>
            </a:extLst>
          </p:cNvPr>
          <p:cNvCxnSpPr>
            <a:cxnSpLocks/>
            <a:stCxn id="8" idx="3"/>
            <a:endCxn id="42" idx="1"/>
          </p:cNvCxnSpPr>
          <p:nvPr/>
        </p:nvCxnSpPr>
        <p:spPr>
          <a:xfrm>
            <a:off x="3786366" y="3010389"/>
            <a:ext cx="1682397" cy="1596258"/>
          </a:xfrm>
          <a:prstGeom prst="straightConnector1">
            <a:avLst/>
          </a:prstGeom>
          <a:noFill/>
          <a:ln w="19050" cap="flat" cmpd="sng">
            <a:solidFill>
              <a:schemeClr val="dk1"/>
            </a:solidFill>
            <a:prstDash val="solid"/>
            <a:round/>
            <a:headEnd type="none" w="med" len="med"/>
            <a:tailEnd type="oval" w="med" len="med"/>
          </a:ln>
        </p:spPr>
      </p:cxnSp>
      <p:sp>
        <p:nvSpPr>
          <p:cNvPr id="54" name="Google Shape;967;p44">
            <a:extLst>
              <a:ext uri="{FF2B5EF4-FFF2-40B4-BE49-F238E27FC236}">
                <a16:creationId xmlns:a16="http://schemas.microsoft.com/office/drawing/2014/main" id="{365D345C-E51D-4005-934E-FE4E03BB2492}"/>
              </a:ext>
            </a:extLst>
          </p:cNvPr>
          <p:cNvSpPr txBox="1">
            <a:spLocks/>
          </p:cNvSpPr>
          <p:nvPr/>
        </p:nvSpPr>
        <p:spPr>
          <a:xfrm>
            <a:off x="1709777" y="2888220"/>
            <a:ext cx="576072" cy="228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Write</a:t>
            </a:r>
            <a:endParaRPr lang="en-GB" sz="1200">
              <a:solidFill>
                <a:sysClr val="windowText" lastClr="000000"/>
              </a:solidFill>
              <a:latin typeface="Righteous"/>
              <a:ea typeface="Righteous"/>
              <a:cs typeface="Righteous"/>
              <a:sym typeface="Righteous"/>
            </a:endParaRPr>
          </a:p>
        </p:txBody>
      </p:sp>
      <p:sp>
        <p:nvSpPr>
          <p:cNvPr id="55" name="Google Shape;967;p44">
            <a:extLst>
              <a:ext uri="{FF2B5EF4-FFF2-40B4-BE49-F238E27FC236}">
                <a16:creationId xmlns:a16="http://schemas.microsoft.com/office/drawing/2014/main" id="{A506EB72-6579-4234-9EEA-7ECA22E4BECF}"/>
              </a:ext>
            </a:extLst>
          </p:cNvPr>
          <p:cNvSpPr txBox="1">
            <a:spLocks/>
          </p:cNvSpPr>
          <p:nvPr/>
        </p:nvSpPr>
        <p:spPr>
          <a:xfrm>
            <a:off x="3238854" y="3450035"/>
            <a:ext cx="542255" cy="246112"/>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500">
                <a:solidFill>
                  <a:srgbClr val="00B050"/>
                </a:solidFill>
                <a:latin typeface="Righteous"/>
                <a:ea typeface="Righteous"/>
                <a:cs typeface="Righteous"/>
              </a:rPr>
              <a:t>'OK'</a:t>
            </a:r>
            <a:endParaRPr lang="en-GB" sz="1500">
              <a:solidFill>
                <a:srgbClr val="00B050"/>
              </a:solidFill>
              <a:latin typeface="Righteous"/>
              <a:ea typeface="Righteous"/>
              <a:cs typeface="Righteous"/>
              <a:sym typeface="Righteous"/>
            </a:endParaRPr>
          </a:p>
        </p:txBody>
      </p:sp>
      <p:sp>
        <p:nvSpPr>
          <p:cNvPr id="59" name="Google Shape;967;p44">
            <a:extLst>
              <a:ext uri="{FF2B5EF4-FFF2-40B4-BE49-F238E27FC236}">
                <a16:creationId xmlns:a16="http://schemas.microsoft.com/office/drawing/2014/main" id="{966A86F0-1E07-4E10-B8F4-0317F77A0692}"/>
              </a:ext>
            </a:extLst>
          </p:cNvPr>
          <p:cNvSpPr txBox="1">
            <a:spLocks/>
          </p:cNvSpPr>
          <p:nvPr/>
        </p:nvSpPr>
        <p:spPr>
          <a:xfrm>
            <a:off x="3292454" y="2896385"/>
            <a:ext cx="576072" cy="228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Write</a:t>
            </a:r>
            <a:endParaRPr lang="en-GB" sz="1200">
              <a:solidFill>
                <a:sysClr val="windowText" lastClr="000000"/>
              </a:solidFill>
              <a:latin typeface="Righteous"/>
              <a:ea typeface="Righteous"/>
              <a:cs typeface="Righteous"/>
              <a:sym typeface="Righteous"/>
            </a:endParaRPr>
          </a:p>
        </p:txBody>
      </p:sp>
      <p:sp>
        <p:nvSpPr>
          <p:cNvPr id="64" name="Google Shape;967;p44">
            <a:extLst>
              <a:ext uri="{FF2B5EF4-FFF2-40B4-BE49-F238E27FC236}">
                <a16:creationId xmlns:a16="http://schemas.microsoft.com/office/drawing/2014/main" id="{02D4DD93-6764-49A8-8F3D-4F65C858CC40}"/>
              </a:ext>
            </a:extLst>
          </p:cNvPr>
          <p:cNvSpPr txBox="1">
            <a:spLocks/>
          </p:cNvSpPr>
          <p:nvPr/>
        </p:nvSpPr>
        <p:spPr>
          <a:xfrm>
            <a:off x="3292454" y="2896385"/>
            <a:ext cx="576072" cy="228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Write</a:t>
            </a:r>
            <a:endParaRPr lang="en-GB" sz="1200">
              <a:solidFill>
                <a:sysClr val="windowText" lastClr="000000"/>
              </a:solidFill>
              <a:latin typeface="Righteous"/>
              <a:ea typeface="Righteous"/>
              <a:cs typeface="Righteous"/>
              <a:sym typeface="Righteous"/>
            </a:endParaRPr>
          </a:p>
        </p:txBody>
      </p:sp>
      <p:sp>
        <p:nvSpPr>
          <p:cNvPr id="65" name="Google Shape;967;p44">
            <a:extLst>
              <a:ext uri="{FF2B5EF4-FFF2-40B4-BE49-F238E27FC236}">
                <a16:creationId xmlns:a16="http://schemas.microsoft.com/office/drawing/2014/main" id="{E77E8162-2201-4729-BF14-5D14DADC8DE8}"/>
              </a:ext>
            </a:extLst>
          </p:cNvPr>
          <p:cNvSpPr txBox="1">
            <a:spLocks/>
          </p:cNvSpPr>
          <p:nvPr/>
        </p:nvSpPr>
        <p:spPr>
          <a:xfrm>
            <a:off x="3292454" y="2896385"/>
            <a:ext cx="576072" cy="228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Write</a:t>
            </a:r>
            <a:endParaRPr lang="en-GB" sz="1200">
              <a:solidFill>
                <a:sysClr val="windowText" lastClr="000000"/>
              </a:solidFill>
              <a:latin typeface="Righteous"/>
              <a:ea typeface="Righteous"/>
              <a:cs typeface="Righteous"/>
              <a:sym typeface="Righteous"/>
            </a:endParaRPr>
          </a:p>
        </p:txBody>
      </p:sp>
      <p:sp>
        <p:nvSpPr>
          <p:cNvPr id="66" name="Google Shape;967;p44">
            <a:extLst>
              <a:ext uri="{FF2B5EF4-FFF2-40B4-BE49-F238E27FC236}">
                <a16:creationId xmlns:a16="http://schemas.microsoft.com/office/drawing/2014/main" id="{C519B018-D0DC-4721-9945-155344791992}"/>
              </a:ext>
            </a:extLst>
          </p:cNvPr>
          <p:cNvSpPr txBox="1">
            <a:spLocks/>
          </p:cNvSpPr>
          <p:nvPr/>
        </p:nvSpPr>
        <p:spPr>
          <a:xfrm>
            <a:off x="3292454" y="2896385"/>
            <a:ext cx="576072" cy="228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Write</a:t>
            </a:r>
            <a:endParaRPr lang="en-GB" sz="1200">
              <a:solidFill>
                <a:sysClr val="windowText" lastClr="000000"/>
              </a:solidFill>
              <a:latin typeface="Righteous"/>
              <a:ea typeface="Righteous"/>
              <a:cs typeface="Righteous"/>
              <a:sym typeface="Righteous"/>
            </a:endParaRPr>
          </a:p>
        </p:txBody>
      </p:sp>
      <p:sp>
        <p:nvSpPr>
          <p:cNvPr id="39" name="Google Shape;967;p44">
            <a:extLst>
              <a:ext uri="{FF2B5EF4-FFF2-40B4-BE49-F238E27FC236}">
                <a16:creationId xmlns:a16="http://schemas.microsoft.com/office/drawing/2014/main" id="{374777E5-8BB9-45CB-94E1-1EED20C1ACBC}"/>
              </a:ext>
            </a:extLst>
          </p:cNvPr>
          <p:cNvSpPr txBox="1">
            <a:spLocks/>
          </p:cNvSpPr>
          <p:nvPr/>
        </p:nvSpPr>
        <p:spPr>
          <a:xfrm>
            <a:off x="2948243" y="2401510"/>
            <a:ext cx="1107710" cy="271687"/>
          </a:xfrm>
          <a:prstGeom prst="rect">
            <a:avLst/>
          </a:prstGeom>
          <a:noFill/>
          <a:ln w="28575" cap="flat" cmpd="sng">
            <a:no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2000">
                <a:solidFill>
                  <a:srgbClr val="FF0000"/>
                </a:solidFill>
                <a:latin typeface="Righteous"/>
                <a:ea typeface="Righteous"/>
                <a:cs typeface="Righteous"/>
              </a:rPr>
              <a:t>WAIT</a:t>
            </a:r>
          </a:p>
        </p:txBody>
      </p:sp>
      <p:grpSp>
        <p:nvGrpSpPr>
          <p:cNvPr id="52" name="Group 51">
            <a:extLst>
              <a:ext uri="{FF2B5EF4-FFF2-40B4-BE49-F238E27FC236}">
                <a16:creationId xmlns:a16="http://schemas.microsoft.com/office/drawing/2014/main" id="{92A6C17F-92CC-423E-9054-7729EE25DB0F}"/>
              </a:ext>
            </a:extLst>
          </p:cNvPr>
          <p:cNvGrpSpPr/>
          <p:nvPr/>
        </p:nvGrpSpPr>
        <p:grpSpPr>
          <a:xfrm>
            <a:off x="126490" y="3775089"/>
            <a:ext cx="2308976" cy="1236550"/>
            <a:chOff x="384578" y="76433"/>
            <a:chExt cx="1306138" cy="800298"/>
          </a:xfrm>
        </p:grpSpPr>
        <p:sp>
          <p:nvSpPr>
            <p:cNvPr id="56" name="Rectangle 55">
              <a:extLst>
                <a:ext uri="{FF2B5EF4-FFF2-40B4-BE49-F238E27FC236}">
                  <a16:creationId xmlns:a16="http://schemas.microsoft.com/office/drawing/2014/main" id="{54B8DD6B-4D36-4B6D-BA92-65DCFEB4C29B}"/>
                </a:ext>
              </a:extLst>
            </p:cNvPr>
            <p:cNvSpPr/>
            <p:nvPr/>
          </p:nvSpPr>
          <p:spPr>
            <a:xfrm>
              <a:off x="384578" y="214213"/>
              <a:ext cx="1306138" cy="662518"/>
            </a:xfrm>
            <a:prstGeom prst="rect">
              <a:avLst/>
            </a:prstGeom>
            <a:ln w="28575">
              <a:solidFill>
                <a:schemeClr val="accent4"/>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25000"/>
                </a:lnSpc>
                <a:spcBef>
                  <a:spcPts val="0"/>
                </a:spcBef>
                <a:spcAft>
                  <a:spcPts val="0"/>
                </a:spcAft>
              </a:pPr>
              <a:r>
                <a:rPr lang="en-US" sz="2000">
                  <a:solidFill>
                    <a:schemeClr val="tx1"/>
                  </a:solidFill>
                  <a:latin typeface="Righteous" panose="020B0604020202020204" charset="0"/>
                  <a:ea typeface="Calibri" panose="020F0502020204030204" pitchFamily="34" charset="0"/>
                  <a:cs typeface="Times New Roman" panose="02020603050405020304" pitchFamily="18" charset="0"/>
                </a:rPr>
                <a:t>n_current</a:t>
              </a:r>
              <a:endParaRPr lang="en-US" sz="2000">
                <a:solidFill>
                  <a:schemeClr val="tx1"/>
                </a:solidFill>
                <a:effectLst/>
                <a:latin typeface="Righteous" panose="020B0604020202020204" charset="0"/>
                <a:ea typeface="Calibri" panose="020F0502020204030204" pitchFamily="34" charset="0"/>
                <a:cs typeface="Times New Roman" panose="02020603050405020304" pitchFamily="18" charset="0"/>
              </a:endParaRPr>
            </a:p>
            <a:p>
              <a:pPr marL="0" marR="0">
                <a:lnSpc>
                  <a:spcPct val="125000"/>
                </a:lnSpc>
                <a:spcBef>
                  <a:spcPts val="0"/>
                </a:spcBef>
                <a:spcAft>
                  <a:spcPts val="0"/>
                </a:spcAft>
              </a:pPr>
              <a:r>
                <a:rPr lang="en-US" sz="2000">
                  <a:solidFill>
                    <a:schemeClr val="tx1"/>
                  </a:solidFill>
                  <a:latin typeface="Righteous" panose="020B0604020202020204" charset="0"/>
                  <a:ea typeface="Calibri" panose="020F0502020204030204" pitchFamily="34" charset="0"/>
                  <a:cs typeface="Times New Roman" panose="02020603050405020304" pitchFamily="18" charset="0"/>
                </a:rPr>
                <a:t>t_current</a:t>
              </a:r>
              <a:endParaRPr lang="en-US" sz="2000">
                <a:solidFill>
                  <a:schemeClr val="tx1"/>
                </a:solidFill>
                <a:effectLst/>
                <a:latin typeface="Righteous" panose="020B0604020202020204" charset="0"/>
                <a:ea typeface="Calibri" panose="020F0502020204030204" pitchFamily="34" charset="0"/>
                <a:cs typeface="Times New Roman" panose="02020603050405020304" pitchFamily="18" charset="0"/>
              </a:endParaRPr>
            </a:p>
          </p:txBody>
        </p:sp>
        <p:sp>
          <p:nvSpPr>
            <p:cNvPr id="57" name="Text Box 2">
              <a:extLst>
                <a:ext uri="{FF2B5EF4-FFF2-40B4-BE49-F238E27FC236}">
                  <a16:creationId xmlns:a16="http://schemas.microsoft.com/office/drawing/2014/main" id="{1666CE83-7138-452A-89F2-4BEF5375A338}"/>
                </a:ext>
              </a:extLst>
            </p:cNvPr>
            <p:cNvSpPr txBox="1">
              <a:spLocks noChangeArrowheads="1"/>
            </p:cNvSpPr>
            <p:nvPr/>
          </p:nvSpPr>
          <p:spPr bwMode="auto">
            <a:xfrm>
              <a:off x="456905" y="76433"/>
              <a:ext cx="1011026" cy="261678"/>
            </a:xfrm>
            <a:prstGeom prst="rect">
              <a:avLst/>
            </a:prstGeom>
            <a:solidFill>
              <a:schemeClr val="bg1"/>
            </a:solidFill>
            <a:ln w="9525">
              <a:noFill/>
              <a:miter lim="800000"/>
              <a:headEnd/>
              <a:tailEnd/>
            </a:ln>
          </p:spPr>
          <p:txBody>
            <a:bodyPr rot="0" vert="horz" wrap="square" lIns="27432" tIns="45720" rIns="27432" bIns="0" anchor="t" anchorCtr="0">
              <a:spAutoFit/>
            </a:bodyPr>
            <a:lstStyle/>
            <a:p>
              <a:pPr marL="0" marR="0">
                <a:lnSpc>
                  <a:spcPct val="115000"/>
                </a:lnSpc>
                <a:spcBef>
                  <a:spcPts val="0"/>
                </a:spcBef>
                <a:spcAft>
                  <a:spcPts val="0"/>
                </a:spcAft>
              </a:pPr>
              <a:r>
                <a:rPr lang="en-US" sz="2000" b="1">
                  <a:solidFill>
                    <a:schemeClr val="accent4"/>
                  </a:solidFill>
                  <a:effectLst/>
                  <a:latin typeface="Righteous" panose="020B0604020202020204" charset="0"/>
                  <a:ea typeface="Arimo" panose="020B0604020202020204" charset="0"/>
                  <a:cs typeface="Arimo" panose="020B0604020202020204" charset="0"/>
                </a:rPr>
                <a:t>WAIT(n=3,t=4)</a:t>
              </a:r>
              <a:endParaRPr lang="en-US" sz="2000">
                <a:solidFill>
                  <a:schemeClr val="accent4"/>
                </a:solidFill>
                <a:effectLst/>
                <a:latin typeface="Righteous" panose="020B0604020202020204" charset="0"/>
                <a:ea typeface="Arimo" panose="020B0604020202020204" charset="0"/>
                <a:cs typeface="Arimo" panose="020B0604020202020204" charset="0"/>
              </a:endParaRPr>
            </a:p>
          </p:txBody>
        </p:sp>
      </p:grpSp>
      <p:sp>
        <p:nvSpPr>
          <p:cNvPr id="2" name="TextBox 1">
            <a:extLst>
              <a:ext uri="{FF2B5EF4-FFF2-40B4-BE49-F238E27FC236}">
                <a16:creationId xmlns:a16="http://schemas.microsoft.com/office/drawing/2014/main" id="{9756ACFB-2BC7-447E-9BAB-DE8BD245719C}"/>
              </a:ext>
            </a:extLst>
          </p:cNvPr>
          <p:cNvSpPr txBox="1"/>
          <p:nvPr/>
        </p:nvSpPr>
        <p:spPr>
          <a:xfrm>
            <a:off x="1367545" y="4017108"/>
            <a:ext cx="255467" cy="1003238"/>
          </a:xfrm>
          <a:prstGeom prst="rect">
            <a:avLst/>
          </a:prstGeom>
          <a:noFill/>
          <a:ln>
            <a:noFill/>
          </a:ln>
        </p:spPr>
        <p:txBody>
          <a:bodyPr spcFirstLastPara="1" wrap="none" lIns="91425" tIns="91425" rIns="91425" bIns="91425" rtlCol="0" anchor="ctr" anchorCtr="0">
            <a:noAutofit/>
          </a:bodyPr>
          <a:lstStyle/>
          <a:p>
            <a:pPr marL="0" indent="0" algn="l" rtl="0">
              <a:lnSpc>
                <a:spcPct val="150000"/>
              </a:lnSpc>
              <a:spcBef>
                <a:spcPts val="0"/>
              </a:spcBef>
              <a:spcAft>
                <a:spcPts val="0"/>
              </a:spcAft>
              <a:buNone/>
            </a:pPr>
            <a:r>
              <a:rPr lang="en-US" sz="2000">
                <a:latin typeface="Righteous" panose="020B0604020202020204" charset="0"/>
              </a:rPr>
              <a:t>=</a:t>
            </a:r>
          </a:p>
          <a:p>
            <a:pPr marL="0" indent="0" algn="l" rtl="0">
              <a:spcBef>
                <a:spcPts val="0"/>
              </a:spcBef>
              <a:spcAft>
                <a:spcPts val="0"/>
              </a:spcAft>
              <a:buNone/>
            </a:pPr>
            <a:r>
              <a:rPr lang="en-US" sz="2000">
                <a:latin typeface="Righteous" panose="020B0604020202020204" charset="0"/>
              </a:rPr>
              <a:t>=</a:t>
            </a:r>
            <a:endParaRPr lang="en-US" sz="2000" err="1">
              <a:latin typeface="Righteous" panose="020B0604020202020204" charset="0"/>
            </a:endParaRPr>
          </a:p>
        </p:txBody>
      </p:sp>
      <p:sp>
        <p:nvSpPr>
          <p:cNvPr id="3" name="TextBox 2">
            <a:extLst>
              <a:ext uri="{FF2B5EF4-FFF2-40B4-BE49-F238E27FC236}">
                <a16:creationId xmlns:a16="http://schemas.microsoft.com/office/drawing/2014/main" id="{13FE5E55-050D-4403-9A3D-5B67C83BAAC8}"/>
              </a:ext>
            </a:extLst>
          </p:cNvPr>
          <p:cNvSpPr txBox="1"/>
          <p:nvPr/>
        </p:nvSpPr>
        <p:spPr>
          <a:xfrm>
            <a:off x="1576047" y="4127660"/>
            <a:ext cx="378373" cy="406456"/>
          </a:xfrm>
          <a:prstGeom prst="rect">
            <a:avLst/>
          </a:prstGeom>
          <a:noFill/>
          <a:ln>
            <a:noFill/>
          </a:ln>
        </p:spPr>
        <p:txBody>
          <a:bodyPr spcFirstLastPara="1" wrap="none" lIns="91425" tIns="91425" rIns="91425" bIns="91425" rtlCol="0" anchor="ctr" anchorCtr="0">
            <a:noAutofit/>
          </a:bodyPr>
          <a:lstStyle/>
          <a:p>
            <a:pPr marL="0" indent="0" algn="l" rtl="0">
              <a:spcBef>
                <a:spcPts val="0"/>
              </a:spcBef>
              <a:spcAft>
                <a:spcPts val="0"/>
              </a:spcAft>
              <a:buNone/>
            </a:pPr>
            <a:r>
              <a:rPr lang="en-US" sz="2800">
                <a:latin typeface="Righteous" panose="020B0604020202020204" charset="0"/>
              </a:rPr>
              <a:t>0</a:t>
            </a:r>
            <a:endParaRPr lang="en-US" sz="2800" err="1">
              <a:latin typeface="Righteous" panose="020B0604020202020204" charset="0"/>
            </a:endParaRPr>
          </a:p>
        </p:txBody>
      </p:sp>
      <p:sp>
        <p:nvSpPr>
          <p:cNvPr id="58" name="TextBox 57">
            <a:extLst>
              <a:ext uri="{FF2B5EF4-FFF2-40B4-BE49-F238E27FC236}">
                <a16:creationId xmlns:a16="http://schemas.microsoft.com/office/drawing/2014/main" id="{26F86F31-0A96-44F3-9ECB-6B67851C3C10}"/>
              </a:ext>
            </a:extLst>
          </p:cNvPr>
          <p:cNvSpPr txBox="1"/>
          <p:nvPr/>
        </p:nvSpPr>
        <p:spPr>
          <a:xfrm>
            <a:off x="1576047" y="4521977"/>
            <a:ext cx="378373" cy="406456"/>
          </a:xfrm>
          <a:prstGeom prst="rect">
            <a:avLst/>
          </a:prstGeom>
          <a:noFill/>
          <a:ln>
            <a:noFill/>
          </a:ln>
        </p:spPr>
        <p:txBody>
          <a:bodyPr spcFirstLastPara="1" wrap="none" lIns="91425" tIns="91425" rIns="91425" bIns="91425" rtlCol="0" anchor="ctr" anchorCtr="0">
            <a:noAutofit/>
          </a:bodyPr>
          <a:lstStyle/>
          <a:p>
            <a:pPr marL="0" indent="0" algn="l" rtl="0">
              <a:spcBef>
                <a:spcPts val="0"/>
              </a:spcBef>
              <a:spcAft>
                <a:spcPts val="0"/>
              </a:spcAft>
              <a:buNone/>
            </a:pPr>
            <a:r>
              <a:rPr lang="en-US" sz="2800">
                <a:latin typeface="Righteous" panose="020B0604020202020204" charset="0"/>
              </a:rPr>
              <a:t>0</a:t>
            </a:r>
            <a:endParaRPr lang="en-US" sz="2800" err="1">
              <a:latin typeface="Righteous" panose="020B0604020202020204" charset="0"/>
            </a:endParaRPr>
          </a:p>
        </p:txBody>
      </p:sp>
      <p:sp>
        <p:nvSpPr>
          <p:cNvPr id="60" name="TextBox 59">
            <a:extLst>
              <a:ext uri="{FF2B5EF4-FFF2-40B4-BE49-F238E27FC236}">
                <a16:creationId xmlns:a16="http://schemas.microsoft.com/office/drawing/2014/main" id="{DBC813B8-5DC5-48AD-9744-F7A402397E79}"/>
              </a:ext>
            </a:extLst>
          </p:cNvPr>
          <p:cNvSpPr txBox="1"/>
          <p:nvPr/>
        </p:nvSpPr>
        <p:spPr>
          <a:xfrm>
            <a:off x="1625433" y="4200389"/>
            <a:ext cx="258540" cy="278771"/>
          </a:xfrm>
          <a:prstGeom prst="rect">
            <a:avLst/>
          </a:prstGeom>
          <a:solidFill>
            <a:schemeClr val="bg1"/>
          </a:solidFill>
          <a:ln>
            <a:noFill/>
          </a:ln>
        </p:spPr>
        <p:txBody>
          <a:bodyPr spcFirstLastPara="1" wrap="none" lIns="91425" tIns="91425" rIns="91425" bIns="91425" rtlCol="0" anchor="ctr" anchorCtr="0">
            <a:noAutofit/>
          </a:bodyPr>
          <a:lstStyle/>
          <a:p>
            <a:pPr marL="0" indent="0" algn="l" rtl="0">
              <a:spcBef>
                <a:spcPts val="0"/>
              </a:spcBef>
              <a:spcAft>
                <a:spcPts val="0"/>
              </a:spcAft>
              <a:buNone/>
            </a:pPr>
            <a:r>
              <a:rPr lang="en-US" sz="2800">
                <a:latin typeface="Righteous" panose="020B0604020202020204" charset="0"/>
              </a:rPr>
              <a:t>1</a:t>
            </a:r>
            <a:endParaRPr lang="en-US" sz="2800" err="1">
              <a:latin typeface="Righteous" panose="020B0604020202020204" charset="0"/>
            </a:endParaRPr>
          </a:p>
        </p:txBody>
      </p:sp>
      <p:sp>
        <p:nvSpPr>
          <p:cNvPr id="61" name="TextBox 60">
            <a:extLst>
              <a:ext uri="{FF2B5EF4-FFF2-40B4-BE49-F238E27FC236}">
                <a16:creationId xmlns:a16="http://schemas.microsoft.com/office/drawing/2014/main" id="{C2BE0BD0-2EBB-42EB-A72D-C4A5015A20CF}"/>
              </a:ext>
            </a:extLst>
          </p:cNvPr>
          <p:cNvSpPr txBox="1"/>
          <p:nvPr/>
        </p:nvSpPr>
        <p:spPr>
          <a:xfrm>
            <a:off x="1590689" y="4189536"/>
            <a:ext cx="303358" cy="278771"/>
          </a:xfrm>
          <a:prstGeom prst="rect">
            <a:avLst/>
          </a:prstGeom>
          <a:solidFill>
            <a:schemeClr val="bg1"/>
          </a:solidFill>
          <a:ln>
            <a:noFill/>
          </a:ln>
        </p:spPr>
        <p:txBody>
          <a:bodyPr spcFirstLastPara="1" wrap="none" lIns="91425" tIns="91425" rIns="91425" bIns="91425" rtlCol="0" anchor="ctr" anchorCtr="0">
            <a:noAutofit/>
          </a:bodyPr>
          <a:lstStyle/>
          <a:p>
            <a:pPr marL="0" indent="0" algn="l" rtl="0">
              <a:spcBef>
                <a:spcPts val="0"/>
              </a:spcBef>
              <a:spcAft>
                <a:spcPts val="0"/>
              </a:spcAft>
              <a:buNone/>
            </a:pPr>
            <a:r>
              <a:rPr lang="en-US" sz="2800">
                <a:latin typeface="Righteous" panose="020B0604020202020204" charset="0"/>
              </a:rPr>
              <a:t>2</a:t>
            </a:r>
            <a:endParaRPr lang="en-US" sz="2800" err="1">
              <a:latin typeface="Righteous" panose="020B0604020202020204" charset="0"/>
            </a:endParaRPr>
          </a:p>
        </p:txBody>
      </p:sp>
      <p:sp>
        <p:nvSpPr>
          <p:cNvPr id="62" name="TextBox 61">
            <a:extLst>
              <a:ext uri="{FF2B5EF4-FFF2-40B4-BE49-F238E27FC236}">
                <a16:creationId xmlns:a16="http://schemas.microsoft.com/office/drawing/2014/main" id="{FE5D779B-A606-4EB5-B551-312E56C0AB29}"/>
              </a:ext>
            </a:extLst>
          </p:cNvPr>
          <p:cNvSpPr txBox="1"/>
          <p:nvPr/>
        </p:nvSpPr>
        <p:spPr>
          <a:xfrm>
            <a:off x="1601784" y="4193496"/>
            <a:ext cx="258540" cy="278771"/>
          </a:xfrm>
          <a:prstGeom prst="rect">
            <a:avLst/>
          </a:prstGeom>
          <a:solidFill>
            <a:schemeClr val="bg1"/>
          </a:solidFill>
          <a:ln>
            <a:noFill/>
          </a:ln>
        </p:spPr>
        <p:txBody>
          <a:bodyPr spcFirstLastPara="1" wrap="none" lIns="91425" tIns="91425" rIns="91425" bIns="91425" rtlCol="0" anchor="ctr" anchorCtr="0">
            <a:noAutofit/>
          </a:bodyPr>
          <a:lstStyle/>
          <a:p>
            <a:pPr marL="0" indent="0" algn="l" rtl="0">
              <a:spcBef>
                <a:spcPts val="0"/>
              </a:spcBef>
              <a:spcAft>
                <a:spcPts val="0"/>
              </a:spcAft>
              <a:buNone/>
            </a:pPr>
            <a:r>
              <a:rPr lang="en-US" sz="2800">
                <a:latin typeface="Righteous" panose="020B0604020202020204" charset="0"/>
              </a:rPr>
              <a:t>3</a:t>
            </a:r>
            <a:endParaRPr lang="en-US" sz="2800" err="1">
              <a:latin typeface="Righteous" panose="020B0604020202020204" charset="0"/>
            </a:endParaRPr>
          </a:p>
        </p:txBody>
      </p:sp>
      <p:sp>
        <p:nvSpPr>
          <p:cNvPr id="67" name="TextBox 66">
            <a:extLst>
              <a:ext uri="{FF2B5EF4-FFF2-40B4-BE49-F238E27FC236}">
                <a16:creationId xmlns:a16="http://schemas.microsoft.com/office/drawing/2014/main" id="{887E70E3-0F63-4E6B-9110-02A93793519D}"/>
              </a:ext>
            </a:extLst>
          </p:cNvPr>
          <p:cNvSpPr txBox="1"/>
          <p:nvPr/>
        </p:nvSpPr>
        <p:spPr>
          <a:xfrm>
            <a:off x="1650865" y="4522199"/>
            <a:ext cx="378373" cy="406456"/>
          </a:xfrm>
          <a:prstGeom prst="rect">
            <a:avLst/>
          </a:prstGeom>
          <a:solidFill>
            <a:schemeClr val="bg1"/>
          </a:solidFill>
          <a:ln>
            <a:noFill/>
          </a:ln>
        </p:spPr>
        <p:txBody>
          <a:bodyPr spcFirstLastPara="1" wrap="none" lIns="91425" tIns="91425" rIns="91425" bIns="91425" rtlCol="0" anchor="ctr" anchorCtr="0">
            <a:noAutofit/>
          </a:bodyPr>
          <a:lstStyle/>
          <a:p>
            <a:pPr marL="0" indent="0" algn="l" rtl="0">
              <a:spcBef>
                <a:spcPts val="0"/>
              </a:spcBef>
              <a:spcAft>
                <a:spcPts val="0"/>
              </a:spcAft>
              <a:buNone/>
            </a:pPr>
            <a:r>
              <a:rPr lang="en-US" sz="2800">
                <a:latin typeface="Righteous" panose="020B0604020202020204" charset="0"/>
              </a:rPr>
              <a:t>1</a:t>
            </a:r>
            <a:endParaRPr lang="en-US" sz="2800" err="1">
              <a:latin typeface="Righteous" panose="020B0604020202020204" charset="0"/>
            </a:endParaRPr>
          </a:p>
        </p:txBody>
      </p:sp>
      <p:sp>
        <p:nvSpPr>
          <p:cNvPr id="68" name="TextBox 67">
            <a:extLst>
              <a:ext uri="{FF2B5EF4-FFF2-40B4-BE49-F238E27FC236}">
                <a16:creationId xmlns:a16="http://schemas.microsoft.com/office/drawing/2014/main" id="{19E1BF5B-988D-4B14-AF5C-0431E4098807}"/>
              </a:ext>
            </a:extLst>
          </p:cNvPr>
          <p:cNvSpPr txBox="1"/>
          <p:nvPr/>
        </p:nvSpPr>
        <p:spPr>
          <a:xfrm>
            <a:off x="1605114" y="4518650"/>
            <a:ext cx="378373" cy="406456"/>
          </a:xfrm>
          <a:prstGeom prst="rect">
            <a:avLst/>
          </a:prstGeom>
          <a:solidFill>
            <a:schemeClr val="bg1"/>
          </a:solidFill>
          <a:ln>
            <a:noFill/>
          </a:ln>
        </p:spPr>
        <p:txBody>
          <a:bodyPr spcFirstLastPara="1" wrap="none" lIns="91425" tIns="91425" rIns="91425" bIns="91425" rtlCol="0" anchor="ctr" anchorCtr="0">
            <a:noAutofit/>
          </a:bodyPr>
          <a:lstStyle/>
          <a:p>
            <a:pPr marL="0" indent="0" algn="l" rtl="0">
              <a:spcBef>
                <a:spcPts val="0"/>
              </a:spcBef>
              <a:spcAft>
                <a:spcPts val="0"/>
              </a:spcAft>
              <a:buNone/>
            </a:pPr>
            <a:r>
              <a:rPr lang="en-US" sz="2800">
                <a:latin typeface="Righteous" panose="020B0604020202020204" charset="0"/>
              </a:rPr>
              <a:t>2</a:t>
            </a:r>
            <a:endParaRPr lang="en-US" sz="2800" err="1">
              <a:latin typeface="Righteous" panose="020B0604020202020204" charset="0"/>
            </a:endParaRPr>
          </a:p>
        </p:txBody>
      </p:sp>
      <p:sp>
        <p:nvSpPr>
          <p:cNvPr id="69" name="Google Shape;967;p44">
            <a:extLst>
              <a:ext uri="{FF2B5EF4-FFF2-40B4-BE49-F238E27FC236}">
                <a16:creationId xmlns:a16="http://schemas.microsoft.com/office/drawing/2014/main" id="{03B3B0A6-3551-45A1-B82F-005157FCA9F1}"/>
              </a:ext>
            </a:extLst>
          </p:cNvPr>
          <p:cNvSpPr txBox="1">
            <a:spLocks/>
          </p:cNvSpPr>
          <p:nvPr/>
        </p:nvSpPr>
        <p:spPr>
          <a:xfrm>
            <a:off x="5262241" y="1456748"/>
            <a:ext cx="584225" cy="203441"/>
          </a:xfrm>
          <a:prstGeom prst="rect">
            <a:avLst/>
          </a:prstGeom>
          <a:solidFill>
            <a:schemeClr val="accent2"/>
          </a:solidFill>
          <a:ln w="28575" cap="flat" cmpd="sng">
            <a:no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500">
                <a:solidFill>
                  <a:srgbClr val="00B050"/>
                </a:solidFill>
                <a:latin typeface="Righteous"/>
                <a:ea typeface="Righteous"/>
                <a:cs typeface="Righteous"/>
              </a:rPr>
              <a:t>'OK'</a:t>
            </a:r>
            <a:endParaRPr lang="en-GB" sz="1500">
              <a:solidFill>
                <a:srgbClr val="00B050"/>
              </a:solidFill>
              <a:latin typeface="Righteous"/>
              <a:ea typeface="Righteous"/>
              <a:cs typeface="Righteous"/>
              <a:sym typeface="Righteous"/>
            </a:endParaRPr>
          </a:p>
        </p:txBody>
      </p:sp>
      <p:sp>
        <p:nvSpPr>
          <p:cNvPr id="70" name="Google Shape;967;p44">
            <a:extLst>
              <a:ext uri="{FF2B5EF4-FFF2-40B4-BE49-F238E27FC236}">
                <a16:creationId xmlns:a16="http://schemas.microsoft.com/office/drawing/2014/main" id="{EB19C7BB-7933-4AC5-97A9-8EDB73D9B75D}"/>
              </a:ext>
            </a:extLst>
          </p:cNvPr>
          <p:cNvSpPr txBox="1">
            <a:spLocks/>
          </p:cNvSpPr>
          <p:nvPr/>
        </p:nvSpPr>
        <p:spPr>
          <a:xfrm>
            <a:off x="6412385" y="2367135"/>
            <a:ext cx="584225" cy="203441"/>
          </a:xfrm>
          <a:prstGeom prst="rect">
            <a:avLst/>
          </a:prstGeom>
          <a:solidFill>
            <a:schemeClr val="accent2"/>
          </a:solidFill>
          <a:ln w="28575" cap="flat" cmpd="sng">
            <a:no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500">
                <a:solidFill>
                  <a:srgbClr val="00B050"/>
                </a:solidFill>
                <a:latin typeface="Righteous"/>
                <a:ea typeface="Righteous"/>
                <a:cs typeface="Righteous"/>
              </a:rPr>
              <a:t>'OK'</a:t>
            </a:r>
            <a:endParaRPr lang="en-GB" sz="1500">
              <a:solidFill>
                <a:srgbClr val="00B050"/>
              </a:solidFill>
              <a:latin typeface="Righteous"/>
              <a:ea typeface="Righteous"/>
              <a:cs typeface="Righteous"/>
              <a:sym typeface="Righteous"/>
            </a:endParaRPr>
          </a:p>
        </p:txBody>
      </p:sp>
      <p:sp>
        <p:nvSpPr>
          <p:cNvPr id="71" name="Google Shape;967;p44">
            <a:extLst>
              <a:ext uri="{FF2B5EF4-FFF2-40B4-BE49-F238E27FC236}">
                <a16:creationId xmlns:a16="http://schemas.microsoft.com/office/drawing/2014/main" id="{34372B01-0050-4A5D-9BF0-7B465374EDCA}"/>
              </a:ext>
            </a:extLst>
          </p:cNvPr>
          <p:cNvSpPr txBox="1">
            <a:spLocks/>
          </p:cNvSpPr>
          <p:nvPr/>
        </p:nvSpPr>
        <p:spPr>
          <a:xfrm>
            <a:off x="6600450" y="3437489"/>
            <a:ext cx="584225" cy="203441"/>
          </a:xfrm>
          <a:prstGeom prst="rect">
            <a:avLst/>
          </a:prstGeom>
          <a:solidFill>
            <a:schemeClr val="accent2"/>
          </a:solidFill>
          <a:ln w="28575" cap="flat" cmpd="sng">
            <a:no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500" b="1">
                <a:solidFill>
                  <a:srgbClr val="00B050"/>
                </a:solidFill>
                <a:latin typeface="Righteous"/>
                <a:ea typeface="Righteous"/>
                <a:cs typeface="Righteous"/>
              </a:rPr>
              <a:t>'OK'</a:t>
            </a:r>
            <a:endParaRPr lang="en-GB" sz="1500" b="1">
              <a:solidFill>
                <a:srgbClr val="00B050"/>
              </a:solidFill>
              <a:latin typeface="Righteous"/>
              <a:ea typeface="Righteous"/>
              <a:cs typeface="Righteous"/>
              <a:sym typeface="Righteous"/>
            </a:endParaRPr>
          </a:p>
        </p:txBody>
      </p:sp>
      <p:sp>
        <p:nvSpPr>
          <p:cNvPr id="72" name="Google Shape;967;p44">
            <a:extLst>
              <a:ext uri="{FF2B5EF4-FFF2-40B4-BE49-F238E27FC236}">
                <a16:creationId xmlns:a16="http://schemas.microsoft.com/office/drawing/2014/main" id="{0AEBAD56-C961-4275-AA60-13A4A9071B91}"/>
              </a:ext>
            </a:extLst>
          </p:cNvPr>
          <p:cNvSpPr txBox="1">
            <a:spLocks/>
          </p:cNvSpPr>
          <p:nvPr/>
        </p:nvSpPr>
        <p:spPr>
          <a:xfrm>
            <a:off x="6069642" y="4561558"/>
            <a:ext cx="584225" cy="203441"/>
          </a:xfrm>
          <a:prstGeom prst="rect">
            <a:avLst/>
          </a:prstGeom>
          <a:solidFill>
            <a:schemeClr val="accent2"/>
          </a:solidFill>
          <a:ln w="28575" cap="flat" cmpd="sng">
            <a:no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500">
                <a:solidFill>
                  <a:srgbClr val="00B050"/>
                </a:solidFill>
                <a:latin typeface="Righteous"/>
                <a:ea typeface="Righteous"/>
                <a:cs typeface="Righteous"/>
              </a:rPr>
              <a:t>'OK'</a:t>
            </a:r>
            <a:endParaRPr lang="en-GB" sz="1500">
              <a:solidFill>
                <a:srgbClr val="00B050"/>
              </a:solidFill>
              <a:latin typeface="Righteous"/>
              <a:ea typeface="Righteous"/>
              <a:cs typeface="Righteous"/>
              <a:sym typeface="Righteous"/>
            </a:endParaRPr>
          </a:p>
        </p:txBody>
      </p:sp>
    </p:spTree>
    <p:extLst>
      <p:ext uri="{BB962C8B-B14F-4D97-AF65-F5344CB8AC3E}">
        <p14:creationId xmlns:p14="http://schemas.microsoft.com/office/powerpoint/2010/main" val="39869741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42" presetClass="path" presetSubtype="0" accel="50000" decel="50000" fill="hold" grpId="0" nodeType="withEffect">
                                  <p:stCondLst>
                                    <p:cond delay="0"/>
                                  </p:stCondLst>
                                  <p:childTnLst>
                                    <p:animMotion origin="layout" path="M -2.77778E-6 -1.97531E-6 L 0.17327 0.00093 " pathEditMode="relative" rAng="0" ptsTypes="AA">
                                      <p:cBhvr>
                                        <p:cTn id="9" dur="1000" fill="hold"/>
                                        <p:tgtEl>
                                          <p:spTgt spid="54"/>
                                        </p:tgtEl>
                                        <p:attrNameLst>
                                          <p:attrName>ppt_x</p:attrName>
                                          <p:attrName>ppt_y</p:attrName>
                                        </p:attrNameLst>
                                      </p:cBhvr>
                                      <p:rCtr x="8663" y="31"/>
                                    </p:animMotion>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64"/>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6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54"/>
                                        </p:tgtEl>
                                      </p:cBhvr>
                                    </p:animEffect>
                                    <p:set>
                                      <p:cBhvr>
                                        <p:cTn id="26" dur="1" fill="hold">
                                          <p:stCondLst>
                                            <p:cond delay="499"/>
                                          </p:stCondLst>
                                        </p:cTn>
                                        <p:tgtEl>
                                          <p:spTgt spid="54"/>
                                        </p:tgtEl>
                                        <p:attrNameLst>
                                          <p:attrName>style.visibility</p:attrName>
                                        </p:attrNameLst>
                                      </p:cBhvr>
                                      <p:to>
                                        <p:strVal val="hidden"/>
                                      </p:to>
                                    </p:set>
                                  </p:childTnLst>
                                </p:cTn>
                              </p:par>
                              <p:par>
                                <p:cTn id="27" presetID="42" presetClass="path" presetSubtype="0" accel="50000" decel="50000" fill="hold" grpId="1" nodeType="withEffect">
                                  <p:stCondLst>
                                    <p:cond delay="0"/>
                                  </p:stCondLst>
                                  <p:childTnLst>
                                    <p:animMotion origin="layout" path="M -3.05556E-6 4.81481E-6 L 0.09914 -0.14815 " pathEditMode="relative" rAng="0" ptsTypes="AA">
                                      <p:cBhvr>
                                        <p:cTn id="28" dur="1500" fill="hold"/>
                                        <p:tgtEl>
                                          <p:spTgt spid="66"/>
                                        </p:tgtEl>
                                        <p:attrNameLst>
                                          <p:attrName>ppt_x</p:attrName>
                                          <p:attrName>ppt_y</p:attrName>
                                        </p:attrNameLst>
                                      </p:cBhvr>
                                      <p:rCtr x="4948" y="-7407"/>
                                    </p:animMotion>
                                  </p:childTnLst>
                                </p:cTn>
                              </p:par>
                              <p:par>
                                <p:cTn id="29" presetID="42" presetClass="path" presetSubtype="0" accel="50000" decel="50000" fill="hold" grpId="1" nodeType="withEffect">
                                  <p:stCondLst>
                                    <p:cond delay="150"/>
                                  </p:stCondLst>
                                  <p:childTnLst>
                                    <p:animMotion origin="layout" path="M -3.05556E-6 4.81481E-6 L 0.19757 -0.04784 " pathEditMode="relative" rAng="0" ptsTypes="AA">
                                      <p:cBhvr>
                                        <p:cTn id="30" dur="2000" fill="hold"/>
                                        <p:tgtEl>
                                          <p:spTgt spid="59"/>
                                        </p:tgtEl>
                                        <p:attrNameLst>
                                          <p:attrName>ppt_x</p:attrName>
                                          <p:attrName>ppt_y</p:attrName>
                                        </p:attrNameLst>
                                      </p:cBhvr>
                                      <p:rCtr x="9878" y="-2407"/>
                                    </p:animMotion>
                                  </p:childTnLst>
                                </p:cTn>
                              </p:par>
                              <p:par>
                                <p:cTn id="31" presetID="42" presetClass="path" presetSubtype="0" accel="50000" decel="50000" fill="hold" grpId="1" nodeType="withEffect">
                                  <p:stCondLst>
                                    <p:cond delay="300"/>
                                  </p:stCondLst>
                                  <p:childTnLst>
                                    <p:animMotion origin="layout" path="M -3.05556E-6 4.81481E-6 L 0.2165 0.11172 " pathEditMode="relative" rAng="0" ptsTypes="AA">
                                      <p:cBhvr>
                                        <p:cTn id="32" dur="3000" fill="hold"/>
                                        <p:tgtEl>
                                          <p:spTgt spid="64"/>
                                        </p:tgtEl>
                                        <p:attrNameLst>
                                          <p:attrName>ppt_x</p:attrName>
                                          <p:attrName>ppt_y</p:attrName>
                                        </p:attrNameLst>
                                      </p:cBhvr>
                                      <p:rCtr x="10816" y="5586"/>
                                    </p:animMotion>
                                  </p:childTnLst>
                                </p:cTn>
                              </p:par>
                              <p:par>
                                <p:cTn id="33" presetID="42" presetClass="path" presetSubtype="0" accel="37500" fill="hold" grpId="1" nodeType="withEffect">
                                  <p:stCondLst>
                                    <p:cond delay="500"/>
                                  </p:stCondLst>
                                  <p:childTnLst>
                                    <p:animMotion origin="layout" path="M -3.05556E-6 4.81481E-6 L 0.16875 0.2537 " pathEditMode="relative" rAng="0" ptsTypes="AA">
                                      <p:cBhvr>
                                        <p:cTn id="34" dur="8000" fill="hold"/>
                                        <p:tgtEl>
                                          <p:spTgt spid="65"/>
                                        </p:tgtEl>
                                        <p:attrNameLst>
                                          <p:attrName>ppt_x</p:attrName>
                                          <p:attrName>ppt_y</p:attrName>
                                        </p:attrNameLst>
                                      </p:cBhvr>
                                      <p:rCtr x="8438" y="12685"/>
                                    </p:animMotion>
                                  </p:childTnLst>
                                </p:cTn>
                              </p:par>
                              <p:par>
                                <p:cTn id="35" presetID="1" presetClass="entr" presetSubtype="0" fill="hold" grpId="0" nodeType="withEffect">
                                  <p:stCondLst>
                                    <p:cond delay="125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2500"/>
                                  </p:stCondLst>
                                  <p:childTnLst>
                                    <p:set>
                                      <p:cBhvr>
                                        <p:cTn id="38" dur="1" fill="hold">
                                          <p:stCondLst>
                                            <p:cond delay="0"/>
                                          </p:stCondLst>
                                        </p:cTn>
                                        <p:tgtEl>
                                          <p:spTgt spid="68"/>
                                        </p:tgtEl>
                                        <p:attrNameLst>
                                          <p:attrName>style.visibility</p:attrName>
                                        </p:attrNameLst>
                                      </p:cBhvr>
                                      <p:to>
                                        <p:strVal val="visible"/>
                                      </p:to>
                                    </p:set>
                                  </p:childTnLst>
                                </p:cTn>
                              </p:par>
                              <p:par>
                                <p:cTn id="39" presetID="10" presetClass="exit" presetSubtype="0" fill="hold" grpId="2" nodeType="withEffect">
                                  <p:stCondLst>
                                    <p:cond delay="1500"/>
                                  </p:stCondLst>
                                  <p:childTnLst>
                                    <p:animEffect transition="out" filter="fade">
                                      <p:cBhvr>
                                        <p:cTn id="40" dur="500"/>
                                        <p:tgtEl>
                                          <p:spTgt spid="66"/>
                                        </p:tgtEl>
                                      </p:cBhvr>
                                    </p:animEffect>
                                    <p:set>
                                      <p:cBhvr>
                                        <p:cTn id="41" dur="1" fill="hold">
                                          <p:stCondLst>
                                            <p:cond delay="499"/>
                                          </p:stCondLst>
                                        </p:cTn>
                                        <p:tgtEl>
                                          <p:spTgt spid="66"/>
                                        </p:tgtEl>
                                        <p:attrNameLst>
                                          <p:attrName>style.visibility</p:attrName>
                                        </p:attrNameLst>
                                      </p:cBhvr>
                                      <p:to>
                                        <p:strVal val="hidden"/>
                                      </p:to>
                                    </p:set>
                                  </p:childTnLst>
                                </p:cTn>
                              </p:par>
                              <p:par>
                                <p:cTn id="42" presetID="1" presetClass="entr" presetSubtype="0" fill="hold" grpId="0" nodeType="withEffect">
                                  <p:stCondLst>
                                    <p:cond delay="1500"/>
                                  </p:stCondLst>
                                  <p:childTnLst>
                                    <p:set>
                                      <p:cBhvr>
                                        <p:cTn id="43" dur="1" fill="hold">
                                          <p:stCondLst>
                                            <p:cond delay="0"/>
                                          </p:stCondLst>
                                        </p:cTn>
                                        <p:tgtEl>
                                          <p:spTgt spid="60"/>
                                        </p:tgtEl>
                                        <p:attrNameLst>
                                          <p:attrName>style.visibility</p:attrName>
                                        </p:attrNameLst>
                                      </p:cBhvr>
                                      <p:to>
                                        <p:strVal val="visible"/>
                                      </p:to>
                                    </p:set>
                                  </p:childTnLst>
                                </p:cTn>
                              </p:par>
                              <p:par>
                                <p:cTn id="44" presetID="1" presetClass="entr" presetSubtype="0" fill="hold" grpId="0" nodeType="withEffect">
                                  <p:stCondLst>
                                    <p:cond delay="1500"/>
                                  </p:stCondLst>
                                  <p:childTnLst>
                                    <p:set>
                                      <p:cBhvr>
                                        <p:cTn id="45" dur="1" fill="hold">
                                          <p:stCondLst>
                                            <p:cond delay="0"/>
                                          </p:stCondLst>
                                        </p:cTn>
                                        <p:tgtEl>
                                          <p:spTgt spid="69"/>
                                        </p:tgtEl>
                                        <p:attrNameLst>
                                          <p:attrName>style.visibility</p:attrName>
                                        </p:attrNameLst>
                                      </p:cBhvr>
                                      <p:to>
                                        <p:strVal val="visible"/>
                                      </p:to>
                                    </p:set>
                                  </p:childTnLst>
                                </p:cTn>
                              </p:par>
                              <p:par>
                                <p:cTn id="46" presetID="10" presetClass="exit" presetSubtype="0" fill="hold" grpId="2" nodeType="withEffect">
                                  <p:stCondLst>
                                    <p:cond delay="2150"/>
                                  </p:stCondLst>
                                  <p:childTnLst>
                                    <p:animEffect transition="out" filter="fade">
                                      <p:cBhvr>
                                        <p:cTn id="47" dur="500"/>
                                        <p:tgtEl>
                                          <p:spTgt spid="59"/>
                                        </p:tgtEl>
                                      </p:cBhvr>
                                    </p:animEffect>
                                    <p:set>
                                      <p:cBhvr>
                                        <p:cTn id="48" dur="1" fill="hold">
                                          <p:stCondLst>
                                            <p:cond delay="499"/>
                                          </p:stCondLst>
                                        </p:cTn>
                                        <p:tgtEl>
                                          <p:spTgt spid="59"/>
                                        </p:tgtEl>
                                        <p:attrNameLst>
                                          <p:attrName>style.visibility</p:attrName>
                                        </p:attrNameLst>
                                      </p:cBhvr>
                                      <p:to>
                                        <p:strVal val="hidden"/>
                                      </p:to>
                                    </p:set>
                                  </p:childTnLst>
                                </p:cTn>
                              </p:par>
                              <p:par>
                                <p:cTn id="49" presetID="1" presetClass="entr" presetSubtype="0" fill="hold" grpId="0" nodeType="withEffect">
                                  <p:stCondLst>
                                    <p:cond delay="215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2150"/>
                                  </p:stCondLst>
                                  <p:childTnLst>
                                    <p:set>
                                      <p:cBhvr>
                                        <p:cTn id="52" dur="1" fill="hold">
                                          <p:stCondLst>
                                            <p:cond delay="0"/>
                                          </p:stCondLst>
                                        </p:cTn>
                                        <p:tgtEl>
                                          <p:spTgt spid="70"/>
                                        </p:tgtEl>
                                        <p:attrNameLst>
                                          <p:attrName>style.visibility</p:attrName>
                                        </p:attrNameLst>
                                      </p:cBhvr>
                                      <p:to>
                                        <p:strVal val="visible"/>
                                      </p:to>
                                    </p:set>
                                  </p:childTnLst>
                                </p:cTn>
                              </p:par>
                              <p:par>
                                <p:cTn id="53" presetID="10" presetClass="exit" presetSubtype="0" fill="hold" grpId="2" nodeType="withEffect">
                                  <p:stCondLst>
                                    <p:cond delay="3300"/>
                                  </p:stCondLst>
                                  <p:childTnLst>
                                    <p:animEffect transition="out" filter="fade">
                                      <p:cBhvr>
                                        <p:cTn id="54" dur="500"/>
                                        <p:tgtEl>
                                          <p:spTgt spid="64"/>
                                        </p:tgtEl>
                                      </p:cBhvr>
                                    </p:animEffect>
                                    <p:set>
                                      <p:cBhvr>
                                        <p:cTn id="55" dur="1" fill="hold">
                                          <p:stCondLst>
                                            <p:cond delay="499"/>
                                          </p:stCondLst>
                                        </p:cTn>
                                        <p:tgtEl>
                                          <p:spTgt spid="64"/>
                                        </p:tgtEl>
                                        <p:attrNameLst>
                                          <p:attrName>style.visibility</p:attrName>
                                        </p:attrNameLst>
                                      </p:cBhvr>
                                      <p:to>
                                        <p:strVal val="hidden"/>
                                      </p:to>
                                    </p:set>
                                  </p:childTnLst>
                                </p:cTn>
                              </p:par>
                              <p:par>
                                <p:cTn id="56" presetID="1" presetClass="entr" presetSubtype="0" fill="hold" grpId="0" nodeType="withEffect">
                                  <p:stCondLst>
                                    <p:cond delay="3300"/>
                                  </p:stCondLst>
                                  <p:childTnLst>
                                    <p:set>
                                      <p:cBhvr>
                                        <p:cTn id="57" dur="1" fill="hold">
                                          <p:stCondLst>
                                            <p:cond delay="0"/>
                                          </p:stCondLst>
                                        </p:cTn>
                                        <p:tgtEl>
                                          <p:spTgt spid="62"/>
                                        </p:tgtEl>
                                        <p:attrNameLst>
                                          <p:attrName>style.visibility</p:attrName>
                                        </p:attrNameLst>
                                      </p:cBhvr>
                                      <p:to>
                                        <p:strVal val="visible"/>
                                      </p:to>
                                    </p:set>
                                  </p:childTnLst>
                                </p:cTn>
                              </p:par>
                              <p:par>
                                <p:cTn id="58" presetID="1" presetClass="entr" presetSubtype="0" fill="hold" grpId="0" nodeType="withEffect">
                                  <p:stCondLst>
                                    <p:cond delay="3300"/>
                                  </p:stCondLst>
                                  <p:childTnLst>
                                    <p:set>
                                      <p:cBhvr>
                                        <p:cTn id="59" dur="1" fill="hold">
                                          <p:stCondLst>
                                            <p:cond delay="0"/>
                                          </p:stCondLst>
                                        </p:cTn>
                                        <p:tgtEl>
                                          <p:spTgt spid="71"/>
                                        </p:tgtEl>
                                        <p:attrNameLst>
                                          <p:attrName>style.visibility</p:attrName>
                                        </p:attrNameLst>
                                      </p:cBhvr>
                                      <p:to>
                                        <p:strVal val="visible"/>
                                      </p:to>
                                    </p:set>
                                  </p:childTnLst>
                                </p:cTn>
                              </p:par>
                              <p:par>
                                <p:cTn id="60" presetID="10" presetClass="entr" presetSubtype="0" fill="hold" grpId="2" nodeType="withEffect">
                                  <p:stCondLst>
                                    <p:cond delay="400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childTnLst>
                                </p:cTn>
                              </p:par>
                              <p:par>
                                <p:cTn id="63" presetID="42" presetClass="path" presetSubtype="0" accel="50000" decel="50000" fill="hold" grpId="0" nodeType="withEffect">
                                  <p:stCondLst>
                                    <p:cond delay="4500"/>
                                  </p:stCondLst>
                                  <p:childTnLst>
                                    <p:animMotion origin="layout" path="M -4.16667E-6 -4.44444E-6 L -0.22795 -0.00246 " pathEditMode="relative" rAng="0" ptsTypes="AA">
                                      <p:cBhvr>
                                        <p:cTn id="64" dur="1000" fill="hold"/>
                                        <p:tgtEl>
                                          <p:spTgt spid="55"/>
                                        </p:tgtEl>
                                        <p:attrNameLst>
                                          <p:attrName>ppt_x</p:attrName>
                                          <p:attrName>ppt_y</p:attrName>
                                        </p:attrNameLst>
                                      </p:cBhvr>
                                      <p:rCtr x="-11406" y="-123"/>
                                    </p:animMotion>
                                  </p:childTnLst>
                                </p:cTn>
                              </p:par>
                              <p:par>
                                <p:cTn id="65" presetID="10" presetClass="exit" presetSubtype="0" fill="hold" grpId="1" nodeType="withEffect">
                                  <p:stCondLst>
                                    <p:cond delay="5500"/>
                                  </p:stCondLst>
                                  <p:childTnLst>
                                    <p:animEffect transition="out" filter="fade">
                                      <p:cBhvr>
                                        <p:cTn id="66" dur="500"/>
                                        <p:tgtEl>
                                          <p:spTgt spid="55"/>
                                        </p:tgtEl>
                                      </p:cBhvr>
                                    </p:animEffect>
                                    <p:set>
                                      <p:cBhvr>
                                        <p:cTn id="67" dur="1" fill="hold">
                                          <p:stCondLst>
                                            <p:cond delay="499"/>
                                          </p:stCondLst>
                                        </p:cTn>
                                        <p:tgtEl>
                                          <p:spTgt spid="55"/>
                                        </p:tgtEl>
                                        <p:attrNameLst>
                                          <p:attrName>style.visibility</p:attrName>
                                        </p:attrNameLst>
                                      </p:cBhvr>
                                      <p:to>
                                        <p:strVal val="hidden"/>
                                      </p:to>
                                    </p:set>
                                  </p:childTnLst>
                                </p:cTn>
                              </p:par>
                            </p:childTnLst>
                          </p:cTn>
                        </p:par>
                        <p:par>
                          <p:cTn id="68" fill="hold">
                            <p:stCondLst>
                              <p:cond delay="8500"/>
                            </p:stCondLst>
                            <p:childTnLst>
                              <p:par>
                                <p:cTn id="69" presetID="10" presetClass="exit" presetSubtype="0" fill="hold" grpId="2" nodeType="afterEffect">
                                  <p:stCondLst>
                                    <p:cond delay="0"/>
                                  </p:stCondLst>
                                  <p:childTnLst>
                                    <p:animEffect transition="out" filter="fade">
                                      <p:cBhvr>
                                        <p:cTn id="70" dur="500"/>
                                        <p:tgtEl>
                                          <p:spTgt spid="65"/>
                                        </p:tgtEl>
                                      </p:cBhvr>
                                    </p:animEffect>
                                    <p:set>
                                      <p:cBhvr>
                                        <p:cTn id="71" dur="1" fill="hold">
                                          <p:stCondLst>
                                            <p:cond delay="499"/>
                                          </p:stCondLst>
                                        </p:cTn>
                                        <p:tgtEl>
                                          <p:spTgt spid="65"/>
                                        </p:tgtEl>
                                        <p:attrNameLst>
                                          <p:attrName>style.visibility</p:attrName>
                                        </p:attrNameLst>
                                      </p:cBhvr>
                                      <p:to>
                                        <p:strVal val="hidden"/>
                                      </p:to>
                                    </p:set>
                                  </p:childTnLst>
                                </p:cTn>
                              </p:par>
                              <p:par>
                                <p:cTn id="72" presetID="1" presetClass="entr" presetSubtype="0" fill="hold" grpId="0" nodeType="withEffect">
                                  <p:stCondLst>
                                    <p:cond delay="0"/>
                                  </p:stCondLst>
                                  <p:childTnLst>
                                    <p:set>
                                      <p:cBhvr>
                                        <p:cTn id="73"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4" grpId="2" animBg="1"/>
      <p:bldP spid="55" grpId="0" animBg="1"/>
      <p:bldP spid="55" grpId="1" animBg="1"/>
      <p:bldP spid="55" grpId="2" animBg="1"/>
      <p:bldP spid="59" grpId="0" animBg="1"/>
      <p:bldP spid="59" grpId="1" animBg="1"/>
      <p:bldP spid="59" grpId="2" animBg="1"/>
      <p:bldP spid="64" grpId="0" animBg="1"/>
      <p:bldP spid="64" grpId="1" animBg="1"/>
      <p:bldP spid="64" grpId="2" animBg="1"/>
      <p:bldP spid="65" grpId="0" animBg="1"/>
      <p:bldP spid="65" grpId="1" animBg="1"/>
      <p:bldP spid="65" grpId="2" animBg="1"/>
      <p:bldP spid="66" grpId="0" animBg="1"/>
      <p:bldP spid="66" grpId="1" animBg="1"/>
      <p:bldP spid="66" grpId="2" animBg="1"/>
      <p:bldP spid="60" grpId="0" animBg="1"/>
      <p:bldP spid="61" grpId="0" animBg="1"/>
      <p:bldP spid="62" grpId="0" animBg="1"/>
      <p:bldP spid="67" grpId="0" animBg="1"/>
      <p:bldP spid="68" grpId="0" animBg="1"/>
      <p:bldP spid="69" grpId="0" animBg="1"/>
      <p:bldP spid="70" grpId="0" animBg="1"/>
      <p:bldP spid="71" grpId="0" animBg="1"/>
      <p:bldP spid="7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9" name="Google Shape;1099;p47"/>
          <p:cNvSpPr txBox="1">
            <a:spLocks noGrp="1"/>
          </p:cNvSpPr>
          <p:nvPr>
            <p:ph type="title"/>
          </p:nvPr>
        </p:nvSpPr>
        <p:spPr>
          <a:xfrm>
            <a:off x="545125" y="540725"/>
            <a:ext cx="8100000" cy="7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4"/>
                </a:solidFill>
              </a:rPr>
              <a:t>STRONG</a:t>
            </a:r>
            <a:r>
              <a:rPr lang="en-GB"/>
              <a:t> CONSISTENCY</a:t>
            </a:r>
            <a:endParaRPr/>
          </a:p>
        </p:txBody>
      </p:sp>
      <p:sp>
        <p:nvSpPr>
          <p:cNvPr id="1102" name="Google Shape;1102;p47"/>
          <p:cNvSpPr/>
          <p:nvPr/>
        </p:nvSpPr>
        <p:spPr>
          <a:xfrm flipH="1">
            <a:off x="8423198" y="3779125"/>
            <a:ext cx="447402" cy="1364350"/>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47"/>
          <p:cNvGrpSpPr/>
          <p:nvPr/>
        </p:nvGrpSpPr>
        <p:grpSpPr>
          <a:xfrm>
            <a:off x="8556624" y="3973448"/>
            <a:ext cx="180564" cy="431367"/>
            <a:chOff x="8803899" y="686838"/>
            <a:chExt cx="180564" cy="431367"/>
          </a:xfrm>
        </p:grpSpPr>
        <p:sp>
          <p:nvSpPr>
            <p:cNvPr id="1104" name="Google Shape;1104;p47"/>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7"/>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a:extLst>
              <a:ext uri="{FF2B5EF4-FFF2-40B4-BE49-F238E27FC236}">
                <a16:creationId xmlns:a16="http://schemas.microsoft.com/office/drawing/2014/main" id="{C052F32B-C970-4B8D-AEEE-29E75383E6ED}"/>
              </a:ext>
            </a:extLst>
          </p:cNvPr>
          <p:cNvPicPr>
            <a:picLocks noChangeAspect="1"/>
          </p:cNvPicPr>
          <p:nvPr/>
        </p:nvPicPr>
        <p:blipFill>
          <a:blip r:embed="rId3"/>
          <a:stretch>
            <a:fillRect/>
          </a:stretch>
        </p:blipFill>
        <p:spPr>
          <a:xfrm>
            <a:off x="1137103" y="2764287"/>
            <a:ext cx="481500" cy="481500"/>
          </a:xfrm>
          <a:prstGeom prst="rect">
            <a:avLst/>
          </a:prstGeom>
        </p:spPr>
      </p:pic>
      <p:cxnSp>
        <p:nvCxnSpPr>
          <p:cNvPr id="24" name="Google Shape;1146;p49">
            <a:extLst>
              <a:ext uri="{FF2B5EF4-FFF2-40B4-BE49-F238E27FC236}">
                <a16:creationId xmlns:a16="http://schemas.microsoft.com/office/drawing/2014/main" id="{25EEFDA4-71CB-4818-8AD8-9C14779B0425}"/>
              </a:ext>
            </a:extLst>
          </p:cNvPr>
          <p:cNvCxnSpPr>
            <a:cxnSpLocks/>
          </p:cNvCxnSpPr>
          <p:nvPr/>
        </p:nvCxnSpPr>
        <p:spPr>
          <a:xfrm>
            <a:off x="1613523" y="3005037"/>
            <a:ext cx="1583538" cy="5352"/>
          </a:xfrm>
          <a:prstGeom prst="straightConnector1">
            <a:avLst/>
          </a:prstGeom>
          <a:noFill/>
          <a:ln w="19050" cap="flat" cmpd="sng">
            <a:solidFill>
              <a:schemeClr val="dk1"/>
            </a:solidFill>
            <a:prstDash val="solid"/>
            <a:round/>
            <a:headEnd type="none" w="med" len="med"/>
            <a:tailEnd type="oval" w="med" len="med"/>
          </a:ln>
        </p:spPr>
      </p:cxnSp>
      <p:cxnSp>
        <p:nvCxnSpPr>
          <p:cNvPr id="31" name="Google Shape;1146;p49">
            <a:extLst>
              <a:ext uri="{FF2B5EF4-FFF2-40B4-BE49-F238E27FC236}">
                <a16:creationId xmlns:a16="http://schemas.microsoft.com/office/drawing/2014/main" id="{71F62281-02A9-4BEC-8F98-0F5491759699}"/>
              </a:ext>
            </a:extLst>
          </p:cNvPr>
          <p:cNvCxnSpPr>
            <a:cxnSpLocks/>
            <a:stCxn id="8" idx="3"/>
            <a:endCxn id="9" idx="1"/>
          </p:cNvCxnSpPr>
          <p:nvPr/>
        </p:nvCxnSpPr>
        <p:spPr>
          <a:xfrm>
            <a:off x="3786366" y="3010389"/>
            <a:ext cx="2260938" cy="730280"/>
          </a:xfrm>
          <a:prstGeom prst="straightConnector1">
            <a:avLst/>
          </a:prstGeom>
          <a:noFill/>
          <a:ln w="19050" cap="flat" cmpd="sng">
            <a:solidFill>
              <a:schemeClr val="dk1"/>
            </a:solidFill>
            <a:prstDash val="solid"/>
            <a:round/>
            <a:headEnd type="none" w="med" len="med"/>
            <a:tailEnd type="oval" w="med" len="med"/>
          </a:ln>
        </p:spPr>
      </p:cxnSp>
      <p:cxnSp>
        <p:nvCxnSpPr>
          <p:cNvPr id="34" name="Google Shape;1146;p49">
            <a:extLst>
              <a:ext uri="{FF2B5EF4-FFF2-40B4-BE49-F238E27FC236}">
                <a16:creationId xmlns:a16="http://schemas.microsoft.com/office/drawing/2014/main" id="{2C5CBC97-4FFD-461F-8B40-02D40068E9A9}"/>
              </a:ext>
            </a:extLst>
          </p:cNvPr>
          <p:cNvCxnSpPr>
            <a:cxnSpLocks/>
            <a:stCxn id="8" idx="3"/>
            <a:endCxn id="10" idx="1"/>
          </p:cNvCxnSpPr>
          <p:nvPr/>
        </p:nvCxnSpPr>
        <p:spPr>
          <a:xfrm flipV="1">
            <a:off x="3786366" y="1848551"/>
            <a:ext cx="1053495" cy="1161838"/>
          </a:xfrm>
          <a:prstGeom prst="straightConnector1">
            <a:avLst/>
          </a:prstGeom>
          <a:noFill/>
          <a:ln w="19050" cap="flat" cmpd="sng">
            <a:solidFill>
              <a:schemeClr val="dk1"/>
            </a:solidFill>
            <a:prstDash val="solid"/>
            <a:round/>
            <a:headEnd type="none" w="med" len="med"/>
            <a:tailEnd type="oval" w="med" len="med"/>
          </a:ln>
        </p:spPr>
      </p:cxnSp>
      <p:cxnSp>
        <p:nvCxnSpPr>
          <p:cNvPr id="40" name="Google Shape;1146;p49">
            <a:extLst>
              <a:ext uri="{FF2B5EF4-FFF2-40B4-BE49-F238E27FC236}">
                <a16:creationId xmlns:a16="http://schemas.microsoft.com/office/drawing/2014/main" id="{A5CE520F-FEC5-4D8B-AB57-0937849A451F}"/>
              </a:ext>
            </a:extLst>
          </p:cNvPr>
          <p:cNvCxnSpPr>
            <a:cxnSpLocks/>
            <a:stCxn id="8" idx="3"/>
            <a:endCxn id="11" idx="1"/>
          </p:cNvCxnSpPr>
          <p:nvPr/>
        </p:nvCxnSpPr>
        <p:spPr>
          <a:xfrm flipV="1">
            <a:off x="3786366" y="2670936"/>
            <a:ext cx="2060100" cy="339453"/>
          </a:xfrm>
          <a:prstGeom prst="straightConnector1">
            <a:avLst/>
          </a:prstGeom>
          <a:noFill/>
          <a:ln w="19050" cap="flat" cmpd="sng">
            <a:solidFill>
              <a:schemeClr val="dk1"/>
            </a:solidFill>
            <a:prstDash val="solid"/>
            <a:round/>
            <a:headEnd type="none" w="med" len="med"/>
            <a:tailEnd type="oval" w="med" len="med"/>
          </a:ln>
        </p:spPr>
      </p:cxnSp>
      <p:grpSp>
        <p:nvGrpSpPr>
          <p:cNvPr id="22" name="Group 21">
            <a:extLst>
              <a:ext uri="{FF2B5EF4-FFF2-40B4-BE49-F238E27FC236}">
                <a16:creationId xmlns:a16="http://schemas.microsoft.com/office/drawing/2014/main" id="{45320CFF-636C-4274-8E49-CCF39E28B1E1}"/>
              </a:ext>
            </a:extLst>
          </p:cNvPr>
          <p:cNvGrpSpPr/>
          <p:nvPr/>
        </p:nvGrpSpPr>
        <p:grpSpPr>
          <a:xfrm>
            <a:off x="3169063" y="2718276"/>
            <a:ext cx="650380" cy="730280"/>
            <a:chOff x="2998708" y="2718276"/>
            <a:chExt cx="650380" cy="730280"/>
          </a:xfrm>
        </p:grpSpPr>
        <p:pic>
          <p:nvPicPr>
            <p:cNvPr id="8" name="Picture 6">
              <a:extLst>
                <a:ext uri="{FF2B5EF4-FFF2-40B4-BE49-F238E27FC236}">
                  <a16:creationId xmlns:a16="http://schemas.microsoft.com/office/drawing/2014/main" id="{6517F41B-6FD4-4030-9547-EC277858EBD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031786" y="2718276"/>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3" name="Google Shape;919;p41">
              <a:extLst>
                <a:ext uri="{FF2B5EF4-FFF2-40B4-BE49-F238E27FC236}">
                  <a16:creationId xmlns:a16="http://schemas.microsoft.com/office/drawing/2014/main" id="{0C766BA2-AD71-498D-B1FC-D6E1D53861A0}"/>
                </a:ext>
              </a:extLst>
            </p:cNvPr>
            <p:cNvSpPr txBox="1">
              <a:spLocks/>
            </p:cNvSpPr>
            <p:nvPr/>
          </p:nvSpPr>
          <p:spPr>
            <a:xfrm>
              <a:off x="2998708" y="3202444"/>
              <a:ext cx="650380" cy="24611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Master</a:t>
              </a:r>
            </a:p>
          </p:txBody>
        </p:sp>
      </p:grpSp>
      <p:grpSp>
        <p:nvGrpSpPr>
          <p:cNvPr id="17" name="Group 16">
            <a:extLst>
              <a:ext uri="{FF2B5EF4-FFF2-40B4-BE49-F238E27FC236}">
                <a16:creationId xmlns:a16="http://schemas.microsoft.com/office/drawing/2014/main" id="{35634E3A-974C-4988-9CE6-C0801695F1D6}"/>
              </a:ext>
            </a:extLst>
          </p:cNvPr>
          <p:cNvGrpSpPr/>
          <p:nvPr/>
        </p:nvGrpSpPr>
        <p:grpSpPr>
          <a:xfrm>
            <a:off x="6002627" y="3448556"/>
            <a:ext cx="628902" cy="812389"/>
            <a:chOff x="6129199" y="3702689"/>
            <a:chExt cx="628902" cy="812389"/>
          </a:xfrm>
        </p:grpSpPr>
        <p:pic>
          <p:nvPicPr>
            <p:cNvPr id="9" name="Picture 6">
              <a:extLst>
                <a:ext uri="{FF2B5EF4-FFF2-40B4-BE49-F238E27FC236}">
                  <a16:creationId xmlns:a16="http://schemas.microsoft.com/office/drawing/2014/main" id="{F923B912-F543-4F4A-BE97-11AF2B53C94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173876" y="3702689"/>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4" name="Google Shape;919;p41">
              <a:extLst>
                <a:ext uri="{FF2B5EF4-FFF2-40B4-BE49-F238E27FC236}">
                  <a16:creationId xmlns:a16="http://schemas.microsoft.com/office/drawing/2014/main" id="{1B1FB241-5C39-43B7-937E-3B79ADEA4F8B}"/>
                </a:ext>
              </a:extLst>
            </p:cNvPr>
            <p:cNvSpPr txBox="1">
              <a:spLocks/>
            </p:cNvSpPr>
            <p:nvPr/>
          </p:nvSpPr>
          <p:spPr>
            <a:xfrm>
              <a:off x="6129199" y="4155078"/>
              <a:ext cx="628902"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grpSp>
        <p:nvGrpSpPr>
          <p:cNvPr id="5" name="Group 4">
            <a:extLst>
              <a:ext uri="{FF2B5EF4-FFF2-40B4-BE49-F238E27FC236}">
                <a16:creationId xmlns:a16="http://schemas.microsoft.com/office/drawing/2014/main" id="{B95B482B-C802-4D2D-B8B0-DEE3AD819634}"/>
              </a:ext>
            </a:extLst>
          </p:cNvPr>
          <p:cNvGrpSpPr/>
          <p:nvPr/>
        </p:nvGrpSpPr>
        <p:grpSpPr>
          <a:xfrm>
            <a:off x="4810948" y="1556438"/>
            <a:ext cx="642052" cy="754527"/>
            <a:chOff x="4543087" y="1595651"/>
            <a:chExt cx="642052" cy="754527"/>
          </a:xfrm>
        </p:grpSpPr>
        <p:pic>
          <p:nvPicPr>
            <p:cNvPr id="10" name="Picture 6">
              <a:extLst>
                <a:ext uri="{FF2B5EF4-FFF2-40B4-BE49-F238E27FC236}">
                  <a16:creationId xmlns:a16="http://schemas.microsoft.com/office/drawing/2014/main" id="{E04C35E7-D23C-4ABD-9113-C1FBF825862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572000" y="1595651"/>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5" name="Google Shape;919;p41">
              <a:extLst>
                <a:ext uri="{FF2B5EF4-FFF2-40B4-BE49-F238E27FC236}">
                  <a16:creationId xmlns:a16="http://schemas.microsoft.com/office/drawing/2014/main" id="{0DA503C8-7C14-4575-9E10-760F14189F98}"/>
                </a:ext>
              </a:extLst>
            </p:cNvPr>
            <p:cNvSpPr txBox="1">
              <a:spLocks/>
            </p:cNvSpPr>
            <p:nvPr/>
          </p:nvSpPr>
          <p:spPr>
            <a:xfrm>
              <a:off x="4543087" y="2086753"/>
              <a:ext cx="642052" cy="26342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grpSp>
        <p:nvGrpSpPr>
          <p:cNvPr id="4" name="Group 3">
            <a:extLst>
              <a:ext uri="{FF2B5EF4-FFF2-40B4-BE49-F238E27FC236}">
                <a16:creationId xmlns:a16="http://schemas.microsoft.com/office/drawing/2014/main" id="{513FAEEC-FA85-4F11-8C0C-EF8719D81D66}"/>
              </a:ext>
            </a:extLst>
          </p:cNvPr>
          <p:cNvGrpSpPr/>
          <p:nvPr/>
        </p:nvGrpSpPr>
        <p:grpSpPr>
          <a:xfrm>
            <a:off x="5807779" y="2378823"/>
            <a:ext cx="661597" cy="810743"/>
            <a:chOff x="6268104" y="2712924"/>
            <a:chExt cx="661597" cy="810743"/>
          </a:xfrm>
        </p:grpSpPr>
        <p:pic>
          <p:nvPicPr>
            <p:cNvPr id="11" name="Picture 6">
              <a:extLst>
                <a:ext uri="{FF2B5EF4-FFF2-40B4-BE49-F238E27FC236}">
                  <a16:creationId xmlns:a16="http://schemas.microsoft.com/office/drawing/2014/main" id="{DE1C23B7-ED8D-4756-9658-99974971520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306791" y="2712924"/>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6" name="Google Shape;919;p41">
              <a:extLst>
                <a:ext uri="{FF2B5EF4-FFF2-40B4-BE49-F238E27FC236}">
                  <a16:creationId xmlns:a16="http://schemas.microsoft.com/office/drawing/2014/main" id="{67A9C58F-88CA-452D-A063-53860199FE85}"/>
                </a:ext>
              </a:extLst>
            </p:cNvPr>
            <p:cNvSpPr txBox="1">
              <a:spLocks/>
            </p:cNvSpPr>
            <p:nvPr/>
          </p:nvSpPr>
          <p:spPr>
            <a:xfrm>
              <a:off x="6268104" y="3163667"/>
              <a:ext cx="661597"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grpSp>
        <p:nvGrpSpPr>
          <p:cNvPr id="41" name="Group 40">
            <a:extLst>
              <a:ext uri="{FF2B5EF4-FFF2-40B4-BE49-F238E27FC236}">
                <a16:creationId xmlns:a16="http://schemas.microsoft.com/office/drawing/2014/main" id="{57DA4B19-58F8-4844-A19E-EBE25DB58A4D}"/>
              </a:ext>
            </a:extLst>
          </p:cNvPr>
          <p:cNvGrpSpPr/>
          <p:nvPr/>
        </p:nvGrpSpPr>
        <p:grpSpPr>
          <a:xfrm>
            <a:off x="5424086" y="4314534"/>
            <a:ext cx="628902" cy="812389"/>
            <a:chOff x="6129199" y="3702689"/>
            <a:chExt cx="628902" cy="812389"/>
          </a:xfrm>
        </p:grpSpPr>
        <p:pic>
          <p:nvPicPr>
            <p:cNvPr id="42" name="Picture 6">
              <a:extLst>
                <a:ext uri="{FF2B5EF4-FFF2-40B4-BE49-F238E27FC236}">
                  <a16:creationId xmlns:a16="http://schemas.microsoft.com/office/drawing/2014/main" id="{9AECF4AE-F2E5-4007-AB38-EB460F26344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6173876" y="3702689"/>
              <a:ext cx="584225" cy="584225"/>
            </a:xfrm>
            <a:prstGeom prst="rect">
              <a:avLst/>
            </a:prstGeom>
            <a:noFill/>
            <a:extLst>
              <a:ext uri="{909E8E84-426E-40DD-AFC4-6F175D3DCCD1}">
                <a14:hiddenFill xmlns:a14="http://schemas.microsoft.com/office/drawing/2010/main">
                  <a:solidFill>
                    <a:srgbClr val="FFFFFF"/>
                  </a:solidFill>
                </a14:hiddenFill>
              </a:ext>
            </a:extLst>
          </p:spPr>
        </p:pic>
        <p:sp>
          <p:nvSpPr>
            <p:cNvPr id="47" name="Google Shape;919;p41">
              <a:extLst>
                <a:ext uri="{FF2B5EF4-FFF2-40B4-BE49-F238E27FC236}">
                  <a16:creationId xmlns:a16="http://schemas.microsoft.com/office/drawing/2014/main" id="{4552EB3D-1F06-4CB5-BB26-09948BBB90C0}"/>
                </a:ext>
              </a:extLst>
            </p:cNvPr>
            <p:cNvSpPr txBox="1">
              <a:spLocks/>
            </p:cNvSpPr>
            <p:nvPr/>
          </p:nvSpPr>
          <p:spPr>
            <a:xfrm>
              <a:off x="6129199" y="4155078"/>
              <a:ext cx="628902"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000">
                  <a:latin typeface="Righteous" panose="020B0604020202020204" charset="0"/>
                </a:rPr>
                <a:t>Replica</a:t>
              </a:r>
            </a:p>
          </p:txBody>
        </p:sp>
      </p:grpSp>
      <p:cxnSp>
        <p:nvCxnSpPr>
          <p:cNvPr id="48" name="Google Shape;1146;p49">
            <a:extLst>
              <a:ext uri="{FF2B5EF4-FFF2-40B4-BE49-F238E27FC236}">
                <a16:creationId xmlns:a16="http://schemas.microsoft.com/office/drawing/2014/main" id="{2BCBC1F9-5898-400F-8CB9-A3D45DB25262}"/>
              </a:ext>
            </a:extLst>
          </p:cNvPr>
          <p:cNvCxnSpPr>
            <a:cxnSpLocks/>
            <a:stCxn id="8" idx="3"/>
            <a:endCxn id="42" idx="1"/>
          </p:cNvCxnSpPr>
          <p:nvPr/>
        </p:nvCxnSpPr>
        <p:spPr>
          <a:xfrm>
            <a:off x="3786366" y="3010389"/>
            <a:ext cx="1682397" cy="1596258"/>
          </a:xfrm>
          <a:prstGeom prst="straightConnector1">
            <a:avLst/>
          </a:prstGeom>
          <a:noFill/>
          <a:ln w="19050" cap="flat" cmpd="sng">
            <a:solidFill>
              <a:schemeClr val="dk1"/>
            </a:solidFill>
            <a:prstDash val="solid"/>
            <a:round/>
            <a:headEnd type="none" w="med" len="med"/>
            <a:tailEnd type="oval" w="med" len="med"/>
          </a:ln>
        </p:spPr>
      </p:cxnSp>
      <p:sp>
        <p:nvSpPr>
          <p:cNvPr id="54" name="Google Shape;967;p44">
            <a:extLst>
              <a:ext uri="{FF2B5EF4-FFF2-40B4-BE49-F238E27FC236}">
                <a16:creationId xmlns:a16="http://schemas.microsoft.com/office/drawing/2014/main" id="{365D345C-E51D-4005-934E-FE4E03BB2492}"/>
              </a:ext>
            </a:extLst>
          </p:cNvPr>
          <p:cNvSpPr txBox="1">
            <a:spLocks/>
          </p:cNvSpPr>
          <p:nvPr/>
        </p:nvSpPr>
        <p:spPr>
          <a:xfrm>
            <a:off x="1709777" y="2888220"/>
            <a:ext cx="576072" cy="228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Write</a:t>
            </a:r>
            <a:endParaRPr lang="en-GB" sz="1200">
              <a:solidFill>
                <a:sysClr val="windowText" lastClr="000000"/>
              </a:solidFill>
              <a:latin typeface="Righteous"/>
              <a:ea typeface="Righteous"/>
              <a:cs typeface="Righteous"/>
              <a:sym typeface="Righteous"/>
            </a:endParaRPr>
          </a:p>
        </p:txBody>
      </p:sp>
      <p:sp>
        <p:nvSpPr>
          <p:cNvPr id="55" name="Google Shape;967;p44">
            <a:extLst>
              <a:ext uri="{FF2B5EF4-FFF2-40B4-BE49-F238E27FC236}">
                <a16:creationId xmlns:a16="http://schemas.microsoft.com/office/drawing/2014/main" id="{A506EB72-6579-4234-9EEA-7ECA22E4BECF}"/>
              </a:ext>
            </a:extLst>
          </p:cNvPr>
          <p:cNvSpPr txBox="1">
            <a:spLocks/>
          </p:cNvSpPr>
          <p:nvPr/>
        </p:nvSpPr>
        <p:spPr>
          <a:xfrm>
            <a:off x="3238854" y="3450035"/>
            <a:ext cx="542255" cy="246112"/>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500">
                <a:solidFill>
                  <a:srgbClr val="00B050"/>
                </a:solidFill>
                <a:latin typeface="Righteous"/>
                <a:ea typeface="Righteous"/>
                <a:cs typeface="Righteous"/>
              </a:rPr>
              <a:t>'OK'</a:t>
            </a:r>
            <a:endParaRPr lang="en-GB" sz="1500">
              <a:solidFill>
                <a:srgbClr val="00B050"/>
              </a:solidFill>
              <a:latin typeface="Righteous"/>
              <a:ea typeface="Righteous"/>
              <a:cs typeface="Righteous"/>
              <a:sym typeface="Righteous"/>
            </a:endParaRPr>
          </a:p>
        </p:txBody>
      </p:sp>
      <p:sp>
        <p:nvSpPr>
          <p:cNvPr id="59" name="Google Shape;967;p44">
            <a:extLst>
              <a:ext uri="{FF2B5EF4-FFF2-40B4-BE49-F238E27FC236}">
                <a16:creationId xmlns:a16="http://schemas.microsoft.com/office/drawing/2014/main" id="{966A86F0-1E07-4E10-B8F4-0317F77A0692}"/>
              </a:ext>
            </a:extLst>
          </p:cNvPr>
          <p:cNvSpPr txBox="1">
            <a:spLocks/>
          </p:cNvSpPr>
          <p:nvPr/>
        </p:nvSpPr>
        <p:spPr>
          <a:xfrm>
            <a:off x="3292454" y="2896385"/>
            <a:ext cx="576072" cy="228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Write</a:t>
            </a:r>
            <a:endParaRPr lang="en-GB" sz="1200">
              <a:solidFill>
                <a:sysClr val="windowText" lastClr="000000"/>
              </a:solidFill>
              <a:latin typeface="Righteous"/>
              <a:ea typeface="Righteous"/>
              <a:cs typeface="Righteous"/>
              <a:sym typeface="Righteous"/>
            </a:endParaRPr>
          </a:p>
        </p:txBody>
      </p:sp>
      <p:sp>
        <p:nvSpPr>
          <p:cNvPr id="64" name="Google Shape;967;p44">
            <a:extLst>
              <a:ext uri="{FF2B5EF4-FFF2-40B4-BE49-F238E27FC236}">
                <a16:creationId xmlns:a16="http://schemas.microsoft.com/office/drawing/2014/main" id="{02D4DD93-6764-49A8-8F3D-4F65C858CC40}"/>
              </a:ext>
            </a:extLst>
          </p:cNvPr>
          <p:cNvSpPr txBox="1">
            <a:spLocks/>
          </p:cNvSpPr>
          <p:nvPr/>
        </p:nvSpPr>
        <p:spPr>
          <a:xfrm>
            <a:off x="3292454" y="2896385"/>
            <a:ext cx="576072" cy="228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Write</a:t>
            </a:r>
            <a:endParaRPr lang="en-GB" sz="1200">
              <a:solidFill>
                <a:sysClr val="windowText" lastClr="000000"/>
              </a:solidFill>
              <a:latin typeface="Righteous"/>
              <a:ea typeface="Righteous"/>
              <a:cs typeface="Righteous"/>
              <a:sym typeface="Righteous"/>
            </a:endParaRPr>
          </a:p>
        </p:txBody>
      </p:sp>
      <p:sp>
        <p:nvSpPr>
          <p:cNvPr id="65" name="Google Shape;967;p44">
            <a:extLst>
              <a:ext uri="{FF2B5EF4-FFF2-40B4-BE49-F238E27FC236}">
                <a16:creationId xmlns:a16="http://schemas.microsoft.com/office/drawing/2014/main" id="{E77E8162-2201-4729-BF14-5D14DADC8DE8}"/>
              </a:ext>
            </a:extLst>
          </p:cNvPr>
          <p:cNvSpPr txBox="1">
            <a:spLocks/>
          </p:cNvSpPr>
          <p:nvPr/>
        </p:nvSpPr>
        <p:spPr>
          <a:xfrm>
            <a:off x="3292454" y="2896385"/>
            <a:ext cx="576072" cy="228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Write</a:t>
            </a:r>
            <a:endParaRPr lang="en-GB" sz="1200">
              <a:solidFill>
                <a:sysClr val="windowText" lastClr="000000"/>
              </a:solidFill>
              <a:latin typeface="Righteous"/>
              <a:ea typeface="Righteous"/>
              <a:cs typeface="Righteous"/>
              <a:sym typeface="Righteous"/>
            </a:endParaRPr>
          </a:p>
        </p:txBody>
      </p:sp>
      <p:sp>
        <p:nvSpPr>
          <p:cNvPr id="66" name="Google Shape;967;p44">
            <a:extLst>
              <a:ext uri="{FF2B5EF4-FFF2-40B4-BE49-F238E27FC236}">
                <a16:creationId xmlns:a16="http://schemas.microsoft.com/office/drawing/2014/main" id="{C519B018-D0DC-4721-9945-155344791992}"/>
              </a:ext>
            </a:extLst>
          </p:cNvPr>
          <p:cNvSpPr txBox="1">
            <a:spLocks/>
          </p:cNvSpPr>
          <p:nvPr/>
        </p:nvSpPr>
        <p:spPr>
          <a:xfrm>
            <a:off x="3292454" y="2896385"/>
            <a:ext cx="576072" cy="228600"/>
          </a:xfrm>
          <a:prstGeom prst="rect">
            <a:avLst/>
          </a:prstGeom>
          <a:solidFill>
            <a:schemeClr val="accent2"/>
          </a:solidFill>
          <a:ln w="28575" cap="flat" cmpd="sng">
            <a:solidFill>
              <a:schemeClr val="dk1"/>
            </a:solid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200">
                <a:solidFill>
                  <a:sysClr val="windowText" lastClr="000000"/>
                </a:solidFill>
                <a:latin typeface="Righteous"/>
                <a:ea typeface="Righteous"/>
                <a:cs typeface="Righteous"/>
              </a:rPr>
              <a:t>Write</a:t>
            </a:r>
            <a:endParaRPr lang="en-GB" sz="1200">
              <a:solidFill>
                <a:sysClr val="windowText" lastClr="000000"/>
              </a:solidFill>
              <a:latin typeface="Righteous"/>
              <a:ea typeface="Righteous"/>
              <a:cs typeface="Righteous"/>
              <a:sym typeface="Righteous"/>
            </a:endParaRPr>
          </a:p>
        </p:txBody>
      </p:sp>
      <p:sp>
        <p:nvSpPr>
          <p:cNvPr id="39" name="Google Shape;967;p44">
            <a:extLst>
              <a:ext uri="{FF2B5EF4-FFF2-40B4-BE49-F238E27FC236}">
                <a16:creationId xmlns:a16="http://schemas.microsoft.com/office/drawing/2014/main" id="{374777E5-8BB9-45CB-94E1-1EED20C1ACBC}"/>
              </a:ext>
            </a:extLst>
          </p:cNvPr>
          <p:cNvSpPr txBox="1">
            <a:spLocks/>
          </p:cNvSpPr>
          <p:nvPr/>
        </p:nvSpPr>
        <p:spPr>
          <a:xfrm>
            <a:off x="2948243" y="2401510"/>
            <a:ext cx="1107710" cy="271687"/>
          </a:xfrm>
          <a:prstGeom prst="rect">
            <a:avLst/>
          </a:prstGeom>
          <a:noFill/>
          <a:ln w="28575" cap="flat" cmpd="sng">
            <a:noFill/>
            <a:prstDash val="solid"/>
            <a:round/>
            <a:headEnd type="none" w="sm" len="sm"/>
            <a:tailEnd type="none" w="sm" len="sm"/>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2000">
                <a:solidFill>
                  <a:srgbClr val="FF0000"/>
                </a:solidFill>
                <a:latin typeface="Righteous"/>
                <a:ea typeface="Righteous"/>
                <a:cs typeface="Righteous"/>
              </a:rPr>
              <a:t>WAIT</a:t>
            </a:r>
          </a:p>
        </p:txBody>
      </p:sp>
      <p:grpSp>
        <p:nvGrpSpPr>
          <p:cNvPr id="52" name="Group 51">
            <a:extLst>
              <a:ext uri="{FF2B5EF4-FFF2-40B4-BE49-F238E27FC236}">
                <a16:creationId xmlns:a16="http://schemas.microsoft.com/office/drawing/2014/main" id="{92A6C17F-92CC-423E-9054-7729EE25DB0F}"/>
              </a:ext>
            </a:extLst>
          </p:cNvPr>
          <p:cNvGrpSpPr/>
          <p:nvPr/>
        </p:nvGrpSpPr>
        <p:grpSpPr>
          <a:xfrm>
            <a:off x="126490" y="3775089"/>
            <a:ext cx="2308976" cy="1236550"/>
            <a:chOff x="384578" y="76433"/>
            <a:chExt cx="1306138" cy="800298"/>
          </a:xfrm>
        </p:grpSpPr>
        <p:sp>
          <p:nvSpPr>
            <p:cNvPr id="56" name="Rectangle 55">
              <a:extLst>
                <a:ext uri="{FF2B5EF4-FFF2-40B4-BE49-F238E27FC236}">
                  <a16:creationId xmlns:a16="http://schemas.microsoft.com/office/drawing/2014/main" id="{54B8DD6B-4D36-4B6D-BA92-65DCFEB4C29B}"/>
                </a:ext>
              </a:extLst>
            </p:cNvPr>
            <p:cNvSpPr/>
            <p:nvPr/>
          </p:nvSpPr>
          <p:spPr>
            <a:xfrm>
              <a:off x="384578" y="214213"/>
              <a:ext cx="1306138" cy="662518"/>
            </a:xfrm>
            <a:prstGeom prst="rect">
              <a:avLst/>
            </a:prstGeom>
            <a:ln w="28575">
              <a:solidFill>
                <a:schemeClr val="accent4"/>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25000"/>
                </a:lnSpc>
                <a:spcBef>
                  <a:spcPts val="0"/>
                </a:spcBef>
                <a:spcAft>
                  <a:spcPts val="0"/>
                </a:spcAft>
              </a:pPr>
              <a:r>
                <a:rPr lang="en-US" sz="2000">
                  <a:solidFill>
                    <a:schemeClr val="tx1"/>
                  </a:solidFill>
                  <a:latin typeface="Righteous" panose="020B0604020202020204" charset="0"/>
                  <a:ea typeface="Calibri" panose="020F0502020204030204" pitchFamily="34" charset="0"/>
                  <a:cs typeface="Times New Roman" panose="02020603050405020304" pitchFamily="18" charset="0"/>
                </a:rPr>
                <a:t>n_current</a:t>
              </a:r>
              <a:endParaRPr lang="en-US" sz="2000">
                <a:solidFill>
                  <a:schemeClr val="tx1"/>
                </a:solidFill>
                <a:effectLst/>
                <a:latin typeface="Righteous" panose="020B0604020202020204" charset="0"/>
                <a:ea typeface="Calibri" panose="020F0502020204030204" pitchFamily="34" charset="0"/>
                <a:cs typeface="Times New Roman" panose="02020603050405020304" pitchFamily="18" charset="0"/>
              </a:endParaRPr>
            </a:p>
            <a:p>
              <a:pPr marL="0" marR="0">
                <a:lnSpc>
                  <a:spcPct val="125000"/>
                </a:lnSpc>
                <a:spcBef>
                  <a:spcPts val="0"/>
                </a:spcBef>
                <a:spcAft>
                  <a:spcPts val="0"/>
                </a:spcAft>
              </a:pPr>
              <a:r>
                <a:rPr lang="en-US" sz="2000">
                  <a:solidFill>
                    <a:schemeClr val="tx1"/>
                  </a:solidFill>
                  <a:latin typeface="Righteous" panose="020B0604020202020204" charset="0"/>
                  <a:ea typeface="Calibri" panose="020F0502020204030204" pitchFamily="34" charset="0"/>
                  <a:cs typeface="Times New Roman" panose="02020603050405020304" pitchFamily="18" charset="0"/>
                </a:rPr>
                <a:t>t_current</a:t>
              </a:r>
              <a:endParaRPr lang="en-US" sz="2000">
                <a:solidFill>
                  <a:schemeClr val="tx1"/>
                </a:solidFill>
                <a:effectLst/>
                <a:latin typeface="Righteous" panose="020B0604020202020204" charset="0"/>
                <a:ea typeface="Calibri" panose="020F0502020204030204" pitchFamily="34" charset="0"/>
                <a:cs typeface="Times New Roman" panose="02020603050405020304" pitchFamily="18" charset="0"/>
              </a:endParaRPr>
            </a:p>
          </p:txBody>
        </p:sp>
        <p:sp>
          <p:nvSpPr>
            <p:cNvPr id="57" name="Text Box 2">
              <a:extLst>
                <a:ext uri="{FF2B5EF4-FFF2-40B4-BE49-F238E27FC236}">
                  <a16:creationId xmlns:a16="http://schemas.microsoft.com/office/drawing/2014/main" id="{1666CE83-7138-452A-89F2-4BEF5375A338}"/>
                </a:ext>
              </a:extLst>
            </p:cNvPr>
            <p:cNvSpPr txBox="1">
              <a:spLocks noChangeArrowheads="1"/>
            </p:cNvSpPr>
            <p:nvPr/>
          </p:nvSpPr>
          <p:spPr bwMode="auto">
            <a:xfrm>
              <a:off x="456905" y="76433"/>
              <a:ext cx="1011026" cy="242892"/>
            </a:xfrm>
            <a:prstGeom prst="rect">
              <a:avLst/>
            </a:prstGeom>
            <a:solidFill>
              <a:schemeClr val="bg1"/>
            </a:solidFill>
            <a:ln w="9525">
              <a:noFill/>
              <a:miter lim="800000"/>
              <a:headEnd/>
              <a:tailEnd/>
            </a:ln>
          </p:spPr>
          <p:txBody>
            <a:bodyPr rot="0" vert="horz" wrap="square" lIns="27432" tIns="45720" rIns="27432" bIns="0" anchor="t" anchorCtr="0">
              <a:spAutoFit/>
            </a:bodyPr>
            <a:lstStyle/>
            <a:p>
              <a:pPr marL="0" marR="0">
                <a:lnSpc>
                  <a:spcPct val="115000"/>
                </a:lnSpc>
                <a:spcBef>
                  <a:spcPts val="0"/>
                </a:spcBef>
                <a:spcAft>
                  <a:spcPts val="0"/>
                </a:spcAft>
              </a:pPr>
              <a:r>
                <a:rPr lang="en-US" sz="2000" b="1">
                  <a:solidFill>
                    <a:schemeClr val="accent4"/>
                  </a:solidFill>
                  <a:effectLst/>
                  <a:latin typeface="Righteous" panose="020B0604020202020204" charset="0"/>
                  <a:ea typeface="Arimo" panose="020B0604020202020204" charset="0"/>
                  <a:cs typeface="Arimo" panose="020B0604020202020204" charset="0"/>
                </a:rPr>
                <a:t>WAIT(n=4,t=4)</a:t>
              </a:r>
              <a:endParaRPr lang="en-US" sz="2000">
                <a:solidFill>
                  <a:schemeClr val="accent4"/>
                </a:solidFill>
                <a:effectLst/>
                <a:latin typeface="Righteous" panose="020B0604020202020204" charset="0"/>
                <a:ea typeface="Arimo" panose="020B0604020202020204" charset="0"/>
                <a:cs typeface="Arimo" panose="020B0604020202020204" charset="0"/>
              </a:endParaRPr>
            </a:p>
          </p:txBody>
        </p:sp>
      </p:grpSp>
      <p:sp>
        <p:nvSpPr>
          <p:cNvPr id="2" name="TextBox 1">
            <a:extLst>
              <a:ext uri="{FF2B5EF4-FFF2-40B4-BE49-F238E27FC236}">
                <a16:creationId xmlns:a16="http://schemas.microsoft.com/office/drawing/2014/main" id="{9756ACFB-2BC7-447E-9BAB-DE8BD245719C}"/>
              </a:ext>
            </a:extLst>
          </p:cNvPr>
          <p:cNvSpPr txBox="1"/>
          <p:nvPr/>
        </p:nvSpPr>
        <p:spPr>
          <a:xfrm>
            <a:off x="1367545" y="4017108"/>
            <a:ext cx="255467" cy="1003238"/>
          </a:xfrm>
          <a:prstGeom prst="rect">
            <a:avLst/>
          </a:prstGeom>
          <a:noFill/>
          <a:ln>
            <a:noFill/>
          </a:ln>
        </p:spPr>
        <p:txBody>
          <a:bodyPr spcFirstLastPara="1" wrap="none" lIns="91425" tIns="91425" rIns="91425" bIns="91425" rtlCol="0" anchor="ctr" anchorCtr="0">
            <a:noAutofit/>
          </a:bodyPr>
          <a:lstStyle/>
          <a:p>
            <a:pPr marL="0" indent="0" algn="l" rtl="0">
              <a:lnSpc>
                <a:spcPct val="150000"/>
              </a:lnSpc>
              <a:spcBef>
                <a:spcPts val="0"/>
              </a:spcBef>
              <a:spcAft>
                <a:spcPts val="0"/>
              </a:spcAft>
              <a:buNone/>
            </a:pPr>
            <a:r>
              <a:rPr lang="en-US" sz="2000">
                <a:latin typeface="Righteous" panose="020B0604020202020204" charset="0"/>
              </a:rPr>
              <a:t>=</a:t>
            </a:r>
          </a:p>
          <a:p>
            <a:pPr marL="0" indent="0" algn="l" rtl="0">
              <a:spcBef>
                <a:spcPts val="0"/>
              </a:spcBef>
              <a:spcAft>
                <a:spcPts val="0"/>
              </a:spcAft>
              <a:buNone/>
            </a:pPr>
            <a:r>
              <a:rPr lang="en-US" sz="2000">
                <a:latin typeface="Righteous" panose="020B0604020202020204" charset="0"/>
              </a:rPr>
              <a:t>=</a:t>
            </a:r>
            <a:endParaRPr lang="en-US" sz="2000" err="1">
              <a:latin typeface="Righteous" panose="020B0604020202020204" charset="0"/>
            </a:endParaRPr>
          </a:p>
        </p:txBody>
      </p:sp>
      <p:sp>
        <p:nvSpPr>
          <p:cNvPr id="3" name="TextBox 2">
            <a:extLst>
              <a:ext uri="{FF2B5EF4-FFF2-40B4-BE49-F238E27FC236}">
                <a16:creationId xmlns:a16="http://schemas.microsoft.com/office/drawing/2014/main" id="{13FE5E55-050D-4403-9A3D-5B67C83BAAC8}"/>
              </a:ext>
            </a:extLst>
          </p:cNvPr>
          <p:cNvSpPr txBox="1"/>
          <p:nvPr/>
        </p:nvSpPr>
        <p:spPr>
          <a:xfrm>
            <a:off x="1576047" y="4127660"/>
            <a:ext cx="378373" cy="406456"/>
          </a:xfrm>
          <a:prstGeom prst="rect">
            <a:avLst/>
          </a:prstGeom>
          <a:noFill/>
          <a:ln>
            <a:noFill/>
          </a:ln>
        </p:spPr>
        <p:txBody>
          <a:bodyPr spcFirstLastPara="1" wrap="none" lIns="91425" tIns="91425" rIns="91425" bIns="91425" rtlCol="0" anchor="ctr" anchorCtr="0">
            <a:noAutofit/>
          </a:bodyPr>
          <a:lstStyle/>
          <a:p>
            <a:pPr marL="0" indent="0" algn="l" rtl="0">
              <a:spcBef>
                <a:spcPts val="0"/>
              </a:spcBef>
              <a:spcAft>
                <a:spcPts val="0"/>
              </a:spcAft>
              <a:buNone/>
            </a:pPr>
            <a:r>
              <a:rPr lang="en-US" sz="2800">
                <a:latin typeface="Righteous" panose="020B0604020202020204" charset="0"/>
              </a:rPr>
              <a:t>0</a:t>
            </a:r>
            <a:endParaRPr lang="en-US" sz="2800" err="1">
              <a:latin typeface="Righteous" panose="020B0604020202020204" charset="0"/>
            </a:endParaRPr>
          </a:p>
        </p:txBody>
      </p:sp>
      <p:sp>
        <p:nvSpPr>
          <p:cNvPr id="58" name="TextBox 57">
            <a:extLst>
              <a:ext uri="{FF2B5EF4-FFF2-40B4-BE49-F238E27FC236}">
                <a16:creationId xmlns:a16="http://schemas.microsoft.com/office/drawing/2014/main" id="{26F86F31-0A96-44F3-9ECB-6B67851C3C10}"/>
              </a:ext>
            </a:extLst>
          </p:cNvPr>
          <p:cNvSpPr txBox="1"/>
          <p:nvPr/>
        </p:nvSpPr>
        <p:spPr>
          <a:xfrm>
            <a:off x="1576047" y="4521977"/>
            <a:ext cx="378373" cy="406456"/>
          </a:xfrm>
          <a:prstGeom prst="rect">
            <a:avLst/>
          </a:prstGeom>
          <a:noFill/>
          <a:ln>
            <a:noFill/>
          </a:ln>
        </p:spPr>
        <p:txBody>
          <a:bodyPr spcFirstLastPara="1" wrap="none" lIns="91425" tIns="91425" rIns="91425" bIns="91425" rtlCol="0" anchor="ctr" anchorCtr="0">
            <a:noAutofit/>
          </a:bodyPr>
          <a:lstStyle/>
          <a:p>
            <a:pPr marL="0" indent="0" algn="l" rtl="0">
              <a:spcBef>
                <a:spcPts val="0"/>
              </a:spcBef>
              <a:spcAft>
                <a:spcPts val="0"/>
              </a:spcAft>
              <a:buNone/>
            </a:pPr>
            <a:r>
              <a:rPr lang="en-US" sz="2800">
                <a:latin typeface="Righteous" panose="020B0604020202020204" charset="0"/>
              </a:rPr>
              <a:t>0</a:t>
            </a:r>
            <a:endParaRPr lang="en-US" sz="2800" err="1">
              <a:latin typeface="Righteous" panose="020B0604020202020204" charset="0"/>
            </a:endParaRPr>
          </a:p>
        </p:txBody>
      </p:sp>
      <p:sp>
        <p:nvSpPr>
          <p:cNvPr id="60" name="TextBox 59">
            <a:extLst>
              <a:ext uri="{FF2B5EF4-FFF2-40B4-BE49-F238E27FC236}">
                <a16:creationId xmlns:a16="http://schemas.microsoft.com/office/drawing/2014/main" id="{DBC813B8-5DC5-48AD-9744-F7A402397E79}"/>
              </a:ext>
            </a:extLst>
          </p:cNvPr>
          <p:cNvSpPr txBox="1"/>
          <p:nvPr/>
        </p:nvSpPr>
        <p:spPr>
          <a:xfrm>
            <a:off x="1625433" y="4200389"/>
            <a:ext cx="258540" cy="278771"/>
          </a:xfrm>
          <a:prstGeom prst="rect">
            <a:avLst/>
          </a:prstGeom>
          <a:solidFill>
            <a:schemeClr val="bg1"/>
          </a:solidFill>
          <a:ln>
            <a:noFill/>
          </a:ln>
        </p:spPr>
        <p:txBody>
          <a:bodyPr spcFirstLastPara="1" wrap="none" lIns="91425" tIns="91425" rIns="91425" bIns="91425" rtlCol="0" anchor="ctr" anchorCtr="0">
            <a:noAutofit/>
          </a:bodyPr>
          <a:lstStyle/>
          <a:p>
            <a:pPr marL="0" indent="0" algn="l" rtl="0">
              <a:spcBef>
                <a:spcPts val="0"/>
              </a:spcBef>
              <a:spcAft>
                <a:spcPts val="0"/>
              </a:spcAft>
              <a:buNone/>
            </a:pPr>
            <a:r>
              <a:rPr lang="en-US" sz="2800">
                <a:latin typeface="Righteous" panose="020B0604020202020204" charset="0"/>
              </a:rPr>
              <a:t>1</a:t>
            </a:r>
            <a:endParaRPr lang="en-US" sz="2800" err="1">
              <a:latin typeface="Righteous" panose="020B0604020202020204" charset="0"/>
            </a:endParaRPr>
          </a:p>
        </p:txBody>
      </p:sp>
      <p:sp>
        <p:nvSpPr>
          <p:cNvPr id="61" name="TextBox 60">
            <a:extLst>
              <a:ext uri="{FF2B5EF4-FFF2-40B4-BE49-F238E27FC236}">
                <a16:creationId xmlns:a16="http://schemas.microsoft.com/office/drawing/2014/main" id="{C2BE0BD0-2EBB-42EB-A72D-C4A5015A20CF}"/>
              </a:ext>
            </a:extLst>
          </p:cNvPr>
          <p:cNvSpPr txBox="1"/>
          <p:nvPr/>
        </p:nvSpPr>
        <p:spPr>
          <a:xfrm>
            <a:off x="1590689" y="4189536"/>
            <a:ext cx="303358" cy="278771"/>
          </a:xfrm>
          <a:prstGeom prst="rect">
            <a:avLst/>
          </a:prstGeom>
          <a:solidFill>
            <a:schemeClr val="bg1"/>
          </a:solidFill>
          <a:ln>
            <a:noFill/>
          </a:ln>
        </p:spPr>
        <p:txBody>
          <a:bodyPr spcFirstLastPara="1" wrap="none" lIns="91425" tIns="91425" rIns="91425" bIns="91425" rtlCol="0" anchor="ctr" anchorCtr="0">
            <a:noAutofit/>
          </a:bodyPr>
          <a:lstStyle/>
          <a:p>
            <a:pPr marL="0" indent="0" algn="l" rtl="0">
              <a:spcBef>
                <a:spcPts val="0"/>
              </a:spcBef>
              <a:spcAft>
                <a:spcPts val="0"/>
              </a:spcAft>
              <a:buNone/>
            </a:pPr>
            <a:r>
              <a:rPr lang="en-US" sz="2800">
                <a:latin typeface="Righteous" panose="020B0604020202020204" charset="0"/>
              </a:rPr>
              <a:t>2</a:t>
            </a:r>
            <a:endParaRPr lang="en-US" sz="2800" err="1">
              <a:latin typeface="Righteous" panose="020B0604020202020204" charset="0"/>
            </a:endParaRPr>
          </a:p>
        </p:txBody>
      </p:sp>
      <p:sp>
        <p:nvSpPr>
          <p:cNvPr id="62" name="TextBox 61">
            <a:extLst>
              <a:ext uri="{FF2B5EF4-FFF2-40B4-BE49-F238E27FC236}">
                <a16:creationId xmlns:a16="http://schemas.microsoft.com/office/drawing/2014/main" id="{FE5D779B-A606-4EB5-B551-312E56C0AB29}"/>
              </a:ext>
            </a:extLst>
          </p:cNvPr>
          <p:cNvSpPr txBox="1"/>
          <p:nvPr/>
        </p:nvSpPr>
        <p:spPr>
          <a:xfrm>
            <a:off x="1601784" y="4193496"/>
            <a:ext cx="258540" cy="278771"/>
          </a:xfrm>
          <a:prstGeom prst="rect">
            <a:avLst/>
          </a:prstGeom>
          <a:solidFill>
            <a:schemeClr val="bg1"/>
          </a:solidFill>
          <a:ln>
            <a:noFill/>
          </a:ln>
        </p:spPr>
        <p:txBody>
          <a:bodyPr spcFirstLastPara="1" wrap="none" lIns="91425" tIns="91425" rIns="91425" bIns="91425" rtlCol="0" anchor="ctr" anchorCtr="0">
            <a:noAutofit/>
          </a:bodyPr>
          <a:lstStyle/>
          <a:p>
            <a:pPr marL="0" indent="0" algn="l" rtl="0">
              <a:spcBef>
                <a:spcPts val="0"/>
              </a:spcBef>
              <a:spcAft>
                <a:spcPts val="0"/>
              </a:spcAft>
              <a:buNone/>
            </a:pPr>
            <a:r>
              <a:rPr lang="en-US" sz="2800">
                <a:latin typeface="Righteous" panose="020B0604020202020204" charset="0"/>
              </a:rPr>
              <a:t>3</a:t>
            </a:r>
            <a:endParaRPr lang="en-US" sz="2800" err="1">
              <a:latin typeface="Righteous" panose="020B0604020202020204" charset="0"/>
            </a:endParaRPr>
          </a:p>
        </p:txBody>
      </p:sp>
      <p:sp>
        <p:nvSpPr>
          <p:cNvPr id="67" name="TextBox 66">
            <a:extLst>
              <a:ext uri="{FF2B5EF4-FFF2-40B4-BE49-F238E27FC236}">
                <a16:creationId xmlns:a16="http://schemas.microsoft.com/office/drawing/2014/main" id="{887E70E3-0F63-4E6B-9110-02A93793519D}"/>
              </a:ext>
            </a:extLst>
          </p:cNvPr>
          <p:cNvSpPr txBox="1"/>
          <p:nvPr/>
        </p:nvSpPr>
        <p:spPr>
          <a:xfrm>
            <a:off x="1650865" y="4522199"/>
            <a:ext cx="378373" cy="406456"/>
          </a:xfrm>
          <a:prstGeom prst="rect">
            <a:avLst/>
          </a:prstGeom>
          <a:solidFill>
            <a:schemeClr val="bg1"/>
          </a:solidFill>
          <a:ln>
            <a:noFill/>
          </a:ln>
        </p:spPr>
        <p:txBody>
          <a:bodyPr spcFirstLastPara="1" wrap="none" lIns="91425" tIns="91425" rIns="91425" bIns="91425" rtlCol="0" anchor="ctr" anchorCtr="0">
            <a:noAutofit/>
          </a:bodyPr>
          <a:lstStyle/>
          <a:p>
            <a:pPr marL="0" indent="0" algn="l" rtl="0">
              <a:spcBef>
                <a:spcPts val="0"/>
              </a:spcBef>
              <a:spcAft>
                <a:spcPts val="0"/>
              </a:spcAft>
              <a:buNone/>
            </a:pPr>
            <a:r>
              <a:rPr lang="en-US" sz="2800">
                <a:latin typeface="Righteous" panose="020B0604020202020204" charset="0"/>
              </a:rPr>
              <a:t>1</a:t>
            </a:r>
            <a:endParaRPr lang="en-US" sz="2800" err="1">
              <a:latin typeface="Righteous" panose="020B0604020202020204" charset="0"/>
            </a:endParaRPr>
          </a:p>
        </p:txBody>
      </p:sp>
      <p:sp>
        <p:nvSpPr>
          <p:cNvPr id="68" name="TextBox 67">
            <a:extLst>
              <a:ext uri="{FF2B5EF4-FFF2-40B4-BE49-F238E27FC236}">
                <a16:creationId xmlns:a16="http://schemas.microsoft.com/office/drawing/2014/main" id="{19E1BF5B-988D-4B14-AF5C-0431E4098807}"/>
              </a:ext>
            </a:extLst>
          </p:cNvPr>
          <p:cNvSpPr txBox="1"/>
          <p:nvPr/>
        </p:nvSpPr>
        <p:spPr>
          <a:xfrm>
            <a:off x="1605114" y="4518650"/>
            <a:ext cx="378373" cy="406456"/>
          </a:xfrm>
          <a:prstGeom prst="rect">
            <a:avLst/>
          </a:prstGeom>
          <a:solidFill>
            <a:schemeClr val="bg1"/>
          </a:solidFill>
          <a:ln>
            <a:noFill/>
          </a:ln>
        </p:spPr>
        <p:txBody>
          <a:bodyPr spcFirstLastPara="1" wrap="none" lIns="91425" tIns="91425" rIns="91425" bIns="91425" rtlCol="0" anchor="ctr" anchorCtr="0">
            <a:noAutofit/>
          </a:bodyPr>
          <a:lstStyle/>
          <a:p>
            <a:pPr marL="0" indent="0" algn="l" rtl="0">
              <a:spcBef>
                <a:spcPts val="0"/>
              </a:spcBef>
              <a:spcAft>
                <a:spcPts val="0"/>
              </a:spcAft>
              <a:buNone/>
            </a:pPr>
            <a:r>
              <a:rPr lang="en-US" sz="2800">
                <a:latin typeface="Righteous" panose="020B0604020202020204" charset="0"/>
              </a:rPr>
              <a:t>2</a:t>
            </a:r>
            <a:endParaRPr lang="en-US" sz="2800" err="1">
              <a:latin typeface="Righteous" panose="020B0604020202020204" charset="0"/>
            </a:endParaRPr>
          </a:p>
        </p:txBody>
      </p:sp>
      <p:sp>
        <p:nvSpPr>
          <p:cNvPr id="69" name="Google Shape;967;p44">
            <a:extLst>
              <a:ext uri="{FF2B5EF4-FFF2-40B4-BE49-F238E27FC236}">
                <a16:creationId xmlns:a16="http://schemas.microsoft.com/office/drawing/2014/main" id="{03B3B0A6-3551-45A1-B82F-005157FCA9F1}"/>
              </a:ext>
            </a:extLst>
          </p:cNvPr>
          <p:cNvSpPr txBox="1">
            <a:spLocks/>
          </p:cNvSpPr>
          <p:nvPr/>
        </p:nvSpPr>
        <p:spPr>
          <a:xfrm>
            <a:off x="5262241" y="1456748"/>
            <a:ext cx="584225" cy="203441"/>
          </a:xfrm>
          <a:prstGeom prst="rect">
            <a:avLst/>
          </a:prstGeom>
          <a:solidFill>
            <a:schemeClr val="accent2"/>
          </a:solidFill>
          <a:ln w="28575" cap="flat" cmpd="sng">
            <a:no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500">
                <a:solidFill>
                  <a:srgbClr val="00B050"/>
                </a:solidFill>
                <a:latin typeface="Righteous"/>
                <a:ea typeface="Righteous"/>
                <a:cs typeface="Righteous"/>
              </a:rPr>
              <a:t>'OK'</a:t>
            </a:r>
            <a:endParaRPr lang="en-GB" sz="1500">
              <a:solidFill>
                <a:srgbClr val="00B050"/>
              </a:solidFill>
              <a:latin typeface="Righteous"/>
              <a:ea typeface="Righteous"/>
              <a:cs typeface="Righteous"/>
              <a:sym typeface="Righteous"/>
            </a:endParaRPr>
          </a:p>
        </p:txBody>
      </p:sp>
      <p:sp>
        <p:nvSpPr>
          <p:cNvPr id="70" name="Google Shape;967;p44">
            <a:extLst>
              <a:ext uri="{FF2B5EF4-FFF2-40B4-BE49-F238E27FC236}">
                <a16:creationId xmlns:a16="http://schemas.microsoft.com/office/drawing/2014/main" id="{EB19C7BB-7933-4AC5-97A9-8EDB73D9B75D}"/>
              </a:ext>
            </a:extLst>
          </p:cNvPr>
          <p:cNvSpPr txBox="1">
            <a:spLocks/>
          </p:cNvSpPr>
          <p:nvPr/>
        </p:nvSpPr>
        <p:spPr>
          <a:xfrm>
            <a:off x="6412385" y="2367135"/>
            <a:ext cx="584225" cy="203441"/>
          </a:xfrm>
          <a:prstGeom prst="rect">
            <a:avLst/>
          </a:prstGeom>
          <a:solidFill>
            <a:schemeClr val="accent2"/>
          </a:solidFill>
          <a:ln w="28575" cap="flat" cmpd="sng">
            <a:no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500">
                <a:solidFill>
                  <a:srgbClr val="00B050"/>
                </a:solidFill>
                <a:latin typeface="Righteous"/>
                <a:ea typeface="Righteous"/>
                <a:cs typeface="Righteous"/>
              </a:rPr>
              <a:t>'OK'</a:t>
            </a:r>
            <a:endParaRPr lang="en-GB" sz="1500">
              <a:solidFill>
                <a:srgbClr val="00B050"/>
              </a:solidFill>
              <a:latin typeface="Righteous"/>
              <a:ea typeface="Righteous"/>
              <a:cs typeface="Righteous"/>
              <a:sym typeface="Righteous"/>
            </a:endParaRPr>
          </a:p>
        </p:txBody>
      </p:sp>
      <p:sp>
        <p:nvSpPr>
          <p:cNvPr id="71" name="Google Shape;967;p44">
            <a:extLst>
              <a:ext uri="{FF2B5EF4-FFF2-40B4-BE49-F238E27FC236}">
                <a16:creationId xmlns:a16="http://schemas.microsoft.com/office/drawing/2014/main" id="{34372B01-0050-4A5D-9BF0-7B465374EDCA}"/>
              </a:ext>
            </a:extLst>
          </p:cNvPr>
          <p:cNvSpPr txBox="1">
            <a:spLocks/>
          </p:cNvSpPr>
          <p:nvPr/>
        </p:nvSpPr>
        <p:spPr>
          <a:xfrm>
            <a:off x="6600450" y="3437489"/>
            <a:ext cx="584225" cy="203441"/>
          </a:xfrm>
          <a:prstGeom prst="rect">
            <a:avLst/>
          </a:prstGeom>
          <a:solidFill>
            <a:schemeClr val="accent2"/>
          </a:solidFill>
          <a:ln w="28575" cap="flat" cmpd="sng">
            <a:no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500" b="1">
                <a:solidFill>
                  <a:srgbClr val="00B050"/>
                </a:solidFill>
                <a:latin typeface="Righteous"/>
                <a:ea typeface="Righteous"/>
                <a:cs typeface="Righteous"/>
              </a:rPr>
              <a:t>'OK'</a:t>
            </a:r>
            <a:endParaRPr lang="en-GB" sz="1500" b="1">
              <a:solidFill>
                <a:srgbClr val="00B050"/>
              </a:solidFill>
              <a:latin typeface="Righteous"/>
              <a:ea typeface="Righteous"/>
              <a:cs typeface="Righteous"/>
              <a:sym typeface="Righteous"/>
            </a:endParaRPr>
          </a:p>
        </p:txBody>
      </p:sp>
      <p:sp>
        <p:nvSpPr>
          <p:cNvPr id="72" name="Google Shape;967;p44">
            <a:extLst>
              <a:ext uri="{FF2B5EF4-FFF2-40B4-BE49-F238E27FC236}">
                <a16:creationId xmlns:a16="http://schemas.microsoft.com/office/drawing/2014/main" id="{0AEBAD56-C961-4275-AA60-13A4A9071B91}"/>
              </a:ext>
            </a:extLst>
          </p:cNvPr>
          <p:cNvSpPr txBox="1">
            <a:spLocks/>
          </p:cNvSpPr>
          <p:nvPr/>
        </p:nvSpPr>
        <p:spPr>
          <a:xfrm>
            <a:off x="6069642" y="4561558"/>
            <a:ext cx="584225" cy="203441"/>
          </a:xfrm>
          <a:prstGeom prst="rect">
            <a:avLst/>
          </a:prstGeom>
          <a:solidFill>
            <a:schemeClr val="accent2"/>
          </a:solidFill>
          <a:ln w="28575" cap="flat" cmpd="sng">
            <a:noFill/>
            <a:prstDash val="solid"/>
            <a:round/>
            <a:headEnd type="none" w="sm" len="sm"/>
            <a:tailEnd type="none" w="sm" len="sm"/>
          </a:ln>
        </p:spPr>
        <p:txBody>
          <a:bodyPr spcFirstLastPara="1" wrap="square" lIns="91425" tIns="137160" rIns="91425" bIns="137160"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500">
                <a:solidFill>
                  <a:srgbClr val="00B050"/>
                </a:solidFill>
                <a:latin typeface="Righteous"/>
                <a:ea typeface="Righteous"/>
                <a:cs typeface="Righteous"/>
              </a:rPr>
              <a:t>'OK'</a:t>
            </a:r>
            <a:endParaRPr lang="en-GB" sz="1500">
              <a:solidFill>
                <a:srgbClr val="00B050"/>
              </a:solidFill>
              <a:latin typeface="Righteous"/>
              <a:ea typeface="Righteous"/>
              <a:cs typeface="Righteous"/>
              <a:sym typeface="Righteous"/>
            </a:endParaRPr>
          </a:p>
        </p:txBody>
      </p:sp>
      <p:sp>
        <p:nvSpPr>
          <p:cNvPr id="50" name="TextBox 49">
            <a:extLst>
              <a:ext uri="{FF2B5EF4-FFF2-40B4-BE49-F238E27FC236}">
                <a16:creationId xmlns:a16="http://schemas.microsoft.com/office/drawing/2014/main" id="{E020D1C5-E118-48C0-93AA-1CD68D7A46F2}"/>
              </a:ext>
            </a:extLst>
          </p:cNvPr>
          <p:cNvSpPr txBox="1"/>
          <p:nvPr/>
        </p:nvSpPr>
        <p:spPr>
          <a:xfrm>
            <a:off x="1601373" y="4515573"/>
            <a:ext cx="378373" cy="406456"/>
          </a:xfrm>
          <a:prstGeom prst="rect">
            <a:avLst/>
          </a:prstGeom>
          <a:solidFill>
            <a:schemeClr val="bg1"/>
          </a:solidFill>
          <a:ln>
            <a:noFill/>
          </a:ln>
        </p:spPr>
        <p:txBody>
          <a:bodyPr spcFirstLastPara="1" wrap="none" lIns="91425" tIns="91425" rIns="91425" bIns="91425" rtlCol="0" anchor="ctr" anchorCtr="0">
            <a:noAutofit/>
          </a:bodyPr>
          <a:lstStyle/>
          <a:p>
            <a:pPr marL="0" indent="0" algn="l" rtl="0">
              <a:spcBef>
                <a:spcPts val="0"/>
              </a:spcBef>
              <a:spcAft>
                <a:spcPts val="0"/>
              </a:spcAft>
              <a:buNone/>
            </a:pPr>
            <a:r>
              <a:rPr lang="en-US" sz="2800">
                <a:latin typeface="Righteous" panose="020B0604020202020204" charset="0"/>
              </a:rPr>
              <a:t>3</a:t>
            </a:r>
            <a:endParaRPr lang="en-US" sz="2800" err="1">
              <a:latin typeface="Righteous" panose="020B0604020202020204" charset="0"/>
            </a:endParaRPr>
          </a:p>
        </p:txBody>
      </p:sp>
      <p:sp>
        <p:nvSpPr>
          <p:cNvPr id="51" name="TextBox 50">
            <a:extLst>
              <a:ext uri="{FF2B5EF4-FFF2-40B4-BE49-F238E27FC236}">
                <a16:creationId xmlns:a16="http://schemas.microsoft.com/office/drawing/2014/main" id="{B794BB17-66EE-483B-B82D-24DD8E73A3B2}"/>
              </a:ext>
            </a:extLst>
          </p:cNvPr>
          <p:cNvSpPr txBox="1"/>
          <p:nvPr/>
        </p:nvSpPr>
        <p:spPr>
          <a:xfrm>
            <a:off x="1597885" y="4521153"/>
            <a:ext cx="378373" cy="406456"/>
          </a:xfrm>
          <a:prstGeom prst="rect">
            <a:avLst/>
          </a:prstGeom>
          <a:solidFill>
            <a:schemeClr val="bg1"/>
          </a:solidFill>
          <a:ln>
            <a:noFill/>
          </a:ln>
        </p:spPr>
        <p:txBody>
          <a:bodyPr spcFirstLastPara="1" wrap="none" lIns="91425" tIns="91425" rIns="91425" bIns="91425" rtlCol="0" anchor="ctr" anchorCtr="0">
            <a:noAutofit/>
          </a:bodyPr>
          <a:lstStyle/>
          <a:p>
            <a:pPr marL="0" indent="0" algn="l" rtl="0">
              <a:spcBef>
                <a:spcPts val="0"/>
              </a:spcBef>
              <a:spcAft>
                <a:spcPts val="0"/>
              </a:spcAft>
              <a:buNone/>
            </a:pPr>
            <a:r>
              <a:rPr lang="en-US" sz="2800">
                <a:latin typeface="Righteous" panose="020B0604020202020204" charset="0"/>
              </a:rPr>
              <a:t>4</a:t>
            </a:r>
            <a:endParaRPr lang="en-US" sz="2800" err="1">
              <a:latin typeface="Righteous" panose="020B0604020202020204" charset="0"/>
            </a:endParaRPr>
          </a:p>
        </p:txBody>
      </p:sp>
    </p:spTree>
    <p:extLst>
      <p:ext uri="{BB962C8B-B14F-4D97-AF65-F5344CB8AC3E}">
        <p14:creationId xmlns:p14="http://schemas.microsoft.com/office/powerpoint/2010/main" val="117768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2"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42" presetClass="path" presetSubtype="0" accel="50000" decel="50000" fill="hold" grpId="0" nodeType="withEffect">
                                  <p:stCondLst>
                                    <p:cond delay="0"/>
                                  </p:stCondLst>
                                  <p:childTnLst>
                                    <p:animMotion origin="layout" path="M -2.77778E-6 -1.97531E-6 L 0.17327 0.00093 " pathEditMode="relative" rAng="0" ptsTypes="AA">
                                      <p:cBhvr>
                                        <p:cTn id="23" dur="1000" fill="hold"/>
                                        <p:tgtEl>
                                          <p:spTgt spid="54"/>
                                        </p:tgtEl>
                                        <p:attrNameLst>
                                          <p:attrName>ppt_x</p:attrName>
                                          <p:attrName>ppt_y</p:attrName>
                                        </p:attrNameLst>
                                      </p:cBhvr>
                                      <p:rCtr x="8663" y="31"/>
                                    </p:animMotion>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64"/>
                                        </p:tgtEl>
                                        <p:attrNameLst>
                                          <p:attrName>style.visibility</p:attrName>
                                        </p:attrNameLst>
                                      </p:cBhvr>
                                      <p:to>
                                        <p:strVal val="visible"/>
                                      </p:to>
                                    </p:set>
                                  </p:childTnLst>
                                </p:cTn>
                              </p:par>
                            </p:childTnLst>
                          </p:cTn>
                        </p:par>
                        <p:par>
                          <p:cTn id="30" fill="hold">
                            <p:stCondLst>
                              <p:cond delay="1000"/>
                            </p:stCondLst>
                            <p:childTnLst>
                              <p:par>
                                <p:cTn id="31" presetID="1" presetClass="entr" presetSubtype="0" fill="hold" grpId="0" nodeType="after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6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54"/>
                                        </p:tgtEl>
                                      </p:cBhvr>
                                    </p:animEffect>
                                    <p:set>
                                      <p:cBhvr>
                                        <p:cTn id="40" dur="1" fill="hold">
                                          <p:stCondLst>
                                            <p:cond delay="499"/>
                                          </p:stCondLst>
                                        </p:cTn>
                                        <p:tgtEl>
                                          <p:spTgt spid="54"/>
                                        </p:tgtEl>
                                        <p:attrNameLst>
                                          <p:attrName>style.visibility</p:attrName>
                                        </p:attrNameLst>
                                      </p:cBhvr>
                                      <p:to>
                                        <p:strVal val="hidden"/>
                                      </p:to>
                                    </p:set>
                                  </p:childTnLst>
                                </p:cTn>
                              </p:par>
                              <p:par>
                                <p:cTn id="41" presetID="42" presetClass="path" presetSubtype="0" accel="50000" decel="50000" fill="hold" grpId="1" nodeType="withEffect">
                                  <p:stCondLst>
                                    <p:cond delay="0"/>
                                  </p:stCondLst>
                                  <p:childTnLst>
                                    <p:animMotion origin="layout" path="M -3.05556E-6 4.81481E-6 L 0.09914 -0.14815 " pathEditMode="relative" rAng="0" ptsTypes="AA">
                                      <p:cBhvr>
                                        <p:cTn id="42" dur="1500" fill="hold"/>
                                        <p:tgtEl>
                                          <p:spTgt spid="66"/>
                                        </p:tgtEl>
                                        <p:attrNameLst>
                                          <p:attrName>ppt_x</p:attrName>
                                          <p:attrName>ppt_y</p:attrName>
                                        </p:attrNameLst>
                                      </p:cBhvr>
                                      <p:rCtr x="4948" y="-7407"/>
                                    </p:animMotion>
                                  </p:childTnLst>
                                </p:cTn>
                              </p:par>
                              <p:par>
                                <p:cTn id="43" presetID="42" presetClass="path" presetSubtype="0" accel="50000" decel="50000" fill="hold" grpId="1" nodeType="withEffect">
                                  <p:stCondLst>
                                    <p:cond delay="150"/>
                                  </p:stCondLst>
                                  <p:childTnLst>
                                    <p:animMotion origin="layout" path="M -3.05556E-6 4.81481E-6 L 0.19757 -0.04784 " pathEditMode="relative" rAng="0" ptsTypes="AA">
                                      <p:cBhvr>
                                        <p:cTn id="44" dur="2000" fill="hold"/>
                                        <p:tgtEl>
                                          <p:spTgt spid="59"/>
                                        </p:tgtEl>
                                        <p:attrNameLst>
                                          <p:attrName>ppt_x</p:attrName>
                                          <p:attrName>ppt_y</p:attrName>
                                        </p:attrNameLst>
                                      </p:cBhvr>
                                      <p:rCtr x="9878" y="-2407"/>
                                    </p:animMotion>
                                  </p:childTnLst>
                                </p:cTn>
                              </p:par>
                              <p:par>
                                <p:cTn id="45" presetID="42" presetClass="path" presetSubtype="0" accel="50000" decel="50000" fill="hold" grpId="1" nodeType="withEffect">
                                  <p:stCondLst>
                                    <p:cond delay="300"/>
                                  </p:stCondLst>
                                  <p:childTnLst>
                                    <p:animMotion origin="layout" path="M -3.05556E-6 4.81481E-6 L 0.2165 0.11172 " pathEditMode="relative" rAng="0" ptsTypes="AA">
                                      <p:cBhvr>
                                        <p:cTn id="46" dur="3000" fill="hold"/>
                                        <p:tgtEl>
                                          <p:spTgt spid="64"/>
                                        </p:tgtEl>
                                        <p:attrNameLst>
                                          <p:attrName>ppt_x</p:attrName>
                                          <p:attrName>ppt_y</p:attrName>
                                        </p:attrNameLst>
                                      </p:cBhvr>
                                      <p:rCtr x="10816" y="5586"/>
                                    </p:animMotion>
                                  </p:childTnLst>
                                </p:cTn>
                              </p:par>
                              <p:par>
                                <p:cTn id="47" presetID="42" presetClass="path" presetSubtype="0" accel="37500" fill="hold" grpId="1" nodeType="withEffect">
                                  <p:stCondLst>
                                    <p:cond delay="500"/>
                                  </p:stCondLst>
                                  <p:childTnLst>
                                    <p:animMotion origin="layout" path="M -3.05556E-6 4.81481E-6 L 0.16875 0.2537 " pathEditMode="relative" rAng="0" ptsTypes="AA">
                                      <p:cBhvr>
                                        <p:cTn id="48" dur="8000" fill="hold"/>
                                        <p:tgtEl>
                                          <p:spTgt spid="65"/>
                                        </p:tgtEl>
                                        <p:attrNameLst>
                                          <p:attrName>ppt_x</p:attrName>
                                          <p:attrName>ppt_y</p:attrName>
                                        </p:attrNameLst>
                                      </p:cBhvr>
                                      <p:rCtr x="8438" y="12685"/>
                                    </p:animMotion>
                                  </p:childTnLst>
                                </p:cTn>
                              </p:par>
                              <p:par>
                                <p:cTn id="49" presetID="1" presetClass="entr" presetSubtype="0" fill="hold" grpId="0" nodeType="withEffect">
                                  <p:stCondLst>
                                    <p:cond delay="125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grpId="0" nodeType="withEffect">
                                  <p:stCondLst>
                                    <p:cond delay="250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375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5000"/>
                                  </p:stCondLst>
                                  <p:childTnLst>
                                    <p:set>
                                      <p:cBhvr>
                                        <p:cTn id="56" dur="1" fill="hold">
                                          <p:stCondLst>
                                            <p:cond delay="0"/>
                                          </p:stCondLst>
                                        </p:cTn>
                                        <p:tgtEl>
                                          <p:spTgt spid="51"/>
                                        </p:tgtEl>
                                        <p:attrNameLst>
                                          <p:attrName>style.visibility</p:attrName>
                                        </p:attrNameLst>
                                      </p:cBhvr>
                                      <p:to>
                                        <p:strVal val="visible"/>
                                      </p:to>
                                    </p:set>
                                  </p:childTnLst>
                                </p:cTn>
                              </p:par>
                              <p:par>
                                <p:cTn id="57" presetID="10" presetClass="exit" presetSubtype="0" fill="hold" grpId="2" nodeType="withEffect">
                                  <p:stCondLst>
                                    <p:cond delay="1500"/>
                                  </p:stCondLst>
                                  <p:childTnLst>
                                    <p:animEffect transition="out" filter="fade">
                                      <p:cBhvr>
                                        <p:cTn id="58" dur="500"/>
                                        <p:tgtEl>
                                          <p:spTgt spid="66"/>
                                        </p:tgtEl>
                                      </p:cBhvr>
                                    </p:animEffect>
                                    <p:set>
                                      <p:cBhvr>
                                        <p:cTn id="59" dur="1" fill="hold">
                                          <p:stCondLst>
                                            <p:cond delay="499"/>
                                          </p:stCondLst>
                                        </p:cTn>
                                        <p:tgtEl>
                                          <p:spTgt spid="66"/>
                                        </p:tgtEl>
                                        <p:attrNameLst>
                                          <p:attrName>style.visibility</p:attrName>
                                        </p:attrNameLst>
                                      </p:cBhvr>
                                      <p:to>
                                        <p:strVal val="hidden"/>
                                      </p:to>
                                    </p:set>
                                  </p:childTnLst>
                                </p:cTn>
                              </p:par>
                              <p:par>
                                <p:cTn id="60" presetID="1" presetClass="entr" presetSubtype="0" fill="hold" grpId="0" nodeType="withEffect">
                                  <p:stCondLst>
                                    <p:cond delay="1500"/>
                                  </p:stCondLst>
                                  <p:childTnLst>
                                    <p:set>
                                      <p:cBhvr>
                                        <p:cTn id="61" dur="1" fill="hold">
                                          <p:stCondLst>
                                            <p:cond delay="0"/>
                                          </p:stCondLst>
                                        </p:cTn>
                                        <p:tgtEl>
                                          <p:spTgt spid="60"/>
                                        </p:tgtEl>
                                        <p:attrNameLst>
                                          <p:attrName>style.visibility</p:attrName>
                                        </p:attrNameLst>
                                      </p:cBhvr>
                                      <p:to>
                                        <p:strVal val="visible"/>
                                      </p:to>
                                    </p:set>
                                  </p:childTnLst>
                                </p:cTn>
                              </p:par>
                              <p:par>
                                <p:cTn id="62" presetID="1" presetClass="entr" presetSubtype="0" fill="hold" grpId="0" nodeType="withEffect">
                                  <p:stCondLst>
                                    <p:cond delay="1500"/>
                                  </p:stCondLst>
                                  <p:childTnLst>
                                    <p:set>
                                      <p:cBhvr>
                                        <p:cTn id="63" dur="1" fill="hold">
                                          <p:stCondLst>
                                            <p:cond delay="0"/>
                                          </p:stCondLst>
                                        </p:cTn>
                                        <p:tgtEl>
                                          <p:spTgt spid="69"/>
                                        </p:tgtEl>
                                        <p:attrNameLst>
                                          <p:attrName>style.visibility</p:attrName>
                                        </p:attrNameLst>
                                      </p:cBhvr>
                                      <p:to>
                                        <p:strVal val="visible"/>
                                      </p:to>
                                    </p:set>
                                  </p:childTnLst>
                                </p:cTn>
                              </p:par>
                              <p:par>
                                <p:cTn id="64" presetID="10" presetClass="exit" presetSubtype="0" fill="hold" grpId="2" nodeType="withEffect">
                                  <p:stCondLst>
                                    <p:cond delay="2150"/>
                                  </p:stCondLst>
                                  <p:childTnLst>
                                    <p:animEffect transition="out" filter="fade">
                                      <p:cBhvr>
                                        <p:cTn id="65" dur="500"/>
                                        <p:tgtEl>
                                          <p:spTgt spid="59"/>
                                        </p:tgtEl>
                                      </p:cBhvr>
                                    </p:animEffect>
                                    <p:set>
                                      <p:cBhvr>
                                        <p:cTn id="66" dur="1" fill="hold">
                                          <p:stCondLst>
                                            <p:cond delay="499"/>
                                          </p:stCondLst>
                                        </p:cTn>
                                        <p:tgtEl>
                                          <p:spTgt spid="59"/>
                                        </p:tgtEl>
                                        <p:attrNameLst>
                                          <p:attrName>style.visibility</p:attrName>
                                        </p:attrNameLst>
                                      </p:cBhvr>
                                      <p:to>
                                        <p:strVal val="hidden"/>
                                      </p:to>
                                    </p:set>
                                  </p:childTnLst>
                                </p:cTn>
                              </p:par>
                              <p:par>
                                <p:cTn id="67" presetID="1" presetClass="entr" presetSubtype="0" fill="hold" grpId="0" nodeType="withEffect">
                                  <p:stCondLst>
                                    <p:cond delay="215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2150"/>
                                  </p:stCondLst>
                                  <p:childTnLst>
                                    <p:set>
                                      <p:cBhvr>
                                        <p:cTn id="70" dur="1" fill="hold">
                                          <p:stCondLst>
                                            <p:cond delay="0"/>
                                          </p:stCondLst>
                                        </p:cTn>
                                        <p:tgtEl>
                                          <p:spTgt spid="70"/>
                                        </p:tgtEl>
                                        <p:attrNameLst>
                                          <p:attrName>style.visibility</p:attrName>
                                        </p:attrNameLst>
                                      </p:cBhvr>
                                      <p:to>
                                        <p:strVal val="visible"/>
                                      </p:to>
                                    </p:set>
                                  </p:childTnLst>
                                </p:cTn>
                              </p:par>
                              <p:par>
                                <p:cTn id="71" presetID="10" presetClass="exit" presetSubtype="0" fill="hold" grpId="2" nodeType="withEffect">
                                  <p:stCondLst>
                                    <p:cond delay="3300"/>
                                  </p:stCondLst>
                                  <p:childTnLst>
                                    <p:animEffect transition="out" filter="fade">
                                      <p:cBhvr>
                                        <p:cTn id="72" dur="500"/>
                                        <p:tgtEl>
                                          <p:spTgt spid="64"/>
                                        </p:tgtEl>
                                      </p:cBhvr>
                                    </p:animEffect>
                                    <p:set>
                                      <p:cBhvr>
                                        <p:cTn id="73" dur="1" fill="hold">
                                          <p:stCondLst>
                                            <p:cond delay="499"/>
                                          </p:stCondLst>
                                        </p:cTn>
                                        <p:tgtEl>
                                          <p:spTgt spid="64"/>
                                        </p:tgtEl>
                                        <p:attrNameLst>
                                          <p:attrName>style.visibility</p:attrName>
                                        </p:attrNameLst>
                                      </p:cBhvr>
                                      <p:to>
                                        <p:strVal val="hidden"/>
                                      </p:to>
                                    </p:set>
                                  </p:childTnLst>
                                </p:cTn>
                              </p:par>
                              <p:par>
                                <p:cTn id="74" presetID="1" presetClass="entr" presetSubtype="0" fill="hold" grpId="0" nodeType="withEffect">
                                  <p:stCondLst>
                                    <p:cond delay="3300"/>
                                  </p:stCondLst>
                                  <p:childTnLst>
                                    <p:set>
                                      <p:cBhvr>
                                        <p:cTn id="75" dur="1" fill="hold">
                                          <p:stCondLst>
                                            <p:cond delay="0"/>
                                          </p:stCondLst>
                                        </p:cTn>
                                        <p:tgtEl>
                                          <p:spTgt spid="62"/>
                                        </p:tgtEl>
                                        <p:attrNameLst>
                                          <p:attrName>style.visibility</p:attrName>
                                        </p:attrNameLst>
                                      </p:cBhvr>
                                      <p:to>
                                        <p:strVal val="visible"/>
                                      </p:to>
                                    </p:set>
                                  </p:childTnLst>
                                </p:cTn>
                              </p:par>
                              <p:par>
                                <p:cTn id="76" presetID="1" presetClass="entr" presetSubtype="0" fill="hold" grpId="0" nodeType="withEffect">
                                  <p:stCondLst>
                                    <p:cond delay="3300"/>
                                  </p:stCondLst>
                                  <p:childTnLst>
                                    <p:set>
                                      <p:cBhvr>
                                        <p:cTn id="77" dur="1" fill="hold">
                                          <p:stCondLst>
                                            <p:cond delay="0"/>
                                          </p:stCondLst>
                                        </p:cTn>
                                        <p:tgtEl>
                                          <p:spTgt spid="71"/>
                                        </p:tgtEl>
                                        <p:attrNameLst>
                                          <p:attrName>style.visibility</p:attrName>
                                        </p:attrNameLst>
                                      </p:cBhvr>
                                      <p:to>
                                        <p:strVal val="visible"/>
                                      </p:to>
                                    </p:set>
                                  </p:childTnLst>
                                </p:cTn>
                              </p:par>
                              <p:par>
                                <p:cTn id="78" presetID="10" presetClass="entr" presetSubtype="0" fill="hold" grpId="2" nodeType="withEffect">
                                  <p:stCondLst>
                                    <p:cond delay="500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42" presetClass="path" presetSubtype="0" accel="50000" decel="50000" fill="hold" grpId="0" nodeType="withEffect">
                                  <p:stCondLst>
                                    <p:cond delay="5500"/>
                                  </p:stCondLst>
                                  <p:childTnLst>
                                    <p:animMotion origin="layout" path="M -4.16667E-6 -4.44444E-6 L -0.22795 -0.00246 " pathEditMode="relative" rAng="0" ptsTypes="AA">
                                      <p:cBhvr>
                                        <p:cTn id="82" dur="1000" fill="hold"/>
                                        <p:tgtEl>
                                          <p:spTgt spid="55"/>
                                        </p:tgtEl>
                                        <p:attrNameLst>
                                          <p:attrName>ppt_x</p:attrName>
                                          <p:attrName>ppt_y</p:attrName>
                                        </p:attrNameLst>
                                      </p:cBhvr>
                                      <p:rCtr x="-11406" y="-123"/>
                                    </p:animMotion>
                                  </p:childTnLst>
                                </p:cTn>
                              </p:par>
                              <p:par>
                                <p:cTn id="83" presetID="10" presetClass="exit" presetSubtype="0" fill="hold" grpId="1" nodeType="withEffect">
                                  <p:stCondLst>
                                    <p:cond delay="6500"/>
                                  </p:stCondLst>
                                  <p:childTnLst>
                                    <p:animEffect transition="out" filter="fade">
                                      <p:cBhvr>
                                        <p:cTn id="84" dur="500"/>
                                        <p:tgtEl>
                                          <p:spTgt spid="55"/>
                                        </p:tgtEl>
                                      </p:cBhvr>
                                    </p:animEffect>
                                    <p:set>
                                      <p:cBhvr>
                                        <p:cTn id="85" dur="1" fill="hold">
                                          <p:stCondLst>
                                            <p:cond delay="499"/>
                                          </p:stCondLst>
                                        </p:cTn>
                                        <p:tgtEl>
                                          <p:spTgt spid="55"/>
                                        </p:tgtEl>
                                        <p:attrNameLst>
                                          <p:attrName>style.visibility</p:attrName>
                                        </p:attrNameLst>
                                      </p:cBhvr>
                                      <p:to>
                                        <p:strVal val="hidden"/>
                                      </p:to>
                                    </p:set>
                                  </p:childTnLst>
                                </p:cTn>
                              </p:par>
                            </p:childTnLst>
                          </p:cTn>
                        </p:par>
                        <p:par>
                          <p:cTn id="86" fill="hold">
                            <p:stCondLst>
                              <p:cond delay="8500"/>
                            </p:stCondLst>
                            <p:childTnLst>
                              <p:par>
                                <p:cTn id="87" presetID="10" presetClass="exit" presetSubtype="0" fill="hold" grpId="2" nodeType="afterEffect">
                                  <p:stCondLst>
                                    <p:cond delay="0"/>
                                  </p:stCondLst>
                                  <p:childTnLst>
                                    <p:animEffect transition="out" filter="fade">
                                      <p:cBhvr>
                                        <p:cTn id="88" dur="500"/>
                                        <p:tgtEl>
                                          <p:spTgt spid="65"/>
                                        </p:tgtEl>
                                      </p:cBhvr>
                                    </p:animEffect>
                                    <p:set>
                                      <p:cBhvr>
                                        <p:cTn id="89" dur="1" fill="hold">
                                          <p:stCondLst>
                                            <p:cond delay="499"/>
                                          </p:stCondLst>
                                        </p:cTn>
                                        <p:tgtEl>
                                          <p:spTgt spid="65"/>
                                        </p:tgtEl>
                                        <p:attrNameLst>
                                          <p:attrName>style.visibility</p:attrName>
                                        </p:attrNameLst>
                                      </p:cBhvr>
                                      <p:to>
                                        <p:strVal val="hidden"/>
                                      </p:to>
                                    </p:set>
                                  </p:childTnLst>
                                </p:cTn>
                              </p:par>
                              <p:par>
                                <p:cTn id="90" presetID="1" presetClass="entr" presetSubtype="0" fill="hold" grpId="0" nodeType="withEffect">
                                  <p:stCondLst>
                                    <p:cond delay="0"/>
                                  </p:stCondLst>
                                  <p:childTnLst>
                                    <p:set>
                                      <p:cBhvr>
                                        <p:cTn id="91"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4" grpId="2" animBg="1"/>
      <p:bldP spid="55" grpId="0" animBg="1"/>
      <p:bldP spid="55" grpId="1" animBg="1"/>
      <p:bldP spid="55" grpId="2" animBg="1"/>
      <p:bldP spid="59" grpId="0" animBg="1"/>
      <p:bldP spid="59" grpId="1" animBg="1"/>
      <p:bldP spid="59" grpId="2" animBg="1"/>
      <p:bldP spid="64" grpId="0" animBg="1"/>
      <p:bldP spid="64" grpId="1" animBg="1"/>
      <p:bldP spid="64" grpId="2" animBg="1"/>
      <p:bldP spid="65" grpId="0" animBg="1"/>
      <p:bldP spid="65" grpId="1" animBg="1"/>
      <p:bldP spid="65" grpId="2" animBg="1"/>
      <p:bldP spid="66" grpId="0" animBg="1"/>
      <p:bldP spid="66" grpId="1" animBg="1"/>
      <p:bldP spid="66" grpId="2" animBg="1"/>
      <p:bldP spid="2" grpId="0"/>
      <p:bldP spid="3" grpId="0"/>
      <p:bldP spid="58" grpId="0"/>
      <p:bldP spid="60" grpId="0" animBg="1"/>
      <p:bldP spid="61" grpId="0" animBg="1"/>
      <p:bldP spid="62" grpId="0" animBg="1"/>
      <p:bldP spid="67" grpId="0" animBg="1"/>
      <p:bldP spid="68" grpId="0" animBg="1"/>
      <p:bldP spid="69" grpId="0" animBg="1"/>
      <p:bldP spid="70" grpId="0" animBg="1"/>
      <p:bldP spid="71" grpId="0" animBg="1"/>
      <p:bldP spid="72" grpId="0" animBg="1"/>
      <p:bldP spid="50" grpId="0" animBg="1"/>
      <p:bldP spid="5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9" name="Google Shape;779;p37"/>
          <p:cNvSpPr txBox="1">
            <a:spLocks noGrp="1"/>
          </p:cNvSpPr>
          <p:nvPr>
            <p:ph type="title"/>
          </p:nvPr>
        </p:nvSpPr>
        <p:spPr>
          <a:xfrm>
            <a:off x="549300" y="497800"/>
            <a:ext cx="4676905" cy="16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MAIN FUNCTIONS</a:t>
            </a:r>
            <a:endParaRPr/>
          </a:p>
        </p:txBody>
      </p:sp>
      <p:sp>
        <p:nvSpPr>
          <p:cNvPr id="777" name="Google Shape;777;p37"/>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02</a:t>
            </a:r>
            <a:endParaRPr/>
          </a:p>
        </p:txBody>
      </p:sp>
      <p:sp>
        <p:nvSpPr>
          <p:cNvPr id="780" name="Google Shape;780;p37"/>
          <p:cNvSpPr txBox="1">
            <a:spLocks noGrp="1"/>
          </p:cNvSpPr>
          <p:nvPr>
            <p:ph type="subTitle" idx="1"/>
          </p:nvPr>
        </p:nvSpPr>
        <p:spPr>
          <a:xfrm>
            <a:off x="540007" y="3897998"/>
            <a:ext cx="2485500" cy="60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t>Caching, Counter Pub/Sub, Queues</a:t>
            </a:r>
          </a:p>
        </p:txBody>
      </p:sp>
      <p:grpSp>
        <p:nvGrpSpPr>
          <p:cNvPr id="781" name="Google Shape;781;p37"/>
          <p:cNvGrpSpPr/>
          <p:nvPr/>
        </p:nvGrpSpPr>
        <p:grpSpPr>
          <a:xfrm>
            <a:off x="3959957" y="3972917"/>
            <a:ext cx="958902" cy="459462"/>
            <a:chOff x="7702619" y="3188988"/>
            <a:chExt cx="958902" cy="459462"/>
          </a:xfrm>
        </p:grpSpPr>
        <p:sp>
          <p:nvSpPr>
            <p:cNvPr id="782" name="Google Shape;782;p37"/>
            <p:cNvSpPr/>
            <p:nvPr/>
          </p:nvSpPr>
          <p:spPr>
            <a:xfrm>
              <a:off x="8623644"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8471213" y="3610573"/>
              <a:ext cx="37877" cy="37877"/>
            </a:xfrm>
            <a:custGeom>
              <a:avLst/>
              <a:gdLst/>
              <a:ahLst/>
              <a:cxnLst/>
              <a:rect l="l" t="t" r="r" b="b"/>
              <a:pathLst>
                <a:path w="1065" h="1065"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8316648" y="3610573"/>
              <a:ext cx="37877" cy="37877"/>
            </a:xfrm>
            <a:custGeom>
              <a:avLst/>
              <a:gdLst/>
              <a:ahLst/>
              <a:cxnLst/>
              <a:rect l="l" t="t" r="r" b="b"/>
              <a:pathLst>
                <a:path w="1065" h="1065"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8164216"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8009616" y="3610573"/>
              <a:ext cx="37877" cy="37877"/>
            </a:xfrm>
            <a:custGeom>
              <a:avLst/>
              <a:gdLst/>
              <a:ahLst/>
              <a:cxnLst/>
              <a:rect l="l" t="t" r="r" b="b"/>
              <a:pathLst>
                <a:path w="1065" h="1065"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7856117"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7702619" y="3610573"/>
              <a:ext cx="37877" cy="37877"/>
            </a:xfrm>
            <a:custGeom>
              <a:avLst/>
              <a:gdLst/>
              <a:ahLst/>
              <a:cxnLst/>
              <a:rect l="l" t="t" r="r" b="b"/>
              <a:pathLst>
                <a:path w="1065" h="1065"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8623644"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5" y="822"/>
                    <a:pt x="1065" y="548"/>
                  </a:cubicBezTo>
                  <a:cubicBezTo>
                    <a:pt x="1065" y="244"/>
                    <a:pt x="821" y="1"/>
                    <a:pt x="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8471213" y="3470021"/>
              <a:ext cx="37877" cy="37877"/>
            </a:xfrm>
            <a:custGeom>
              <a:avLst/>
              <a:gdLst/>
              <a:ahLst/>
              <a:cxnLst/>
              <a:rect l="l" t="t" r="r" b="b"/>
              <a:pathLst>
                <a:path w="1065" h="1065" extrusionOk="0">
                  <a:moveTo>
                    <a:pt x="518" y="1"/>
                  </a:moveTo>
                  <a:cubicBezTo>
                    <a:pt x="214" y="1"/>
                    <a:pt x="1" y="244"/>
                    <a:pt x="1" y="548"/>
                  </a:cubicBezTo>
                  <a:cubicBezTo>
                    <a:pt x="1" y="822"/>
                    <a:pt x="214" y="1065"/>
                    <a:pt x="518" y="1065"/>
                  </a:cubicBezTo>
                  <a:cubicBezTo>
                    <a:pt x="822" y="1065"/>
                    <a:pt x="1065" y="822"/>
                    <a:pt x="1065" y="548"/>
                  </a:cubicBezTo>
                  <a:cubicBezTo>
                    <a:pt x="1065" y="244"/>
                    <a:pt x="822" y="1"/>
                    <a:pt x="5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8316648" y="3470021"/>
              <a:ext cx="37877" cy="37877"/>
            </a:xfrm>
            <a:custGeom>
              <a:avLst/>
              <a:gdLst/>
              <a:ahLst/>
              <a:cxnLst/>
              <a:rect l="l" t="t" r="r" b="b"/>
              <a:pathLst>
                <a:path w="1065" h="1065" extrusionOk="0">
                  <a:moveTo>
                    <a:pt x="547" y="1"/>
                  </a:moveTo>
                  <a:cubicBezTo>
                    <a:pt x="243" y="1"/>
                    <a:pt x="0" y="244"/>
                    <a:pt x="0" y="548"/>
                  </a:cubicBezTo>
                  <a:cubicBezTo>
                    <a:pt x="0" y="822"/>
                    <a:pt x="243" y="1065"/>
                    <a:pt x="547" y="1065"/>
                  </a:cubicBezTo>
                  <a:cubicBezTo>
                    <a:pt x="821" y="1065"/>
                    <a:pt x="1064" y="822"/>
                    <a:pt x="1064" y="548"/>
                  </a:cubicBezTo>
                  <a:cubicBezTo>
                    <a:pt x="1064" y="244"/>
                    <a:pt x="821" y="1"/>
                    <a:pt x="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8164216"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4" y="822"/>
                    <a:pt x="1064" y="548"/>
                  </a:cubicBezTo>
                  <a:cubicBezTo>
                    <a:pt x="1064" y="244"/>
                    <a:pt x="821" y="1"/>
                    <a:pt x="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8009616" y="3470021"/>
              <a:ext cx="37877" cy="37877"/>
            </a:xfrm>
            <a:custGeom>
              <a:avLst/>
              <a:gdLst/>
              <a:ahLst/>
              <a:cxnLst/>
              <a:rect l="l" t="t" r="r" b="b"/>
              <a:pathLst>
                <a:path w="1065" h="1065" extrusionOk="0">
                  <a:moveTo>
                    <a:pt x="548" y="1"/>
                  </a:moveTo>
                  <a:cubicBezTo>
                    <a:pt x="244" y="1"/>
                    <a:pt x="1" y="244"/>
                    <a:pt x="1" y="548"/>
                  </a:cubicBezTo>
                  <a:cubicBezTo>
                    <a:pt x="1" y="822"/>
                    <a:pt x="244" y="1065"/>
                    <a:pt x="548" y="1065"/>
                  </a:cubicBezTo>
                  <a:cubicBezTo>
                    <a:pt x="822" y="1065"/>
                    <a:pt x="1065" y="822"/>
                    <a:pt x="1065" y="548"/>
                  </a:cubicBezTo>
                  <a:cubicBezTo>
                    <a:pt x="1065" y="244"/>
                    <a:pt x="822" y="1"/>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p:nvPr/>
          </p:nvSpPr>
          <p:spPr>
            <a:xfrm>
              <a:off x="7856117"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5" y="822"/>
                    <a:pt x="1065" y="548"/>
                  </a:cubicBezTo>
                  <a:cubicBezTo>
                    <a:pt x="1065" y="244"/>
                    <a:pt x="821" y="1"/>
                    <a:pt x="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7"/>
            <p:cNvSpPr/>
            <p:nvPr/>
          </p:nvSpPr>
          <p:spPr>
            <a:xfrm>
              <a:off x="7702619" y="3470021"/>
              <a:ext cx="37877" cy="37877"/>
            </a:xfrm>
            <a:custGeom>
              <a:avLst/>
              <a:gdLst/>
              <a:ahLst/>
              <a:cxnLst/>
              <a:rect l="l" t="t" r="r" b="b"/>
              <a:pathLst>
                <a:path w="1065" h="1065" extrusionOk="0">
                  <a:moveTo>
                    <a:pt x="548" y="1"/>
                  </a:moveTo>
                  <a:cubicBezTo>
                    <a:pt x="244" y="1"/>
                    <a:pt x="1" y="244"/>
                    <a:pt x="1" y="548"/>
                  </a:cubicBezTo>
                  <a:cubicBezTo>
                    <a:pt x="1" y="822"/>
                    <a:pt x="244" y="1065"/>
                    <a:pt x="548" y="1065"/>
                  </a:cubicBezTo>
                  <a:cubicBezTo>
                    <a:pt x="852" y="1065"/>
                    <a:pt x="1064" y="822"/>
                    <a:pt x="1064" y="548"/>
                  </a:cubicBezTo>
                  <a:cubicBezTo>
                    <a:pt x="1064" y="244"/>
                    <a:pt x="852" y="1"/>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7"/>
            <p:cNvSpPr/>
            <p:nvPr/>
          </p:nvSpPr>
          <p:spPr>
            <a:xfrm>
              <a:off x="8623644"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5" y="821"/>
                    <a:pt x="1065" y="548"/>
                  </a:cubicBezTo>
                  <a:cubicBezTo>
                    <a:pt x="1065" y="244"/>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8471213" y="3329505"/>
              <a:ext cx="37877" cy="37877"/>
            </a:xfrm>
            <a:custGeom>
              <a:avLst/>
              <a:gdLst/>
              <a:ahLst/>
              <a:cxnLst/>
              <a:rect l="l" t="t" r="r" b="b"/>
              <a:pathLst>
                <a:path w="1065" h="1065" extrusionOk="0">
                  <a:moveTo>
                    <a:pt x="518" y="0"/>
                  </a:moveTo>
                  <a:cubicBezTo>
                    <a:pt x="214" y="0"/>
                    <a:pt x="1" y="244"/>
                    <a:pt x="1" y="548"/>
                  </a:cubicBezTo>
                  <a:cubicBezTo>
                    <a:pt x="1" y="821"/>
                    <a:pt x="214" y="1064"/>
                    <a:pt x="518" y="1064"/>
                  </a:cubicBezTo>
                  <a:cubicBezTo>
                    <a:pt x="822" y="1064"/>
                    <a:pt x="1065" y="821"/>
                    <a:pt x="1065" y="548"/>
                  </a:cubicBezTo>
                  <a:cubicBezTo>
                    <a:pt x="1065" y="244"/>
                    <a:pt x="822"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p:nvPr/>
          </p:nvSpPr>
          <p:spPr>
            <a:xfrm>
              <a:off x="8316648" y="3329505"/>
              <a:ext cx="37877" cy="37877"/>
            </a:xfrm>
            <a:custGeom>
              <a:avLst/>
              <a:gdLst/>
              <a:ahLst/>
              <a:cxnLst/>
              <a:rect l="l" t="t" r="r" b="b"/>
              <a:pathLst>
                <a:path w="1065"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7"/>
            <p:cNvSpPr/>
            <p:nvPr/>
          </p:nvSpPr>
          <p:spPr>
            <a:xfrm>
              <a:off x="8164216"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4" y="821"/>
                    <a:pt x="1064" y="548"/>
                  </a:cubicBezTo>
                  <a:cubicBezTo>
                    <a:pt x="1064" y="244"/>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p:cNvSpPr/>
            <p:nvPr/>
          </p:nvSpPr>
          <p:spPr>
            <a:xfrm>
              <a:off x="8009616" y="3329505"/>
              <a:ext cx="37877" cy="37877"/>
            </a:xfrm>
            <a:custGeom>
              <a:avLst/>
              <a:gdLst/>
              <a:ahLst/>
              <a:cxnLst/>
              <a:rect l="l" t="t" r="r" b="b"/>
              <a:pathLst>
                <a:path w="1065" h="1065" extrusionOk="0">
                  <a:moveTo>
                    <a:pt x="548" y="0"/>
                  </a:moveTo>
                  <a:cubicBezTo>
                    <a:pt x="244" y="0"/>
                    <a:pt x="1" y="244"/>
                    <a:pt x="1" y="548"/>
                  </a:cubicBezTo>
                  <a:cubicBezTo>
                    <a:pt x="1" y="821"/>
                    <a:pt x="244" y="1064"/>
                    <a:pt x="548" y="1064"/>
                  </a:cubicBezTo>
                  <a:cubicBezTo>
                    <a:pt x="822" y="1064"/>
                    <a:pt x="1065" y="821"/>
                    <a:pt x="1065" y="548"/>
                  </a:cubicBezTo>
                  <a:cubicBezTo>
                    <a:pt x="1065" y="244"/>
                    <a:pt x="82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7"/>
            <p:cNvSpPr/>
            <p:nvPr/>
          </p:nvSpPr>
          <p:spPr>
            <a:xfrm>
              <a:off x="7856117"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5" y="821"/>
                    <a:pt x="1065" y="548"/>
                  </a:cubicBezTo>
                  <a:cubicBezTo>
                    <a:pt x="1065" y="244"/>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7"/>
            <p:cNvSpPr/>
            <p:nvPr/>
          </p:nvSpPr>
          <p:spPr>
            <a:xfrm>
              <a:off x="7702619" y="3329505"/>
              <a:ext cx="37877" cy="37877"/>
            </a:xfrm>
            <a:custGeom>
              <a:avLst/>
              <a:gdLst/>
              <a:ahLst/>
              <a:cxnLst/>
              <a:rect l="l" t="t" r="r" b="b"/>
              <a:pathLst>
                <a:path w="1065" h="1065" extrusionOk="0">
                  <a:moveTo>
                    <a:pt x="548" y="0"/>
                  </a:moveTo>
                  <a:cubicBezTo>
                    <a:pt x="244" y="0"/>
                    <a:pt x="1" y="244"/>
                    <a:pt x="1" y="548"/>
                  </a:cubicBezTo>
                  <a:cubicBezTo>
                    <a:pt x="1" y="821"/>
                    <a:pt x="244" y="1064"/>
                    <a:pt x="548" y="1064"/>
                  </a:cubicBezTo>
                  <a:cubicBezTo>
                    <a:pt x="852" y="1064"/>
                    <a:pt x="1064" y="821"/>
                    <a:pt x="1064" y="548"/>
                  </a:cubicBezTo>
                  <a:cubicBezTo>
                    <a:pt x="1064" y="244"/>
                    <a:pt x="85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7"/>
            <p:cNvSpPr/>
            <p:nvPr/>
          </p:nvSpPr>
          <p:spPr>
            <a:xfrm>
              <a:off x="8623644"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a:off x="8471213" y="3188988"/>
              <a:ext cx="37877" cy="37841"/>
            </a:xfrm>
            <a:custGeom>
              <a:avLst/>
              <a:gdLst/>
              <a:ahLst/>
              <a:cxnLst/>
              <a:rect l="l" t="t" r="r" b="b"/>
              <a:pathLst>
                <a:path w="1065" h="1064"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7"/>
            <p:cNvSpPr/>
            <p:nvPr/>
          </p:nvSpPr>
          <p:spPr>
            <a:xfrm>
              <a:off x="8316648" y="3188988"/>
              <a:ext cx="37877" cy="37841"/>
            </a:xfrm>
            <a:custGeom>
              <a:avLst/>
              <a:gdLst/>
              <a:ahLst/>
              <a:cxnLst/>
              <a:rect l="l" t="t" r="r" b="b"/>
              <a:pathLst>
                <a:path w="1065" h="1064"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7"/>
            <p:cNvSpPr/>
            <p:nvPr/>
          </p:nvSpPr>
          <p:spPr>
            <a:xfrm>
              <a:off x="8164216"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7"/>
            <p:cNvSpPr/>
            <p:nvPr/>
          </p:nvSpPr>
          <p:spPr>
            <a:xfrm>
              <a:off x="8009616" y="318898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7"/>
            <p:cNvSpPr/>
            <p:nvPr/>
          </p:nvSpPr>
          <p:spPr>
            <a:xfrm>
              <a:off x="7856117"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7"/>
            <p:cNvSpPr/>
            <p:nvPr/>
          </p:nvSpPr>
          <p:spPr>
            <a:xfrm>
              <a:off x="7702619" y="318898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a:extLst>
              <a:ext uri="{FF2B5EF4-FFF2-40B4-BE49-F238E27FC236}">
                <a16:creationId xmlns:a16="http://schemas.microsoft.com/office/drawing/2014/main" id="{B05CEDBD-8DC8-43B0-B464-C54F54042A19}"/>
              </a:ext>
            </a:extLst>
          </p:cNvPr>
          <p:cNvPicPr>
            <a:picLocks noChangeAspect="1"/>
          </p:cNvPicPr>
          <p:nvPr/>
        </p:nvPicPr>
        <p:blipFill>
          <a:blip r:embed="rId3"/>
          <a:stretch>
            <a:fillRect/>
          </a:stretch>
        </p:blipFill>
        <p:spPr>
          <a:xfrm>
            <a:off x="5619750" y="0"/>
            <a:ext cx="3524250" cy="5143500"/>
          </a:xfrm>
          <a:prstGeom prst="rect">
            <a:avLst/>
          </a:prstGeom>
        </p:spPr>
      </p:pic>
    </p:spTree>
    <p:extLst>
      <p:ext uri="{BB962C8B-B14F-4D97-AF65-F5344CB8AC3E}">
        <p14:creationId xmlns:p14="http://schemas.microsoft.com/office/powerpoint/2010/main" val="1567272843"/>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9" name="Google Shape;969;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CACHING</a:t>
            </a:r>
            <a:endParaRPr/>
          </a:p>
        </p:txBody>
      </p:sp>
      <p:pic>
        <p:nvPicPr>
          <p:cNvPr id="3" name="Picture 2" descr="Diagram&#10;&#10;Description automatically generated">
            <a:extLst>
              <a:ext uri="{FF2B5EF4-FFF2-40B4-BE49-F238E27FC236}">
                <a16:creationId xmlns:a16="http://schemas.microsoft.com/office/drawing/2014/main" id="{1D93C541-5409-4A83-A137-E2F2F354F645}"/>
              </a:ext>
            </a:extLst>
          </p:cNvPr>
          <p:cNvPicPr>
            <a:picLocks noChangeAspect="1"/>
          </p:cNvPicPr>
          <p:nvPr/>
        </p:nvPicPr>
        <p:blipFill>
          <a:blip r:embed="rId3"/>
          <a:stretch>
            <a:fillRect/>
          </a:stretch>
        </p:blipFill>
        <p:spPr>
          <a:xfrm>
            <a:off x="1396974" y="1478031"/>
            <a:ext cx="4384387" cy="2952750"/>
          </a:xfrm>
          <a:prstGeom prst="rect">
            <a:avLst/>
          </a:prstGeom>
        </p:spPr>
      </p:pic>
      <p:sp>
        <p:nvSpPr>
          <p:cNvPr id="9" name="Google Shape;963;p44">
            <a:extLst>
              <a:ext uri="{FF2B5EF4-FFF2-40B4-BE49-F238E27FC236}">
                <a16:creationId xmlns:a16="http://schemas.microsoft.com/office/drawing/2014/main" id="{5028D53A-756D-4E9C-BAD9-895B80D6B5F8}"/>
              </a:ext>
            </a:extLst>
          </p:cNvPr>
          <p:cNvSpPr/>
          <p:nvPr/>
        </p:nvSpPr>
        <p:spPr>
          <a:xfrm>
            <a:off x="4891550" y="1688400"/>
            <a:ext cx="501000" cy="38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64;p44">
            <a:extLst>
              <a:ext uri="{FF2B5EF4-FFF2-40B4-BE49-F238E27FC236}">
                <a16:creationId xmlns:a16="http://schemas.microsoft.com/office/drawing/2014/main" id="{82D33A63-CA6B-4A51-A0E7-7FF0D3538083}"/>
              </a:ext>
            </a:extLst>
          </p:cNvPr>
          <p:cNvSpPr txBox="1">
            <a:spLocks/>
          </p:cNvSpPr>
          <p:nvPr/>
        </p:nvSpPr>
        <p:spPr>
          <a:xfrm>
            <a:off x="6688138" y="3741738"/>
            <a:ext cx="2455862" cy="360362"/>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sym typeface="Righteous"/>
              </a:rPr>
              <a:t>RARELY-CHANGE</a:t>
            </a:r>
          </a:p>
        </p:txBody>
      </p:sp>
      <p:sp>
        <p:nvSpPr>
          <p:cNvPr id="11" name="Google Shape;965;p44">
            <a:extLst>
              <a:ext uri="{FF2B5EF4-FFF2-40B4-BE49-F238E27FC236}">
                <a16:creationId xmlns:a16="http://schemas.microsoft.com/office/drawing/2014/main" id="{F3D2B3D5-26D3-4CA1-8EF6-3FAB8A12FC25}"/>
              </a:ext>
            </a:extLst>
          </p:cNvPr>
          <p:cNvSpPr txBox="1">
            <a:spLocks/>
          </p:cNvSpPr>
          <p:nvPr/>
        </p:nvSpPr>
        <p:spPr>
          <a:xfrm>
            <a:off x="6688138" y="3063875"/>
            <a:ext cx="2455862" cy="360363"/>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sym typeface="Righteous"/>
              </a:rPr>
              <a:t>IMPORTANT DATA</a:t>
            </a:r>
          </a:p>
        </p:txBody>
      </p:sp>
      <p:sp>
        <p:nvSpPr>
          <p:cNvPr id="12" name="Google Shape;966;p44">
            <a:extLst>
              <a:ext uri="{FF2B5EF4-FFF2-40B4-BE49-F238E27FC236}">
                <a16:creationId xmlns:a16="http://schemas.microsoft.com/office/drawing/2014/main" id="{594E2854-89B4-4551-BBB6-A873431F5F5F}"/>
              </a:ext>
            </a:extLst>
          </p:cNvPr>
          <p:cNvSpPr txBox="1">
            <a:spLocks/>
          </p:cNvSpPr>
          <p:nvPr/>
        </p:nvSpPr>
        <p:spPr>
          <a:xfrm>
            <a:off x="6688138" y="2387600"/>
            <a:ext cx="2455862" cy="358775"/>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sym typeface="Righteous"/>
              </a:rPr>
              <a:t>VERY FAST</a:t>
            </a:r>
          </a:p>
        </p:txBody>
      </p:sp>
      <p:sp>
        <p:nvSpPr>
          <p:cNvPr id="13" name="Google Shape;967;p44">
            <a:extLst>
              <a:ext uri="{FF2B5EF4-FFF2-40B4-BE49-F238E27FC236}">
                <a16:creationId xmlns:a16="http://schemas.microsoft.com/office/drawing/2014/main" id="{9B7BB947-6DB2-45D1-99D0-A07717A67EDF}"/>
              </a:ext>
            </a:extLst>
          </p:cNvPr>
          <p:cNvSpPr txBox="1">
            <a:spLocks/>
          </p:cNvSpPr>
          <p:nvPr/>
        </p:nvSpPr>
        <p:spPr>
          <a:xfrm>
            <a:off x="6688138" y="1709738"/>
            <a:ext cx="2455862" cy="360362"/>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accent1"/>
                </a:solidFill>
                <a:latin typeface="Righteous"/>
                <a:ea typeface="Righteous"/>
                <a:cs typeface="Righteous"/>
                <a:sym typeface="Righteous"/>
              </a:rPr>
              <a:t>IN-MEMORY</a:t>
            </a:r>
          </a:p>
        </p:txBody>
      </p:sp>
    </p:spTree>
    <p:extLst>
      <p:ext uri="{BB962C8B-B14F-4D97-AF65-F5344CB8AC3E}">
        <p14:creationId xmlns:p14="http://schemas.microsoft.com/office/powerpoint/2010/main" val="303965553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Right)">
                                      <p:cBhvr>
                                        <p:cTn id="7" dur="500"/>
                                        <p:tgtEl>
                                          <p:spTgt spid="13"/>
                                        </p:tgtEl>
                                      </p:cBhvr>
                                    </p:animEffect>
                                  </p:childTnLst>
                                </p:cTn>
                              </p:par>
                              <p:par>
                                <p:cTn id="8" presetID="18" presetClass="entr" presetSubtype="6" fill="hold" grpId="0" nodeType="withEffect">
                                  <p:stCondLst>
                                    <p:cond delay="300"/>
                                  </p:stCondLst>
                                  <p:childTnLst>
                                    <p:set>
                                      <p:cBhvr>
                                        <p:cTn id="9" dur="1" fill="hold">
                                          <p:stCondLst>
                                            <p:cond delay="0"/>
                                          </p:stCondLst>
                                        </p:cTn>
                                        <p:tgtEl>
                                          <p:spTgt spid="12"/>
                                        </p:tgtEl>
                                        <p:attrNameLst>
                                          <p:attrName>style.visibility</p:attrName>
                                        </p:attrNameLst>
                                      </p:cBhvr>
                                      <p:to>
                                        <p:strVal val="visible"/>
                                      </p:to>
                                    </p:set>
                                    <p:animEffect transition="in" filter="strips(downRight)">
                                      <p:cBhvr>
                                        <p:cTn id="10" dur="500"/>
                                        <p:tgtEl>
                                          <p:spTgt spid="12"/>
                                        </p:tgtEl>
                                      </p:cBhvr>
                                    </p:animEffect>
                                  </p:childTnLst>
                                </p:cTn>
                              </p:par>
                              <p:par>
                                <p:cTn id="11" presetID="18" presetClass="entr" presetSubtype="6" fill="hold" grpId="0" nodeType="withEffect">
                                  <p:stCondLst>
                                    <p:cond delay="600"/>
                                  </p:stCondLst>
                                  <p:childTnLst>
                                    <p:set>
                                      <p:cBhvr>
                                        <p:cTn id="12" dur="1" fill="hold">
                                          <p:stCondLst>
                                            <p:cond delay="0"/>
                                          </p:stCondLst>
                                        </p:cTn>
                                        <p:tgtEl>
                                          <p:spTgt spid="11"/>
                                        </p:tgtEl>
                                        <p:attrNameLst>
                                          <p:attrName>style.visibility</p:attrName>
                                        </p:attrNameLst>
                                      </p:cBhvr>
                                      <p:to>
                                        <p:strVal val="visible"/>
                                      </p:to>
                                    </p:set>
                                    <p:animEffect transition="in" filter="strips(downRight)">
                                      <p:cBhvr>
                                        <p:cTn id="13" dur="500"/>
                                        <p:tgtEl>
                                          <p:spTgt spid="11"/>
                                        </p:tgtEl>
                                      </p:cBhvr>
                                    </p:animEffect>
                                  </p:childTnLst>
                                </p:cTn>
                              </p:par>
                              <p:par>
                                <p:cTn id="14" presetID="18" presetClass="entr" presetSubtype="6" fill="hold" grpId="0" nodeType="withEffect">
                                  <p:stCondLst>
                                    <p:cond delay="900"/>
                                  </p:stCondLst>
                                  <p:childTnLst>
                                    <p:set>
                                      <p:cBhvr>
                                        <p:cTn id="15" dur="1" fill="hold">
                                          <p:stCondLst>
                                            <p:cond delay="0"/>
                                          </p:stCondLst>
                                        </p:cTn>
                                        <p:tgtEl>
                                          <p:spTgt spid="10"/>
                                        </p:tgtEl>
                                        <p:attrNameLst>
                                          <p:attrName>style.visibility</p:attrName>
                                        </p:attrNameLst>
                                      </p:cBhvr>
                                      <p:to>
                                        <p:strVal val="visible"/>
                                      </p:to>
                                    </p:set>
                                    <p:animEffect transition="in" filter="strips(downRight)">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1"/>
                </a:solidFill>
              </a:rPr>
              <a:t>PUB</a:t>
            </a:r>
            <a:r>
              <a:rPr lang="en-GB">
                <a:solidFill>
                  <a:schemeClr val="dk1"/>
                </a:solidFill>
              </a:rPr>
              <a:t>/SUB</a:t>
            </a:r>
            <a:endParaRPr>
              <a:solidFill>
                <a:schemeClr val="dk1"/>
              </a:solidFill>
            </a:endParaRPr>
          </a:p>
        </p:txBody>
      </p:sp>
      <p:sp>
        <p:nvSpPr>
          <p:cNvPr id="1138" name="Google Shape;1138;p49"/>
          <p:cNvSpPr/>
          <p:nvPr/>
        </p:nvSpPr>
        <p:spPr>
          <a:xfrm rot="5400000" flipH="1">
            <a:off x="343408" y="3703863"/>
            <a:ext cx="447402" cy="1218872"/>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49"/>
          <p:cNvGrpSpPr/>
          <p:nvPr/>
        </p:nvGrpSpPr>
        <p:grpSpPr>
          <a:xfrm rot="5400000">
            <a:off x="676272" y="4097631"/>
            <a:ext cx="180564" cy="431367"/>
            <a:chOff x="8803899" y="686838"/>
            <a:chExt cx="180564" cy="431367"/>
          </a:xfrm>
        </p:grpSpPr>
        <p:sp>
          <p:nvSpPr>
            <p:cNvPr id="1140" name="Google Shape;1140;p49"/>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1096;p47">
            <a:extLst>
              <a:ext uri="{FF2B5EF4-FFF2-40B4-BE49-F238E27FC236}">
                <a16:creationId xmlns:a16="http://schemas.microsoft.com/office/drawing/2014/main" id="{038C7602-9D69-4172-BEAC-D6701BDADDA2}"/>
              </a:ext>
            </a:extLst>
          </p:cNvPr>
          <p:cNvSpPr txBox="1">
            <a:spLocks/>
          </p:cNvSpPr>
          <p:nvPr/>
        </p:nvSpPr>
        <p:spPr>
          <a:xfrm>
            <a:off x="634003" y="2102571"/>
            <a:ext cx="1501859"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lt1"/>
                </a:solidFill>
                <a:latin typeface="Righteous"/>
                <a:ea typeface="Righteous"/>
                <a:cs typeface="Righteous"/>
                <a:sym typeface="Righteous"/>
              </a:rPr>
              <a:t>PUBLISHER1</a:t>
            </a:r>
          </a:p>
        </p:txBody>
      </p:sp>
      <p:sp>
        <p:nvSpPr>
          <p:cNvPr id="60" name="Google Shape;1095;p47">
            <a:extLst>
              <a:ext uri="{FF2B5EF4-FFF2-40B4-BE49-F238E27FC236}">
                <a16:creationId xmlns:a16="http://schemas.microsoft.com/office/drawing/2014/main" id="{C4361B91-6F8C-4D61-919A-22F5785D2807}"/>
              </a:ext>
            </a:extLst>
          </p:cNvPr>
          <p:cNvSpPr txBox="1">
            <a:spLocks/>
          </p:cNvSpPr>
          <p:nvPr/>
        </p:nvSpPr>
        <p:spPr>
          <a:xfrm>
            <a:off x="6926581" y="2098391"/>
            <a:ext cx="1567164" cy="360362"/>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lt1"/>
                </a:solidFill>
                <a:latin typeface="Righteous"/>
                <a:ea typeface="Righteous"/>
                <a:cs typeface="Righteous"/>
                <a:sym typeface="Righteous"/>
              </a:rPr>
              <a:t>SUBSCRIBER1</a:t>
            </a:r>
          </a:p>
        </p:txBody>
      </p:sp>
      <p:sp>
        <p:nvSpPr>
          <p:cNvPr id="61" name="Google Shape;1095;p47">
            <a:extLst>
              <a:ext uri="{FF2B5EF4-FFF2-40B4-BE49-F238E27FC236}">
                <a16:creationId xmlns:a16="http://schemas.microsoft.com/office/drawing/2014/main" id="{F843B66C-55B3-47AC-8BA4-6FB986D18364}"/>
              </a:ext>
            </a:extLst>
          </p:cNvPr>
          <p:cNvSpPr txBox="1">
            <a:spLocks/>
          </p:cNvSpPr>
          <p:nvPr/>
        </p:nvSpPr>
        <p:spPr>
          <a:xfrm>
            <a:off x="6926581" y="2827485"/>
            <a:ext cx="1567164" cy="360362"/>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lt1"/>
                </a:solidFill>
                <a:latin typeface="Righteous"/>
                <a:ea typeface="Righteous"/>
                <a:cs typeface="Righteous"/>
                <a:sym typeface="Righteous"/>
              </a:rPr>
              <a:t>SUBSCRIBER2</a:t>
            </a:r>
          </a:p>
        </p:txBody>
      </p:sp>
      <p:sp>
        <p:nvSpPr>
          <p:cNvPr id="62" name="Google Shape;1095;p47">
            <a:extLst>
              <a:ext uri="{FF2B5EF4-FFF2-40B4-BE49-F238E27FC236}">
                <a16:creationId xmlns:a16="http://schemas.microsoft.com/office/drawing/2014/main" id="{8D8EE4F8-61FB-471A-8E74-710B11A6A7AE}"/>
              </a:ext>
            </a:extLst>
          </p:cNvPr>
          <p:cNvSpPr txBox="1">
            <a:spLocks/>
          </p:cNvSpPr>
          <p:nvPr/>
        </p:nvSpPr>
        <p:spPr>
          <a:xfrm>
            <a:off x="6942834" y="3605812"/>
            <a:ext cx="1567163" cy="360362"/>
          </a:xfrm>
          <a:prstGeom prst="rect">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lt1"/>
                </a:solidFill>
                <a:latin typeface="Righteous"/>
                <a:ea typeface="Righteous"/>
                <a:cs typeface="Righteous"/>
                <a:sym typeface="Righteous"/>
              </a:rPr>
              <a:t>SUBSCRIBER3</a:t>
            </a:r>
          </a:p>
        </p:txBody>
      </p:sp>
      <p:cxnSp>
        <p:nvCxnSpPr>
          <p:cNvPr id="71" name="Google Shape;1147;p49">
            <a:extLst>
              <a:ext uri="{FF2B5EF4-FFF2-40B4-BE49-F238E27FC236}">
                <a16:creationId xmlns:a16="http://schemas.microsoft.com/office/drawing/2014/main" id="{A005C950-B452-4744-ADED-0ECB31C6E393}"/>
              </a:ext>
            </a:extLst>
          </p:cNvPr>
          <p:cNvCxnSpPr>
            <a:cxnSpLocks/>
            <a:stCxn id="59" idx="3"/>
            <a:endCxn id="162" idx="1"/>
          </p:cNvCxnSpPr>
          <p:nvPr/>
        </p:nvCxnSpPr>
        <p:spPr>
          <a:xfrm flipV="1">
            <a:off x="2135862" y="2280828"/>
            <a:ext cx="2270052" cy="1131"/>
          </a:xfrm>
          <a:prstGeom prst="straightConnector1">
            <a:avLst/>
          </a:prstGeom>
          <a:noFill/>
          <a:ln w="19050" cap="flat" cmpd="sng">
            <a:solidFill>
              <a:schemeClr val="dk1"/>
            </a:solidFill>
            <a:prstDash val="solid"/>
            <a:round/>
            <a:headEnd type="none" w="med" len="med"/>
            <a:tailEnd type="none" w="med" len="med"/>
          </a:ln>
        </p:spPr>
      </p:cxnSp>
      <p:sp>
        <p:nvSpPr>
          <p:cNvPr id="132" name="Google Shape;1096;p47">
            <a:extLst>
              <a:ext uri="{FF2B5EF4-FFF2-40B4-BE49-F238E27FC236}">
                <a16:creationId xmlns:a16="http://schemas.microsoft.com/office/drawing/2014/main" id="{7B889D99-841D-4944-8DFE-C24E68AFD6F3}"/>
              </a:ext>
            </a:extLst>
          </p:cNvPr>
          <p:cNvSpPr txBox="1">
            <a:spLocks/>
          </p:cNvSpPr>
          <p:nvPr/>
        </p:nvSpPr>
        <p:spPr>
          <a:xfrm>
            <a:off x="634003" y="3256156"/>
            <a:ext cx="1501859"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lt1"/>
                </a:solidFill>
                <a:latin typeface="Righteous"/>
                <a:ea typeface="Righteous"/>
                <a:cs typeface="Righteous"/>
                <a:sym typeface="Righteous"/>
              </a:rPr>
              <a:t>PUBLISHER2</a:t>
            </a:r>
          </a:p>
        </p:txBody>
      </p:sp>
      <p:cxnSp>
        <p:nvCxnSpPr>
          <p:cNvPr id="133" name="Google Shape;1147;p49">
            <a:extLst>
              <a:ext uri="{FF2B5EF4-FFF2-40B4-BE49-F238E27FC236}">
                <a16:creationId xmlns:a16="http://schemas.microsoft.com/office/drawing/2014/main" id="{6FF38B56-7A0D-4D80-B658-30927091771B}"/>
              </a:ext>
            </a:extLst>
          </p:cNvPr>
          <p:cNvCxnSpPr>
            <a:cxnSpLocks/>
            <a:stCxn id="132" idx="3"/>
            <a:endCxn id="167" idx="1"/>
          </p:cNvCxnSpPr>
          <p:nvPr/>
        </p:nvCxnSpPr>
        <p:spPr>
          <a:xfrm>
            <a:off x="2135862" y="3435544"/>
            <a:ext cx="2286303" cy="1971"/>
          </a:xfrm>
          <a:prstGeom prst="straightConnector1">
            <a:avLst/>
          </a:prstGeom>
          <a:noFill/>
          <a:ln w="19050" cap="flat" cmpd="sng">
            <a:solidFill>
              <a:schemeClr val="dk1"/>
            </a:solidFill>
            <a:prstDash val="solid"/>
            <a:round/>
            <a:headEnd type="none" w="med" len="med"/>
            <a:tailEnd type="none" w="med" len="med"/>
          </a:ln>
        </p:spPr>
      </p:cxnSp>
      <p:sp>
        <p:nvSpPr>
          <p:cNvPr id="152" name="Google Shape;1142;p49">
            <a:extLst>
              <a:ext uri="{FF2B5EF4-FFF2-40B4-BE49-F238E27FC236}">
                <a16:creationId xmlns:a16="http://schemas.microsoft.com/office/drawing/2014/main" id="{F0FDE128-DAB1-49E8-9611-01F903130AFD}"/>
              </a:ext>
            </a:extLst>
          </p:cNvPr>
          <p:cNvSpPr txBox="1"/>
          <p:nvPr/>
        </p:nvSpPr>
        <p:spPr>
          <a:xfrm>
            <a:off x="3933544" y="1537688"/>
            <a:ext cx="2090162" cy="2371983"/>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1"/>
              </a:solidFill>
              <a:latin typeface="Righteous"/>
              <a:ea typeface="Righteous"/>
              <a:cs typeface="Righteous"/>
              <a:sym typeface="Righteous"/>
            </a:endParaRPr>
          </a:p>
        </p:txBody>
      </p:sp>
      <p:pic>
        <p:nvPicPr>
          <p:cNvPr id="159" name="Picture 6">
            <a:extLst>
              <a:ext uri="{FF2B5EF4-FFF2-40B4-BE49-F238E27FC236}">
                <a16:creationId xmlns:a16="http://schemas.microsoft.com/office/drawing/2014/main" id="{DC13865B-A2F8-46F3-906E-10EF36D135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8703" y="1558726"/>
            <a:ext cx="479187" cy="479187"/>
          </a:xfrm>
          <a:prstGeom prst="rect">
            <a:avLst/>
          </a:prstGeom>
          <a:noFill/>
          <a:extLst>
            <a:ext uri="{909E8E84-426E-40DD-AFC4-6F175D3DCCD1}">
              <a14:hiddenFill xmlns:a14="http://schemas.microsoft.com/office/drawing/2010/main">
                <a:solidFill>
                  <a:srgbClr val="FFFFFF"/>
                </a:solidFill>
              </a14:hiddenFill>
            </a:ext>
          </a:extLst>
        </p:spPr>
      </p:pic>
      <p:sp>
        <p:nvSpPr>
          <p:cNvPr id="162" name="Google Shape;1095;p47">
            <a:extLst>
              <a:ext uri="{FF2B5EF4-FFF2-40B4-BE49-F238E27FC236}">
                <a16:creationId xmlns:a16="http://schemas.microsoft.com/office/drawing/2014/main" id="{CEDAEEB4-30DD-49E9-B5B8-C80D22637077}"/>
              </a:ext>
            </a:extLst>
          </p:cNvPr>
          <p:cNvSpPr txBox="1">
            <a:spLocks/>
          </p:cNvSpPr>
          <p:nvPr/>
        </p:nvSpPr>
        <p:spPr>
          <a:xfrm>
            <a:off x="4405914" y="2100647"/>
            <a:ext cx="1417269" cy="360362"/>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lt1"/>
                </a:solidFill>
                <a:latin typeface="Righteous"/>
                <a:ea typeface="Righteous"/>
                <a:cs typeface="Righteous"/>
                <a:sym typeface="Righteous"/>
              </a:rPr>
              <a:t>Channel1</a:t>
            </a:r>
          </a:p>
        </p:txBody>
      </p:sp>
      <p:sp>
        <p:nvSpPr>
          <p:cNvPr id="167" name="Google Shape;1095;p47">
            <a:extLst>
              <a:ext uri="{FF2B5EF4-FFF2-40B4-BE49-F238E27FC236}">
                <a16:creationId xmlns:a16="http://schemas.microsoft.com/office/drawing/2014/main" id="{D4452DD1-832B-4F10-AA71-9124A099617C}"/>
              </a:ext>
            </a:extLst>
          </p:cNvPr>
          <p:cNvSpPr txBox="1">
            <a:spLocks/>
          </p:cNvSpPr>
          <p:nvPr/>
        </p:nvSpPr>
        <p:spPr>
          <a:xfrm>
            <a:off x="4422165" y="3257334"/>
            <a:ext cx="1417269" cy="360362"/>
          </a:xfrm>
          <a:prstGeom prst="rect">
            <a:avLst/>
          </a:prstGeom>
          <a:solidFill>
            <a:schemeClr val="tx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a:solidFill>
                  <a:schemeClr val="lt1"/>
                </a:solidFill>
                <a:latin typeface="Righteous"/>
                <a:ea typeface="Righteous"/>
                <a:cs typeface="Righteous"/>
                <a:sym typeface="Righteous"/>
              </a:rPr>
              <a:t>Channel2</a:t>
            </a:r>
          </a:p>
        </p:txBody>
      </p:sp>
      <p:cxnSp>
        <p:nvCxnSpPr>
          <p:cNvPr id="172" name="Google Shape;1146;p49">
            <a:extLst>
              <a:ext uri="{FF2B5EF4-FFF2-40B4-BE49-F238E27FC236}">
                <a16:creationId xmlns:a16="http://schemas.microsoft.com/office/drawing/2014/main" id="{397A62A9-84F7-44FD-972A-7192F6AB62B2}"/>
              </a:ext>
            </a:extLst>
          </p:cNvPr>
          <p:cNvCxnSpPr>
            <a:cxnSpLocks/>
            <a:endCxn id="61" idx="1"/>
          </p:cNvCxnSpPr>
          <p:nvPr/>
        </p:nvCxnSpPr>
        <p:spPr>
          <a:xfrm flipV="1">
            <a:off x="6328055" y="3007666"/>
            <a:ext cx="598526" cy="427876"/>
          </a:xfrm>
          <a:prstGeom prst="straightConnector1">
            <a:avLst/>
          </a:prstGeom>
          <a:noFill/>
          <a:ln w="19050" cap="flat" cmpd="sng">
            <a:solidFill>
              <a:schemeClr val="dk1"/>
            </a:solidFill>
            <a:prstDash val="solid"/>
            <a:round/>
            <a:headEnd type="none" w="med" len="med"/>
            <a:tailEnd type="oval" w="med" len="med"/>
          </a:ln>
        </p:spPr>
      </p:cxnSp>
      <p:cxnSp>
        <p:nvCxnSpPr>
          <p:cNvPr id="175" name="Google Shape;1146;p49">
            <a:extLst>
              <a:ext uri="{FF2B5EF4-FFF2-40B4-BE49-F238E27FC236}">
                <a16:creationId xmlns:a16="http://schemas.microsoft.com/office/drawing/2014/main" id="{D6DD9AAF-961E-4313-B03A-794CC82EDF3B}"/>
              </a:ext>
            </a:extLst>
          </p:cNvPr>
          <p:cNvCxnSpPr>
            <a:cxnSpLocks/>
            <a:stCxn id="162" idx="3"/>
            <a:endCxn id="60" idx="1"/>
          </p:cNvCxnSpPr>
          <p:nvPr/>
        </p:nvCxnSpPr>
        <p:spPr>
          <a:xfrm flipV="1">
            <a:off x="5823183" y="2278572"/>
            <a:ext cx="1103398" cy="2256"/>
          </a:xfrm>
          <a:prstGeom prst="straightConnector1">
            <a:avLst/>
          </a:prstGeom>
          <a:noFill/>
          <a:ln w="19050" cap="flat" cmpd="sng">
            <a:solidFill>
              <a:schemeClr val="dk1"/>
            </a:solidFill>
            <a:prstDash val="solid"/>
            <a:round/>
            <a:headEnd type="none" w="med" len="med"/>
            <a:tailEnd type="oval" w="med" len="med"/>
          </a:ln>
        </p:spPr>
      </p:cxnSp>
      <p:cxnSp>
        <p:nvCxnSpPr>
          <p:cNvPr id="178" name="Google Shape;1146;p49">
            <a:extLst>
              <a:ext uri="{FF2B5EF4-FFF2-40B4-BE49-F238E27FC236}">
                <a16:creationId xmlns:a16="http://schemas.microsoft.com/office/drawing/2014/main" id="{0E82C126-63DF-4CAF-9D52-5FC3907B8619}"/>
              </a:ext>
            </a:extLst>
          </p:cNvPr>
          <p:cNvCxnSpPr>
            <a:cxnSpLocks/>
            <a:endCxn id="62" idx="1"/>
          </p:cNvCxnSpPr>
          <p:nvPr/>
        </p:nvCxnSpPr>
        <p:spPr>
          <a:xfrm>
            <a:off x="6328055" y="3435543"/>
            <a:ext cx="614779" cy="350450"/>
          </a:xfrm>
          <a:prstGeom prst="straightConnector1">
            <a:avLst/>
          </a:prstGeom>
          <a:noFill/>
          <a:ln w="19050" cap="flat" cmpd="sng">
            <a:solidFill>
              <a:schemeClr val="dk1"/>
            </a:solidFill>
            <a:prstDash val="solid"/>
            <a:round/>
            <a:headEnd type="none" w="med" len="med"/>
            <a:tailEnd type="oval" w="med" len="med"/>
          </a:ln>
        </p:spPr>
      </p:cxnSp>
      <p:cxnSp>
        <p:nvCxnSpPr>
          <p:cNvPr id="194" name="Google Shape;1147;p49">
            <a:extLst>
              <a:ext uri="{FF2B5EF4-FFF2-40B4-BE49-F238E27FC236}">
                <a16:creationId xmlns:a16="http://schemas.microsoft.com/office/drawing/2014/main" id="{CD07538E-A06B-4A3C-9CD4-29F8070CCD29}"/>
              </a:ext>
            </a:extLst>
          </p:cNvPr>
          <p:cNvCxnSpPr>
            <a:cxnSpLocks/>
            <a:stCxn id="167" idx="3"/>
          </p:cNvCxnSpPr>
          <p:nvPr/>
        </p:nvCxnSpPr>
        <p:spPr>
          <a:xfrm>
            <a:off x="5839434" y="3437515"/>
            <a:ext cx="488621" cy="0"/>
          </a:xfrm>
          <a:prstGeom prst="straightConnector1">
            <a:avLst/>
          </a:prstGeom>
          <a:noFill/>
          <a:ln w="19050" cap="flat" cmpd="sng">
            <a:solidFill>
              <a:schemeClr val="dk1"/>
            </a:solidFill>
            <a:prstDash val="solid"/>
            <a:round/>
            <a:headEnd type="none" w="med" len="med"/>
            <a:tailEnd type="none" w="med" len="med"/>
          </a:ln>
        </p:spPr>
      </p:cxnSp>
      <p:sp>
        <p:nvSpPr>
          <p:cNvPr id="1136" name="Google Shape;1136;p49"/>
          <p:cNvSpPr/>
          <p:nvPr/>
        </p:nvSpPr>
        <p:spPr>
          <a:xfrm>
            <a:off x="2667192" y="1908973"/>
            <a:ext cx="739200" cy="73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136;p49">
            <a:extLst>
              <a:ext uri="{FF2B5EF4-FFF2-40B4-BE49-F238E27FC236}">
                <a16:creationId xmlns:a16="http://schemas.microsoft.com/office/drawing/2014/main" id="{7F914C25-B266-48BA-BE05-19E879A787EF}"/>
              </a:ext>
            </a:extLst>
          </p:cNvPr>
          <p:cNvSpPr/>
          <p:nvPr/>
        </p:nvSpPr>
        <p:spPr>
          <a:xfrm>
            <a:off x="2667191" y="3049931"/>
            <a:ext cx="739200" cy="73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Picture 175">
            <a:extLst>
              <a:ext uri="{FF2B5EF4-FFF2-40B4-BE49-F238E27FC236}">
                <a16:creationId xmlns:a16="http://schemas.microsoft.com/office/drawing/2014/main" id="{1C8AFCA2-D3F7-4972-9CD7-C1E7AA7DEEAF}"/>
              </a:ext>
            </a:extLst>
          </p:cNvPr>
          <p:cNvPicPr>
            <a:picLocks noChangeAspect="1"/>
          </p:cNvPicPr>
          <p:nvPr/>
        </p:nvPicPr>
        <p:blipFill>
          <a:blip r:embed="rId4"/>
          <a:stretch>
            <a:fillRect/>
          </a:stretch>
        </p:blipFill>
        <p:spPr>
          <a:xfrm>
            <a:off x="2814028" y="2054735"/>
            <a:ext cx="447675" cy="447675"/>
          </a:xfrm>
          <a:prstGeom prst="rect">
            <a:avLst/>
          </a:prstGeom>
        </p:spPr>
      </p:pic>
      <p:pic>
        <p:nvPicPr>
          <p:cNvPr id="179" name="Picture 178">
            <a:extLst>
              <a:ext uri="{FF2B5EF4-FFF2-40B4-BE49-F238E27FC236}">
                <a16:creationId xmlns:a16="http://schemas.microsoft.com/office/drawing/2014/main" id="{DEEF3987-5770-4DA5-B298-6F6EFEDBE7A4}"/>
              </a:ext>
            </a:extLst>
          </p:cNvPr>
          <p:cNvPicPr>
            <a:picLocks noChangeAspect="1"/>
          </p:cNvPicPr>
          <p:nvPr/>
        </p:nvPicPr>
        <p:blipFill>
          <a:blip r:embed="rId4"/>
          <a:stretch>
            <a:fillRect/>
          </a:stretch>
        </p:blipFill>
        <p:spPr>
          <a:xfrm>
            <a:off x="2818162" y="3193073"/>
            <a:ext cx="446817" cy="446817"/>
          </a:xfrm>
          <a:prstGeom prst="rect">
            <a:avLst/>
          </a:prstGeom>
        </p:spPr>
      </p:pic>
      <p:cxnSp>
        <p:nvCxnSpPr>
          <p:cNvPr id="32" name="Google Shape;1146;p49">
            <a:extLst>
              <a:ext uri="{FF2B5EF4-FFF2-40B4-BE49-F238E27FC236}">
                <a16:creationId xmlns:a16="http://schemas.microsoft.com/office/drawing/2014/main" id="{FCF9965C-0D6F-4799-9996-6EA362967ED5}"/>
              </a:ext>
            </a:extLst>
          </p:cNvPr>
          <p:cNvCxnSpPr>
            <a:cxnSpLocks/>
            <a:stCxn id="61" idx="1"/>
            <a:endCxn id="167" idx="3"/>
          </p:cNvCxnSpPr>
          <p:nvPr/>
        </p:nvCxnSpPr>
        <p:spPr>
          <a:xfrm flipH="1">
            <a:off x="5839434" y="3007666"/>
            <a:ext cx="1087147" cy="429849"/>
          </a:xfrm>
          <a:prstGeom prst="straightConnector1">
            <a:avLst/>
          </a:prstGeom>
          <a:noFill/>
          <a:ln w="19050" cap="flat" cmpd="sng">
            <a:solidFill>
              <a:schemeClr val="dk1"/>
            </a:solidFill>
            <a:prstDash val="solid"/>
            <a:round/>
            <a:headEnd type="none" w="med" len="med"/>
            <a:tailEnd type="oval" w="med" len="med"/>
          </a:ln>
        </p:spPr>
      </p:cxnSp>
      <p:cxnSp>
        <p:nvCxnSpPr>
          <p:cNvPr id="35" name="Google Shape;1146;p49">
            <a:extLst>
              <a:ext uri="{FF2B5EF4-FFF2-40B4-BE49-F238E27FC236}">
                <a16:creationId xmlns:a16="http://schemas.microsoft.com/office/drawing/2014/main" id="{4A4D0148-7D7B-4FD5-95DA-6EFB63EC48AB}"/>
              </a:ext>
            </a:extLst>
          </p:cNvPr>
          <p:cNvCxnSpPr>
            <a:cxnSpLocks/>
            <a:stCxn id="62" idx="1"/>
            <a:endCxn id="167" idx="3"/>
          </p:cNvCxnSpPr>
          <p:nvPr/>
        </p:nvCxnSpPr>
        <p:spPr>
          <a:xfrm flipH="1" flipV="1">
            <a:off x="5839434" y="3437515"/>
            <a:ext cx="1103400" cy="348478"/>
          </a:xfrm>
          <a:prstGeom prst="straightConnector1">
            <a:avLst/>
          </a:prstGeom>
          <a:noFill/>
          <a:ln w="19050" cap="flat" cmpd="sng">
            <a:solidFill>
              <a:schemeClr val="dk1"/>
            </a:solidFill>
            <a:prstDash val="solid"/>
            <a:round/>
            <a:headEnd type="none" w="med" len="med"/>
            <a:tailEnd type="oval" w="med" len="med"/>
          </a:ln>
        </p:spPr>
      </p:cxnSp>
      <p:cxnSp>
        <p:nvCxnSpPr>
          <p:cNvPr id="43" name="Google Shape;1146;p49">
            <a:extLst>
              <a:ext uri="{FF2B5EF4-FFF2-40B4-BE49-F238E27FC236}">
                <a16:creationId xmlns:a16="http://schemas.microsoft.com/office/drawing/2014/main" id="{2ED379B5-B0BB-4E72-BC32-D205BB48BC21}"/>
              </a:ext>
            </a:extLst>
          </p:cNvPr>
          <p:cNvCxnSpPr>
            <a:cxnSpLocks/>
            <a:stCxn id="60" idx="1"/>
            <a:endCxn id="162" idx="3"/>
          </p:cNvCxnSpPr>
          <p:nvPr/>
        </p:nvCxnSpPr>
        <p:spPr>
          <a:xfrm flipH="1">
            <a:off x="5823183" y="2278572"/>
            <a:ext cx="1103398" cy="2256"/>
          </a:xfrm>
          <a:prstGeom prst="straightConnector1">
            <a:avLst/>
          </a:prstGeom>
          <a:noFill/>
          <a:ln w="19050" cap="flat" cmpd="sng">
            <a:solidFill>
              <a:schemeClr val="dk1"/>
            </a:solidFill>
            <a:prstDash val="solid"/>
            <a:round/>
            <a:headEnd type="none" w="med" len="med"/>
            <a:tailEnd type="oval" w="med" len="med"/>
          </a:ln>
        </p:spPr>
      </p:cxnSp>
    </p:spTree>
    <p:extLst>
      <p:ext uri="{BB962C8B-B14F-4D97-AF65-F5344CB8AC3E}">
        <p14:creationId xmlns:p14="http://schemas.microsoft.com/office/powerpoint/2010/main" val="412601256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left)">
                                      <p:cBhvr>
                                        <p:cTn id="7" dur="300"/>
                                        <p:tgtEl>
                                          <p:spTgt spid="5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wipe(left)">
                                      <p:cBhvr>
                                        <p:cTn id="10" dur="300"/>
                                        <p:tgtEl>
                                          <p:spTgt spid="132"/>
                                        </p:tgtEl>
                                      </p:cBhvr>
                                    </p:animEffect>
                                  </p:childTnLst>
                                </p:cTn>
                              </p:par>
                            </p:childTnLst>
                          </p:cTn>
                        </p:par>
                        <p:par>
                          <p:cTn id="11" fill="hold">
                            <p:stCondLst>
                              <p:cond delay="300"/>
                            </p:stCondLst>
                            <p:childTnLst>
                              <p:par>
                                <p:cTn id="12" presetID="22" presetClass="entr" presetSubtype="8" fill="hold" nodeType="after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wipe(left)">
                                      <p:cBhvr>
                                        <p:cTn id="14" dur="500"/>
                                        <p:tgtEl>
                                          <p:spTgt spid="71"/>
                                        </p:tgtEl>
                                      </p:cBhvr>
                                    </p:animEffect>
                                  </p:childTnLst>
                                </p:cTn>
                              </p:par>
                              <p:par>
                                <p:cTn id="15" presetID="22" presetClass="entr" presetSubtype="8" fill="hold" nodeType="with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wipe(left)">
                                      <p:cBhvr>
                                        <p:cTn id="17" dur="500"/>
                                        <p:tgtEl>
                                          <p:spTgt spid="133"/>
                                        </p:tgtEl>
                                      </p:cBhvr>
                                    </p:animEffect>
                                  </p:childTnLst>
                                </p:cTn>
                              </p:par>
                              <p:par>
                                <p:cTn id="18" presetID="22" presetClass="entr" presetSubtype="8" fill="hold" grpId="0" nodeType="withEffect">
                                  <p:stCondLst>
                                    <p:cond delay="400"/>
                                  </p:stCondLst>
                                  <p:childTnLst>
                                    <p:set>
                                      <p:cBhvr>
                                        <p:cTn id="19" dur="1" fill="hold">
                                          <p:stCondLst>
                                            <p:cond delay="0"/>
                                          </p:stCondLst>
                                        </p:cTn>
                                        <p:tgtEl>
                                          <p:spTgt spid="162"/>
                                        </p:tgtEl>
                                        <p:attrNameLst>
                                          <p:attrName>style.visibility</p:attrName>
                                        </p:attrNameLst>
                                      </p:cBhvr>
                                      <p:to>
                                        <p:strVal val="visible"/>
                                      </p:to>
                                    </p:set>
                                    <p:animEffect transition="in" filter="wipe(left)">
                                      <p:cBhvr>
                                        <p:cTn id="20" dur="500"/>
                                        <p:tgtEl>
                                          <p:spTgt spid="162"/>
                                        </p:tgtEl>
                                      </p:cBhvr>
                                    </p:animEffect>
                                  </p:childTnLst>
                                </p:cTn>
                              </p:par>
                              <p:par>
                                <p:cTn id="21" presetID="22" presetClass="entr" presetSubtype="8" fill="hold" grpId="0" nodeType="withEffect">
                                  <p:stCondLst>
                                    <p:cond delay="400"/>
                                  </p:stCondLst>
                                  <p:childTnLst>
                                    <p:set>
                                      <p:cBhvr>
                                        <p:cTn id="22" dur="1" fill="hold">
                                          <p:stCondLst>
                                            <p:cond delay="0"/>
                                          </p:stCondLst>
                                        </p:cTn>
                                        <p:tgtEl>
                                          <p:spTgt spid="167"/>
                                        </p:tgtEl>
                                        <p:attrNameLst>
                                          <p:attrName>style.visibility</p:attrName>
                                        </p:attrNameLst>
                                      </p:cBhvr>
                                      <p:to>
                                        <p:strVal val="visible"/>
                                      </p:to>
                                    </p:set>
                                    <p:animEffect transition="in" filter="wipe(left)">
                                      <p:cBhvr>
                                        <p:cTn id="23" dur="500"/>
                                        <p:tgtEl>
                                          <p:spTgt spid="16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wipe(right)">
                                      <p:cBhvr>
                                        <p:cTn id="28" dur="300"/>
                                        <p:tgtEl>
                                          <p:spTgt spid="62"/>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wipe(right)">
                                      <p:cBhvr>
                                        <p:cTn id="31" dur="300"/>
                                        <p:tgtEl>
                                          <p:spTgt spid="61"/>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wipe(right)">
                                      <p:cBhvr>
                                        <p:cTn id="34" dur="300"/>
                                        <p:tgtEl>
                                          <p:spTgt spid="60"/>
                                        </p:tgtEl>
                                      </p:cBhvr>
                                    </p:animEffect>
                                  </p:childTnLst>
                                </p:cTn>
                              </p:par>
                            </p:childTnLst>
                          </p:cTn>
                        </p:par>
                        <p:par>
                          <p:cTn id="35" fill="hold">
                            <p:stCondLst>
                              <p:cond delay="300"/>
                            </p:stCondLst>
                            <p:childTnLst>
                              <p:par>
                                <p:cTn id="36" presetID="22" presetClass="entr" presetSubtype="2"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right)">
                                      <p:cBhvr>
                                        <p:cTn id="38" dur="300"/>
                                        <p:tgtEl>
                                          <p:spTgt spid="32"/>
                                        </p:tgtEl>
                                      </p:cBhvr>
                                    </p:animEffect>
                                  </p:childTnLst>
                                </p:cTn>
                              </p:par>
                              <p:par>
                                <p:cTn id="39" presetID="22" presetClass="entr" presetSubtype="2"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right)">
                                      <p:cBhvr>
                                        <p:cTn id="41" dur="300"/>
                                        <p:tgtEl>
                                          <p:spTgt spid="35"/>
                                        </p:tgtEl>
                                      </p:cBhvr>
                                    </p:animEffect>
                                  </p:childTnLst>
                                </p:cTn>
                              </p:par>
                              <p:par>
                                <p:cTn id="42" presetID="22" presetClass="entr" presetSubtype="2"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right)">
                                      <p:cBhvr>
                                        <p:cTn id="44" dur="300"/>
                                        <p:tgtEl>
                                          <p:spTgt spid="4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xit" presetSubtype="2" fill="hold" nodeType="clickEffect">
                                  <p:stCondLst>
                                    <p:cond delay="0"/>
                                  </p:stCondLst>
                                  <p:childTnLst>
                                    <p:animEffect transition="out" filter="wipe(right)">
                                      <p:cBhvr>
                                        <p:cTn id="48" dur="300"/>
                                        <p:tgtEl>
                                          <p:spTgt spid="32"/>
                                        </p:tgtEl>
                                      </p:cBhvr>
                                    </p:animEffect>
                                    <p:set>
                                      <p:cBhvr>
                                        <p:cTn id="49" dur="1" fill="hold">
                                          <p:stCondLst>
                                            <p:cond delay="299"/>
                                          </p:stCondLst>
                                        </p:cTn>
                                        <p:tgtEl>
                                          <p:spTgt spid="32"/>
                                        </p:tgtEl>
                                        <p:attrNameLst>
                                          <p:attrName>style.visibility</p:attrName>
                                        </p:attrNameLst>
                                      </p:cBhvr>
                                      <p:to>
                                        <p:strVal val="hidden"/>
                                      </p:to>
                                    </p:set>
                                  </p:childTnLst>
                                </p:cTn>
                              </p:par>
                              <p:par>
                                <p:cTn id="50" presetID="22" presetClass="exit" presetSubtype="2" fill="hold" nodeType="withEffect">
                                  <p:stCondLst>
                                    <p:cond delay="0"/>
                                  </p:stCondLst>
                                  <p:childTnLst>
                                    <p:animEffect transition="out" filter="wipe(right)">
                                      <p:cBhvr>
                                        <p:cTn id="51" dur="300"/>
                                        <p:tgtEl>
                                          <p:spTgt spid="35"/>
                                        </p:tgtEl>
                                      </p:cBhvr>
                                    </p:animEffect>
                                    <p:set>
                                      <p:cBhvr>
                                        <p:cTn id="52" dur="1" fill="hold">
                                          <p:stCondLst>
                                            <p:cond delay="299"/>
                                          </p:stCondLst>
                                        </p:cTn>
                                        <p:tgtEl>
                                          <p:spTgt spid="35"/>
                                        </p:tgtEl>
                                        <p:attrNameLst>
                                          <p:attrName>style.visibility</p:attrName>
                                        </p:attrNameLst>
                                      </p:cBhvr>
                                      <p:to>
                                        <p:strVal val="hidden"/>
                                      </p:to>
                                    </p:set>
                                  </p:childTnLst>
                                </p:cTn>
                              </p:par>
                              <p:par>
                                <p:cTn id="53" presetID="22" presetClass="exit" presetSubtype="2" fill="hold" nodeType="withEffect">
                                  <p:stCondLst>
                                    <p:cond delay="0"/>
                                  </p:stCondLst>
                                  <p:childTnLst>
                                    <p:animEffect transition="out" filter="wipe(right)">
                                      <p:cBhvr>
                                        <p:cTn id="54" dur="300"/>
                                        <p:tgtEl>
                                          <p:spTgt spid="43"/>
                                        </p:tgtEl>
                                      </p:cBhvr>
                                    </p:animEffect>
                                    <p:set>
                                      <p:cBhvr>
                                        <p:cTn id="55" dur="1" fill="hold">
                                          <p:stCondLst>
                                            <p:cond delay="299"/>
                                          </p:stCondLst>
                                        </p:cTn>
                                        <p:tgtEl>
                                          <p:spTgt spid="4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36"/>
                                        </p:tgtEl>
                                        <p:attrNameLst>
                                          <p:attrName>style.visibility</p:attrName>
                                        </p:attrNameLst>
                                      </p:cBhvr>
                                      <p:to>
                                        <p:strVal val="visible"/>
                                      </p:to>
                                    </p:set>
                                    <p:animEffect transition="in" filter="fade">
                                      <p:cBhvr>
                                        <p:cTn id="60" dur="200"/>
                                        <p:tgtEl>
                                          <p:spTgt spid="113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31"/>
                                        </p:tgtEl>
                                        <p:attrNameLst>
                                          <p:attrName>style.visibility</p:attrName>
                                        </p:attrNameLst>
                                      </p:cBhvr>
                                      <p:to>
                                        <p:strVal val="visible"/>
                                      </p:to>
                                    </p:set>
                                    <p:animEffect transition="in" filter="fade">
                                      <p:cBhvr>
                                        <p:cTn id="63" dur="200"/>
                                        <p:tgtEl>
                                          <p:spTgt spid="131"/>
                                        </p:tgtEl>
                                      </p:cBhvr>
                                    </p:animEffect>
                                  </p:childTnLst>
                                </p:cTn>
                              </p:par>
                              <p:par>
                                <p:cTn id="64" presetID="10" presetClass="entr" presetSubtype="0" fill="hold" nodeType="withEffect">
                                  <p:stCondLst>
                                    <p:cond delay="0"/>
                                  </p:stCondLst>
                                  <p:childTnLst>
                                    <p:set>
                                      <p:cBhvr>
                                        <p:cTn id="65" dur="1" fill="hold">
                                          <p:stCondLst>
                                            <p:cond delay="0"/>
                                          </p:stCondLst>
                                        </p:cTn>
                                        <p:tgtEl>
                                          <p:spTgt spid="176"/>
                                        </p:tgtEl>
                                        <p:attrNameLst>
                                          <p:attrName>style.visibility</p:attrName>
                                        </p:attrNameLst>
                                      </p:cBhvr>
                                      <p:to>
                                        <p:strVal val="visible"/>
                                      </p:to>
                                    </p:set>
                                    <p:animEffect transition="in" filter="fade">
                                      <p:cBhvr>
                                        <p:cTn id="66" dur="200"/>
                                        <p:tgtEl>
                                          <p:spTgt spid="176"/>
                                        </p:tgtEl>
                                      </p:cBhvr>
                                    </p:animEffect>
                                  </p:childTnLst>
                                </p:cTn>
                              </p:par>
                              <p:par>
                                <p:cTn id="67" presetID="10" presetClass="entr" presetSubtype="0" fill="hold" nodeType="withEffect">
                                  <p:stCondLst>
                                    <p:cond delay="0"/>
                                  </p:stCondLst>
                                  <p:childTnLst>
                                    <p:set>
                                      <p:cBhvr>
                                        <p:cTn id="68" dur="1" fill="hold">
                                          <p:stCondLst>
                                            <p:cond delay="0"/>
                                          </p:stCondLst>
                                        </p:cTn>
                                        <p:tgtEl>
                                          <p:spTgt spid="179"/>
                                        </p:tgtEl>
                                        <p:attrNameLst>
                                          <p:attrName>style.visibility</p:attrName>
                                        </p:attrNameLst>
                                      </p:cBhvr>
                                      <p:to>
                                        <p:strVal val="visible"/>
                                      </p:to>
                                    </p:set>
                                    <p:animEffect transition="in" filter="fade">
                                      <p:cBhvr>
                                        <p:cTn id="69" dur="200"/>
                                        <p:tgtEl>
                                          <p:spTgt spid="179"/>
                                        </p:tgtEl>
                                      </p:cBhvr>
                                    </p:animEffect>
                                  </p:childTnLst>
                                </p:cTn>
                              </p:par>
                            </p:childTnLst>
                          </p:cTn>
                        </p:par>
                        <p:par>
                          <p:cTn id="70" fill="hold">
                            <p:stCondLst>
                              <p:cond delay="200"/>
                            </p:stCondLst>
                            <p:childTnLst>
                              <p:par>
                                <p:cTn id="71" presetID="26" presetClass="emph" presetSubtype="0" fill="hold" grpId="1" nodeType="afterEffect">
                                  <p:stCondLst>
                                    <p:cond delay="0"/>
                                  </p:stCondLst>
                                  <p:childTnLst>
                                    <p:animEffect transition="out" filter="fade">
                                      <p:cBhvr>
                                        <p:cTn id="72" dur="300" tmFilter="0, 0; .2, .5; .8, .5; 1, 0"/>
                                        <p:tgtEl>
                                          <p:spTgt spid="1136"/>
                                        </p:tgtEl>
                                      </p:cBhvr>
                                    </p:animEffect>
                                    <p:animScale>
                                      <p:cBhvr>
                                        <p:cTn id="73" dur="150" autoRev="1" fill="hold"/>
                                        <p:tgtEl>
                                          <p:spTgt spid="1136"/>
                                        </p:tgtEl>
                                      </p:cBhvr>
                                      <p:by x="105000" y="105000"/>
                                    </p:animScale>
                                  </p:childTnLst>
                                </p:cTn>
                              </p:par>
                              <p:par>
                                <p:cTn id="74" presetID="26" presetClass="emph" presetSubtype="0" fill="hold" grpId="1" nodeType="withEffect">
                                  <p:stCondLst>
                                    <p:cond delay="0"/>
                                  </p:stCondLst>
                                  <p:childTnLst>
                                    <p:animEffect transition="out" filter="fade">
                                      <p:cBhvr>
                                        <p:cTn id="75" dur="300" tmFilter="0, 0; .2, .5; .8, .5; 1, 0"/>
                                        <p:tgtEl>
                                          <p:spTgt spid="131"/>
                                        </p:tgtEl>
                                      </p:cBhvr>
                                    </p:animEffect>
                                    <p:animScale>
                                      <p:cBhvr>
                                        <p:cTn id="76" dur="150" autoRev="1" fill="hold"/>
                                        <p:tgtEl>
                                          <p:spTgt spid="131"/>
                                        </p:tgtEl>
                                      </p:cBhvr>
                                      <p:by x="105000" y="105000"/>
                                    </p:animScale>
                                  </p:childTnLst>
                                </p:cTn>
                              </p:par>
                              <p:par>
                                <p:cTn id="77" presetID="26" presetClass="emph" presetSubtype="0" fill="hold" nodeType="withEffect">
                                  <p:stCondLst>
                                    <p:cond delay="0"/>
                                  </p:stCondLst>
                                  <p:childTnLst>
                                    <p:animEffect transition="out" filter="fade">
                                      <p:cBhvr>
                                        <p:cTn id="78" dur="300" tmFilter="0, 0; .2, .5; .8, .5; 1, 0"/>
                                        <p:tgtEl>
                                          <p:spTgt spid="176"/>
                                        </p:tgtEl>
                                      </p:cBhvr>
                                    </p:animEffect>
                                    <p:animScale>
                                      <p:cBhvr>
                                        <p:cTn id="79" dur="150" autoRev="1" fill="hold"/>
                                        <p:tgtEl>
                                          <p:spTgt spid="176"/>
                                        </p:tgtEl>
                                      </p:cBhvr>
                                      <p:by x="105000" y="105000"/>
                                    </p:animScale>
                                  </p:childTnLst>
                                </p:cTn>
                              </p:par>
                              <p:par>
                                <p:cTn id="80" presetID="26" presetClass="emph" presetSubtype="0" fill="hold" nodeType="withEffect">
                                  <p:stCondLst>
                                    <p:cond delay="0"/>
                                  </p:stCondLst>
                                  <p:childTnLst>
                                    <p:animEffect transition="out" filter="fade">
                                      <p:cBhvr>
                                        <p:cTn id="81" dur="300" tmFilter="0, 0; .2, .5; .8, .5; 1, 0"/>
                                        <p:tgtEl>
                                          <p:spTgt spid="179"/>
                                        </p:tgtEl>
                                      </p:cBhvr>
                                    </p:animEffect>
                                    <p:animScale>
                                      <p:cBhvr>
                                        <p:cTn id="82" dur="150" autoRev="1" fill="hold"/>
                                        <p:tgtEl>
                                          <p:spTgt spid="179"/>
                                        </p:tgtEl>
                                      </p:cBhvr>
                                      <p:by x="105000" y="105000"/>
                                    </p:animScale>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75"/>
                                        </p:tgtEl>
                                        <p:attrNameLst>
                                          <p:attrName>style.visibility</p:attrName>
                                        </p:attrNameLst>
                                      </p:cBhvr>
                                      <p:to>
                                        <p:strVal val="visible"/>
                                      </p:to>
                                    </p:set>
                                    <p:animEffect transition="in" filter="wipe(left)">
                                      <p:cBhvr>
                                        <p:cTn id="87" dur="500"/>
                                        <p:tgtEl>
                                          <p:spTgt spid="175"/>
                                        </p:tgtEl>
                                      </p:cBhvr>
                                    </p:animEffect>
                                  </p:childTnLst>
                                </p:cTn>
                              </p:par>
                              <p:par>
                                <p:cTn id="88" presetID="22" presetClass="entr" presetSubtype="8" fill="hold" nodeType="withEffect">
                                  <p:stCondLst>
                                    <p:cond delay="0"/>
                                  </p:stCondLst>
                                  <p:childTnLst>
                                    <p:set>
                                      <p:cBhvr>
                                        <p:cTn id="89" dur="1" fill="hold">
                                          <p:stCondLst>
                                            <p:cond delay="0"/>
                                          </p:stCondLst>
                                        </p:cTn>
                                        <p:tgtEl>
                                          <p:spTgt spid="194"/>
                                        </p:tgtEl>
                                        <p:attrNameLst>
                                          <p:attrName>style.visibility</p:attrName>
                                        </p:attrNameLst>
                                      </p:cBhvr>
                                      <p:to>
                                        <p:strVal val="visible"/>
                                      </p:to>
                                    </p:set>
                                    <p:animEffect transition="in" filter="wipe(left)">
                                      <p:cBhvr>
                                        <p:cTn id="90" dur="300"/>
                                        <p:tgtEl>
                                          <p:spTgt spid="194"/>
                                        </p:tgtEl>
                                      </p:cBhvr>
                                    </p:animEffect>
                                  </p:childTnLst>
                                </p:cTn>
                              </p:par>
                              <p:par>
                                <p:cTn id="91" presetID="22" presetClass="entr" presetSubtype="8" fill="hold" nodeType="withEffect">
                                  <p:stCondLst>
                                    <p:cond delay="200"/>
                                  </p:stCondLst>
                                  <p:childTnLst>
                                    <p:set>
                                      <p:cBhvr>
                                        <p:cTn id="92" dur="1" fill="hold">
                                          <p:stCondLst>
                                            <p:cond delay="0"/>
                                          </p:stCondLst>
                                        </p:cTn>
                                        <p:tgtEl>
                                          <p:spTgt spid="172"/>
                                        </p:tgtEl>
                                        <p:attrNameLst>
                                          <p:attrName>style.visibility</p:attrName>
                                        </p:attrNameLst>
                                      </p:cBhvr>
                                      <p:to>
                                        <p:strVal val="visible"/>
                                      </p:to>
                                    </p:set>
                                    <p:animEffect transition="in" filter="wipe(left)">
                                      <p:cBhvr>
                                        <p:cTn id="93" dur="300"/>
                                        <p:tgtEl>
                                          <p:spTgt spid="172"/>
                                        </p:tgtEl>
                                      </p:cBhvr>
                                    </p:animEffect>
                                  </p:childTnLst>
                                </p:cTn>
                              </p:par>
                              <p:par>
                                <p:cTn id="94" presetID="22" presetClass="entr" presetSubtype="8" fill="hold" nodeType="withEffect">
                                  <p:stCondLst>
                                    <p:cond delay="200"/>
                                  </p:stCondLst>
                                  <p:childTnLst>
                                    <p:set>
                                      <p:cBhvr>
                                        <p:cTn id="95" dur="1" fill="hold">
                                          <p:stCondLst>
                                            <p:cond delay="0"/>
                                          </p:stCondLst>
                                        </p:cTn>
                                        <p:tgtEl>
                                          <p:spTgt spid="178"/>
                                        </p:tgtEl>
                                        <p:attrNameLst>
                                          <p:attrName>style.visibility</p:attrName>
                                        </p:attrNameLst>
                                      </p:cBhvr>
                                      <p:to>
                                        <p:strVal val="visible"/>
                                      </p:to>
                                    </p:set>
                                    <p:animEffect transition="in" filter="wipe(left)">
                                      <p:cBhvr>
                                        <p:cTn id="96" dur="3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132" grpId="0" animBg="1"/>
      <p:bldP spid="162" grpId="0" animBg="1"/>
      <p:bldP spid="167" grpId="0" animBg="1"/>
      <p:bldP spid="1136" grpId="0" animBg="1"/>
      <p:bldP spid="1136" grpId="1" animBg="1"/>
      <p:bldP spid="131" grpId="0" animBg="1"/>
      <p:bldP spid="131"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tx1"/>
                </a:solidFill>
              </a:rPr>
              <a:t>COUNTER</a:t>
            </a:r>
            <a:endParaRPr>
              <a:solidFill>
                <a:schemeClr val="tx1"/>
              </a:solidFill>
            </a:endParaRPr>
          </a:p>
        </p:txBody>
      </p:sp>
      <p:sp>
        <p:nvSpPr>
          <p:cNvPr id="1138" name="Google Shape;1138;p49"/>
          <p:cNvSpPr/>
          <p:nvPr/>
        </p:nvSpPr>
        <p:spPr>
          <a:xfrm rot="5400000" flipH="1">
            <a:off x="343408" y="3703863"/>
            <a:ext cx="447402" cy="1218872"/>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49"/>
          <p:cNvGrpSpPr/>
          <p:nvPr/>
        </p:nvGrpSpPr>
        <p:grpSpPr>
          <a:xfrm rot="5400000">
            <a:off x="676272" y="4097631"/>
            <a:ext cx="180564" cy="431367"/>
            <a:chOff x="8803899" y="686838"/>
            <a:chExt cx="180564" cy="431367"/>
          </a:xfrm>
        </p:grpSpPr>
        <p:sp>
          <p:nvSpPr>
            <p:cNvPr id="1140" name="Google Shape;1140;p49"/>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71E0F02E-6A71-4D07-9927-FE2E19EEC017}"/>
              </a:ext>
            </a:extLst>
          </p:cNvPr>
          <p:cNvPicPr>
            <a:picLocks noChangeAspect="1"/>
          </p:cNvPicPr>
          <p:nvPr/>
        </p:nvPicPr>
        <p:blipFill>
          <a:blip r:embed="rId3"/>
          <a:stretch>
            <a:fillRect/>
          </a:stretch>
        </p:blipFill>
        <p:spPr>
          <a:xfrm>
            <a:off x="1587845" y="1359236"/>
            <a:ext cx="723600" cy="723600"/>
          </a:xfrm>
          <a:prstGeom prst="rect">
            <a:avLst/>
          </a:prstGeom>
        </p:spPr>
      </p:pic>
      <p:cxnSp>
        <p:nvCxnSpPr>
          <p:cNvPr id="16" name="Google Shape;1146;p49">
            <a:extLst>
              <a:ext uri="{FF2B5EF4-FFF2-40B4-BE49-F238E27FC236}">
                <a16:creationId xmlns:a16="http://schemas.microsoft.com/office/drawing/2014/main" id="{05E650A9-E435-4C95-9F45-1D5AD1AA7F7A}"/>
              </a:ext>
            </a:extLst>
          </p:cNvPr>
          <p:cNvCxnSpPr>
            <a:cxnSpLocks/>
            <a:stCxn id="35" idx="3"/>
            <a:endCxn id="28" idx="1"/>
          </p:cNvCxnSpPr>
          <p:nvPr/>
        </p:nvCxnSpPr>
        <p:spPr>
          <a:xfrm>
            <a:off x="2339498" y="2647183"/>
            <a:ext cx="2724731" cy="11182"/>
          </a:xfrm>
          <a:prstGeom prst="straightConnector1">
            <a:avLst/>
          </a:prstGeom>
          <a:noFill/>
          <a:ln w="19050" cap="flat" cmpd="sng">
            <a:solidFill>
              <a:schemeClr val="dk1"/>
            </a:solidFill>
            <a:prstDash val="solid"/>
            <a:round/>
            <a:headEnd type="none" w="med" len="med"/>
            <a:tailEnd type="oval" w="med" len="med"/>
          </a:ln>
        </p:spPr>
      </p:cxnSp>
      <p:cxnSp>
        <p:nvCxnSpPr>
          <p:cNvPr id="21" name="Google Shape;1146;p49">
            <a:extLst>
              <a:ext uri="{FF2B5EF4-FFF2-40B4-BE49-F238E27FC236}">
                <a16:creationId xmlns:a16="http://schemas.microsoft.com/office/drawing/2014/main" id="{658EABD1-E51D-45F6-8E30-8E42AD3E52DE}"/>
              </a:ext>
            </a:extLst>
          </p:cNvPr>
          <p:cNvCxnSpPr>
            <a:cxnSpLocks/>
            <a:stCxn id="18" idx="3"/>
            <a:endCxn id="34" idx="1"/>
          </p:cNvCxnSpPr>
          <p:nvPr/>
        </p:nvCxnSpPr>
        <p:spPr>
          <a:xfrm flipV="1">
            <a:off x="2278574" y="3626982"/>
            <a:ext cx="2785654" cy="15139"/>
          </a:xfrm>
          <a:prstGeom prst="straightConnector1">
            <a:avLst/>
          </a:prstGeom>
          <a:noFill/>
          <a:ln w="19050" cap="flat" cmpd="sng">
            <a:solidFill>
              <a:schemeClr val="dk1"/>
            </a:solidFill>
            <a:prstDash val="solid"/>
            <a:round/>
            <a:headEnd type="none" w="med" len="med"/>
            <a:tailEnd type="oval" w="med" len="med"/>
          </a:ln>
        </p:spPr>
      </p:cxnSp>
      <p:pic>
        <p:nvPicPr>
          <p:cNvPr id="19" name="Picture 18">
            <a:extLst>
              <a:ext uri="{FF2B5EF4-FFF2-40B4-BE49-F238E27FC236}">
                <a16:creationId xmlns:a16="http://schemas.microsoft.com/office/drawing/2014/main" id="{736AF446-439C-483E-8F20-B2043639CEB6}"/>
              </a:ext>
            </a:extLst>
          </p:cNvPr>
          <p:cNvPicPr>
            <a:picLocks noChangeAspect="1"/>
          </p:cNvPicPr>
          <p:nvPr/>
        </p:nvPicPr>
        <p:blipFill>
          <a:blip r:embed="rId4"/>
          <a:stretch>
            <a:fillRect/>
          </a:stretch>
        </p:blipFill>
        <p:spPr>
          <a:xfrm>
            <a:off x="5064228" y="1511772"/>
            <a:ext cx="406076" cy="406076"/>
          </a:xfrm>
          <a:prstGeom prst="rect">
            <a:avLst/>
          </a:prstGeom>
        </p:spPr>
      </p:pic>
      <p:pic>
        <p:nvPicPr>
          <p:cNvPr id="28" name="Picture 27">
            <a:extLst>
              <a:ext uri="{FF2B5EF4-FFF2-40B4-BE49-F238E27FC236}">
                <a16:creationId xmlns:a16="http://schemas.microsoft.com/office/drawing/2014/main" id="{8FB64458-FC7F-43A3-8AA2-E3B53D8D8ED7}"/>
              </a:ext>
            </a:extLst>
          </p:cNvPr>
          <p:cNvPicPr>
            <a:picLocks noChangeAspect="1"/>
          </p:cNvPicPr>
          <p:nvPr/>
        </p:nvPicPr>
        <p:blipFill>
          <a:blip r:embed="rId4"/>
          <a:stretch>
            <a:fillRect/>
          </a:stretch>
        </p:blipFill>
        <p:spPr>
          <a:xfrm>
            <a:off x="5064229" y="2455327"/>
            <a:ext cx="406075" cy="406075"/>
          </a:xfrm>
          <a:prstGeom prst="rect">
            <a:avLst/>
          </a:prstGeom>
        </p:spPr>
      </p:pic>
      <p:pic>
        <p:nvPicPr>
          <p:cNvPr id="34" name="Picture 33">
            <a:extLst>
              <a:ext uri="{FF2B5EF4-FFF2-40B4-BE49-F238E27FC236}">
                <a16:creationId xmlns:a16="http://schemas.microsoft.com/office/drawing/2014/main" id="{E100F671-72BE-448C-A77D-B78BDA0C86CA}"/>
              </a:ext>
            </a:extLst>
          </p:cNvPr>
          <p:cNvPicPr>
            <a:picLocks noChangeAspect="1"/>
          </p:cNvPicPr>
          <p:nvPr/>
        </p:nvPicPr>
        <p:blipFill>
          <a:blip r:embed="rId4"/>
          <a:stretch>
            <a:fillRect/>
          </a:stretch>
        </p:blipFill>
        <p:spPr>
          <a:xfrm>
            <a:off x="5064228" y="3423944"/>
            <a:ext cx="406076" cy="406076"/>
          </a:xfrm>
          <a:prstGeom prst="rect">
            <a:avLst/>
          </a:prstGeom>
        </p:spPr>
      </p:pic>
      <p:cxnSp>
        <p:nvCxnSpPr>
          <p:cNvPr id="49" name="Google Shape;1146;p49">
            <a:extLst>
              <a:ext uri="{FF2B5EF4-FFF2-40B4-BE49-F238E27FC236}">
                <a16:creationId xmlns:a16="http://schemas.microsoft.com/office/drawing/2014/main" id="{B3081CDE-8718-4373-981F-E1421F14B9B6}"/>
              </a:ext>
            </a:extLst>
          </p:cNvPr>
          <p:cNvCxnSpPr>
            <a:cxnSpLocks/>
            <a:stCxn id="28" idx="3"/>
            <a:endCxn id="36" idx="1"/>
          </p:cNvCxnSpPr>
          <p:nvPr/>
        </p:nvCxnSpPr>
        <p:spPr>
          <a:xfrm>
            <a:off x="5470304" y="2658365"/>
            <a:ext cx="1656857" cy="457211"/>
          </a:xfrm>
          <a:prstGeom prst="straightConnector1">
            <a:avLst/>
          </a:prstGeom>
          <a:noFill/>
          <a:ln w="19050" cap="flat" cmpd="sng">
            <a:solidFill>
              <a:schemeClr val="dk1"/>
            </a:solidFill>
            <a:prstDash val="solid"/>
            <a:round/>
            <a:headEnd type="none" w="med" len="med"/>
            <a:tailEnd type="oval" w="med" len="med"/>
          </a:ln>
        </p:spPr>
      </p:cxnSp>
      <p:cxnSp>
        <p:nvCxnSpPr>
          <p:cNvPr id="57" name="Google Shape;1146;p49">
            <a:extLst>
              <a:ext uri="{FF2B5EF4-FFF2-40B4-BE49-F238E27FC236}">
                <a16:creationId xmlns:a16="http://schemas.microsoft.com/office/drawing/2014/main" id="{55CF2D79-3EA9-481E-A6BF-0DB640F762C2}"/>
              </a:ext>
            </a:extLst>
          </p:cNvPr>
          <p:cNvCxnSpPr>
            <a:cxnSpLocks/>
            <a:stCxn id="34" idx="3"/>
            <a:endCxn id="36" idx="1"/>
          </p:cNvCxnSpPr>
          <p:nvPr/>
        </p:nvCxnSpPr>
        <p:spPr>
          <a:xfrm flipV="1">
            <a:off x="5470304" y="3115576"/>
            <a:ext cx="1656857" cy="511406"/>
          </a:xfrm>
          <a:prstGeom prst="straightConnector1">
            <a:avLst/>
          </a:prstGeom>
          <a:noFill/>
          <a:ln w="19050" cap="flat" cmpd="sng">
            <a:solidFill>
              <a:schemeClr val="dk1"/>
            </a:solidFill>
            <a:prstDash val="solid"/>
            <a:round/>
            <a:headEnd type="none" w="med" len="med"/>
            <a:tailEnd type="oval" w="med" len="med"/>
          </a:ln>
        </p:spPr>
      </p:cxnSp>
      <p:cxnSp>
        <p:nvCxnSpPr>
          <p:cNvPr id="76" name="Google Shape;1146;p49">
            <a:extLst>
              <a:ext uri="{FF2B5EF4-FFF2-40B4-BE49-F238E27FC236}">
                <a16:creationId xmlns:a16="http://schemas.microsoft.com/office/drawing/2014/main" id="{48A5E679-FBD2-4D43-A623-DBAF8005F158}"/>
              </a:ext>
            </a:extLst>
          </p:cNvPr>
          <p:cNvCxnSpPr>
            <a:cxnSpLocks/>
            <a:stCxn id="5" idx="3"/>
            <a:endCxn id="19" idx="1"/>
          </p:cNvCxnSpPr>
          <p:nvPr/>
        </p:nvCxnSpPr>
        <p:spPr>
          <a:xfrm flipV="1">
            <a:off x="2311445" y="1714810"/>
            <a:ext cx="2752783" cy="6226"/>
          </a:xfrm>
          <a:prstGeom prst="straightConnector1">
            <a:avLst/>
          </a:prstGeom>
          <a:noFill/>
          <a:ln w="19050" cap="flat" cmpd="sng">
            <a:solidFill>
              <a:schemeClr val="dk1"/>
            </a:solidFill>
            <a:prstDash val="solid"/>
            <a:round/>
            <a:headEnd type="none" w="med" len="med"/>
            <a:tailEnd type="oval" w="med" len="med"/>
          </a:ln>
        </p:spPr>
      </p:cxnSp>
      <p:pic>
        <p:nvPicPr>
          <p:cNvPr id="18" name="Picture 17">
            <a:extLst>
              <a:ext uri="{FF2B5EF4-FFF2-40B4-BE49-F238E27FC236}">
                <a16:creationId xmlns:a16="http://schemas.microsoft.com/office/drawing/2014/main" id="{48BDEBD5-051B-4A52-8DFC-A31E70007024}"/>
              </a:ext>
            </a:extLst>
          </p:cNvPr>
          <p:cNvPicPr>
            <a:picLocks noChangeAspect="1"/>
          </p:cNvPicPr>
          <p:nvPr/>
        </p:nvPicPr>
        <p:blipFill>
          <a:blip r:embed="rId5"/>
          <a:stretch>
            <a:fillRect/>
          </a:stretch>
        </p:blipFill>
        <p:spPr>
          <a:xfrm>
            <a:off x="1554974" y="3280321"/>
            <a:ext cx="723600" cy="723600"/>
          </a:xfrm>
          <a:prstGeom prst="rect">
            <a:avLst/>
          </a:prstGeom>
        </p:spPr>
      </p:pic>
      <p:pic>
        <p:nvPicPr>
          <p:cNvPr id="35" name="Picture 34" descr="A black rectangle with a black background&#10;&#10;Description automatically generated with low confidence">
            <a:extLst>
              <a:ext uri="{FF2B5EF4-FFF2-40B4-BE49-F238E27FC236}">
                <a16:creationId xmlns:a16="http://schemas.microsoft.com/office/drawing/2014/main" id="{CFEE0F1A-EA18-4925-81CB-BBB8B35A9BB1}"/>
              </a:ext>
            </a:extLst>
          </p:cNvPr>
          <p:cNvPicPr>
            <a:picLocks noChangeAspect="1"/>
          </p:cNvPicPr>
          <p:nvPr/>
        </p:nvPicPr>
        <p:blipFill>
          <a:blip r:embed="rId6"/>
          <a:stretch>
            <a:fillRect/>
          </a:stretch>
        </p:blipFill>
        <p:spPr>
          <a:xfrm>
            <a:off x="1494051" y="2236092"/>
            <a:ext cx="845447" cy="822181"/>
          </a:xfrm>
          <a:prstGeom prst="rect">
            <a:avLst/>
          </a:prstGeom>
        </p:spPr>
      </p:pic>
      <p:cxnSp>
        <p:nvCxnSpPr>
          <p:cNvPr id="43" name="Google Shape;1146;p49">
            <a:extLst>
              <a:ext uri="{FF2B5EF4-FFF2-40B4-BE49-F238E27FC236}">
                <a16:creationId xmlns:a16="http://schemas.microsoft.com/office/drawing/2014/main" id="{B1D22C91-E2E5-4034-B5E1-1A2158B5E6E6}"/>
              </a:ext>
            </a:extLst>
          </p:cNvPr>
          <p:cNvCxnSpPr>
            <a:cxnSpLocks/>
            <a:stCxn id="19" idx="3"/>
            <a:endCxn id="36" idx="1"/>
          </p:cNvCxnSpPr>
          <p:nvPr/>
        </p:nvCxnSpPr>
        <p:spPr>
          <a:xfrm>
            <a:off x="5470304" y="1714810"/>
            <a:ext cx="1656857" cy="1400766"/>
          </a:xfrm>
          <a:prstGeom prst="straightConnector1">
            <a:avLst/>
          </a:prstGeom>
          <a:noFill/>
          <a:ln w="19050" cap="flat" cmpd="sng">
            <a:solidFill>
              <a:schemeClr val="dk1"/>
            </a:solidFill>
            <a:prstDash val="solid"/>
            <a:round/>
            <a:headEnd type="none" w="med" len="med"/>
            <a:tailEnd type="oval" w="med" len="med"/>
          </a:ln>
        </p:spPr>
      </p:cxnSp>
      <p:pic>
        <p:nvPicPr>
          <p:cNvPr id="36" name="Picture 35">
            <a:extLst>
              <a:ext uri="{FF2B5EF4-FFF2-40B4-BE49-F238E27FC236}">
                <a16:creationId xmlns:a16="http://schemas.microsoft.com/office/drawing/2014/main" id="{265210FB-F8AC-4513-B0F6-9813EC107864}"/>
              </a:ext>
            </a:extLst>
          </p:cNvPr>
          <p:cNvPicPr>
            <a:picLocks noChangeAspect="1"/>
          </p:cNvPicPr>
          <p:nvPr/>
        </p:nvPicPr>
        <p:blipFill>
          <a:blip r:embed="rId7">
            <a:duotone>
              <a:schemeClr val="accent4">
                <a:shade val="45000"/>
                <a:satMod val="135000"/>
              </a:schemeClr>
              <a:prstClr val="white"/>
            </a:duotone>
          </a:blip>
          <a:stretch>
            <a:fillRect/>
          </a:stretch>
        </p:blipFill>
        <p:spPr>
          <a:xfrm>
            <a:off x="7127161" y="2647183"/>
            <a:ext cx="936786" cy="936786"/>
          </a:xfrm>
          <a:prstGeom prst="rect">
            <a:avLst/>
          </a:prstGeom>
        </p:spPr>
      </p:pic>
      <p:sp>
        <p:nvSpPr>
          <p:cNvPr id="45" name="Google Shape;1136;p49">
            <a:extLst>
              <a:ext uri="{FF2B5EF4-FFF2-40B4-BE49-F238E27FC236}">
                <a16:creationId xmlns:a16="http://schemas.microsoft.com/office/drawing/2014/main" id="{CEA145C0-1A6E-45DF-B0C3-E5F5185688EE}"/>
              </a:ext>
            </a:extLst>
          </p:cNvPr>
          <p:cNvSpPr/>
          <p:nvPr/>
        </p:nvSpPr>
        <p:spPr>
          <a:xfrm>
            <a:off x="6776859" y="1364222"/>
            <a:ext cx="331104" cy="331104"/>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200">
                <a:solidFill>
                  <a:schemeClr val="bg1"/>
                </a:solidFill>
                <a:latin typeface="Righteous" panose="020B0604020202020204" charset="0"/>
              </a:rPr>
              <a:t>15</a:t>
            </a:r>
            <a:endParaRPr sz="1200">
              <a:solidFill>
                <a:schemeClr val="bg1"/>
              </a:solidFill>
              <a:latin typeface="Righteous" panose="020B0604020202020204" charset="0"/>
            </a:endParaRPr>
          </a:p>
        </p:txBody>
      </p:sp>
      <p:sp>
        <p:nvSpPr>
          <p:cNvPr id="46" name="Google Shape;1136;p49">
            <a:extLst>
              <a:ext uri="{FF2B5EF4-FFF2-40B4-BE49-F238E27FC236}">
                <a16:creationId xmlns:a16="http://schemas.microsoft.com/office/drawing/2014/main" id="{7FAD5509-8D35-4072-8599-B01F42A63DD5}"/>
              </a:ext>
            </a:extLst>
          </p:cNvPr>
          <p:cNvSpPr/>
          <p:nvPr/>
        </p:nvSpPr>
        <p:spPr>
          <a:xfrm>
            <a:off x="6758571" y="2576014"/>
            <a:ext cx="331104" cy="331104"/>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200">
                <a:solidFill>
                  <a:schemeClr val="bg1"/>
                </a:solidFill>
                <a:latin typeface="Righteous" panose="020B0604020202020204" charset="0"/>
              </a:rPr>
              <a:t>15</a:t>
            </a:r>
            <a:endParaRPr sz="1200">
              <a:solidFill>
                <a:schemeClr val="bg1"/>
              </a:solidFill>
              <a:latin typeface="Righteous" panose="020B0604020202020204" charset="0"/>
            </a:endParaRPr>
          </a:p>
        </p:txBody>
      </p:sp>
      <p:pic>
        <p:nvPicPr>
          <p:cNvPr id="47" name="Picture 46">
            <a:extLst>
              <a:ext uri="{FF2B5EF4-FFF2-40B4-BE49-F238E27FC236}">
                <a16:creationId xmlns:a16="http://schemas.microsoft.com/office/drawing/2014/main" id="{3263546C-B235-43FB-BDD0-1A51980381DA}"/>
              </a:ext>
            </a:extLst>
          </p:cNvPr>
          <p:cNvPicPr>
            <a:picLocks noChangeAspect="1"/>
          </p:cNvPicPr>
          <p:nvPr/>
        </p:nvPicPr>
        <p:blipFill>
          <a:blip r:embed="rId7">
            <a:duotone>
              <a:schemeClr val="accent4">
                <a:shade val="45000"/>
                <a:satMod val="135000"/>
              </a:schemeClr>
              <a:prstClr val="white"/>
            </a:duotone>
          </a:blip>
          <a:stretch>
            <a:fillRect/>
          </a:stretch>
        </p:blipFill>
        <p:spPr>
          <a:xfrm>
            <a:off x="7127161" y="1604965"/>
            <a:ext cx="936786" cy="936786"/>
          </a:xfrm>
          <a:prstGeom prst="rect">
            <a:avLst/>
          </a:prstGeom>
        </p:spPr>
      </p:pic>
      <p:cxnSp>
        <p:nvCxnSpPr>
          <p:cNvPr id="50" name="Google Shape;1146;p49">
            <a:extLst>
              <a:ext uri="{FF2B5EF4-FFF2-40B4-BE49-F238E27FC236}">
                <a16:creationId xmlns:a16="http://schemas.microsoft.com/office/drawing/2014/main" id="{688F9871-9F9D-4C88-A70F-3262F8813A21}"/>
              </a:ext>
            </a:extLst>
          </p:cNvPr>
          <p:cNvCxnSpPr>
            <a:cxnSpLocks/>
          </p:cNvCxnSpPr>
          <p:nvPr/>
        </p:nvCxnSpPr>
        <p:spPr>
          <a:xfrm>
            <a:off x="5470304" y="1714810"/>
            <a:ext cx="1656857" cy="358548"/>
          </a:xfrm>
          <a:prstGeom prst="straightConnector1">
            <a:avLst/>
          </a:prstGeom>
          <a:noFill/>
          <a:ln w="19050" cap="flat" cmpd="sng">
            <a:solidFill>
              <a:schemeClr val="dk1"/>
            </a:solidFill>
            <a:prstDash val="solid"/>
            <a:round/>
            <a:headEnd type="none" w="med" len="med"/>
            <a:tailEnd type="oval" w="med" len="med"/>
          </a:ln>
        </p:spPr>
      </p:cxnSp>
      <p:sp>
        <p:nvSpPr>
          <p:cNvPr id="51" name="Google Shape;1136;p49">
            <a:extLst>
              <a:ext uri="{FF2B5EF4-FFF2-40B4-BE49-F238E27FC236}">
                <a16:creationId xmlns:a16="http://schemas.microsoft.com/office/drawing/2014/main" id="{DC2F96F2-4EE0-4BE5-91BF-4D50C93B4BE6}"/>
              </a:ext>
            </a:extLst>
          </p:cNvPr>
          <p:cNvSpPr/>
          <p:nvPr/>
        </p:nvSpPr>
        <p:spPr>
          <a:xfrm>
            <a:off x="2202338" y="3889690"/>
            <a:ext cx="274320" cy="274320"/>
          </a:xfrm>
          <a:prstGeom prst="ellipse">
            <a:avLst/>
          </a:prstGeom>
          <a:solidFill>
            <a:schemeClr val="tx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200">
                <a:solidFill>
                  <a:schemeClr val="bg1"/>
                </a:solidFill>
                <a:latin typeface="Righteous" panose="020B0604020202020204" charset="0"/>
              </a:rPr>
              <a:t>10</a:t>
            </a:r>
            <a:endParaRPr sz="1200">
              <a:solidFill>
                <a:schemeClr val="bg1"/>
              </a:solidFill>
              <a:latin typeface="Righteous" panose="020B0604020202020204" charset="0"/>
            </a:endParaRPr>
          </a:p>
        </p:txBody>
      </p:sp>
      <p:sp>
        <p:nvSpPr>
          <p:cNvPr id="52" name="Google Shape;1136;p49">
            <a:extLst>
              <a:ext uri="{FF2B5EF4-FFF2-40B4-BE49-F238E27FC236}">
                <a16:creationId xmlns:a16="http://schemas.microsoft.com/office/drawing/2014/main" id="{0755FC57-0D90-4E10-9E7B-D7D266958185}"/>
              </a:ext>
            </a:extLst>
          </p:cNvPr>
          <p:cNvSpPr/>
          <p:nvPr/>
        </p:nvSpPr>
        <p:spPr>
          <a:xfrm>
            <a:off x="2404943" y="2840756"/>
            <a:ext cx="274320" cy="274320"/>
          </a:xfrm>
          <a:prstGeom prst="ellipse">
            <a:avLst/>
          </a:prstGeom>
          <a:solidFill>
            <a:schemeClr val="tx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200">
                <a:solidFill>
                  <a:schemeClr val="bg1"/>
                </a:solidFill>
                <a:latin typeface="Righteous" panose="020B0604020202020204" charset="0"/>
              </a:rPr>
              <a:t>10</a:t>
            </a:r>
            <a:endParaRPr sz="1200">
              <a:solidFill>
                <a:schemeClr val="bg1"/>
              </a:solidFill>
              <a:latin typeface="Righteous" panose="020B0604020202020204" charset="0"/>
            </a:endParaRPr>
          </a:p>
        </p:txBody>
      </p:sp>
      <p:sp>
        <p:nvSpPr>
          <p:cNvPr id="53" name="Google Shape;1136;p49">
            <a:extLst>
              <a:ext uri="{FF2B5EF4-FFF2-40B4-BE49-F238E27FC236}">
                <a16:creationId xmlns:a16="http://schemas.microsoft.com/office/drawing/2014/main" id="{8130614B-DF98-48CB-B14C-E709AE377465}"/>
              </a:ext>
            </a:extLst>
          </p:cNvPr>
          <p:cNvSpPr/>
          <p:nvPr/>
        </p:nvSpPr>
        <p:spPr>
          <a:xfrm>
            <a:off x="2339498" y="2024567"/>
            <a:ext cx="274320" cy="274320"/>
          </a:xfrm>
          <a:prstGeom prst="ellipse">
            <a:avLst/>
          </a:prstGeom>
          <a:solidFill>
            <a:schemeClr val="tx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200">
                <a:solidFill>
                  <a:schemeClr val="bg1"/>
                </a:solidFill>
                <a:latin typeface="Righteous" panose="020B0604020202020204" charset="0"/>
              </a:rPr>
              <a:t>10</a:t>
            </a:r>
            <a:endParaRPr sz="1200">
              <a:solidFill>
                <a:schemeClr val="bg1"/>
              </a:solidFill>
              <a:latin typeface="Righteous" panose="020B0604020202020204" charset="0"/>
            </a:endParaRPr>
          </a:p>
        </p:txBody>
      </p:sp>
    </p:spTree>
    <p:extLst>
      <p:ext uri="{BB962C8B-B14F-4D97-AF65-F5344CB8AC3E}">
        <p14:creationId xmlns:p14="http://schemas.microsoft.com/office/powerpoint/2010/main" val="426500727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Scale>
                                      <p:cBhvr>
                                        <p:cTn id="7"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7"/>
                                        </p:tgtEl>
                                        <p:attrNameLst>
                                          <p:attrName>ppt_x</p:attrName>
                                          <p:attrName>ppt_y</p:attrName>
                                        </p:attrNameLst>
                                      </p:cBhvr>
                                    </p:animMotion>
                                    <p:animEffect transition="in" filter="fade">
                                      <p:cBhvr>
                                        <p:cTn id="9" dur="1000"/>
                                        <p:tgtEl>
                                          <p:spTgt spid="47"/>
                                        </p:tgtEl>
                                      </p:cBhvr>
                                    </p:animEffect>
                                  </p:childTnLst>
                                </p:cTn>
                              </p:par>
                            </p:childTnLst>
                          </p:cTn>
                        </p:par>
                        <p:par>
                          <p:cTn id="10" fill="hold">
                            <p:stCondLst>
                              <p:cond delay="1000"/>
                            </p:stCondLst>
                            <p:childTnLst>
                              <p:par>
                                <p:cTn id="11" presetID="22" presetClass="exit" presetSubtype="4" fill="hold" nodeType="afterEffect">
                                  <p:stCondLst>
                                    <p:cond delay="0"/>
                                  </p:stCondLst>
                                  <p:childTnLst>
                                    <p:animEffect transition="out" filter="wipe(down)">
                                      <p:cBhvr>
                                        <p:cTn id="12" dur="500"/>
                                        <p:tgtEl>
                                          <p:spTgt spid="43"/>
                                        </p:tgtEl>
                                      </p:cBhvr>
                                    </p:animEffect>
                                    <p:set>
                                      <p:cBhvr>
                                        <p:cTn id="13" dur="1" fill="hold">
                                          <p:stCondLst>
                                            <p:cond delay="499"/>
                                          </p:stCondLst>
                                        </p:cTn>
                                        <p:tgtEl>
                                          <p:spTgt spid="43"/>
                                        </p:tgtEl>
                                        <p:attrNameLst>
                                          <p:attrName>style.visibility</p:attrName>
                                        </p:attrNameLst>
                                      </p:cBhvr>
                                      <p:to>
                                        <p:strVal val="hidden"/>
                                      </p:to>
                                    </p:set>
                                  </p:childTnLst>
                                </p:cTn>
                              </p:par>
                              <p:par>
                                <p:cTn id="14" presetID="22" presetClass="entr" presetSubtype="8"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wipe(left)">
                                      <p:cBhvr>
                                        <p:cTn id="16" dur="500"/>
                                        <p:tgtEl>
                                          <p:spTgt spid="5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51" grpId="0" animBg="1"/>
      <p:bldP spid="52" grpId="0" animBg="1"/>
      <p:bldP spid="5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tx1"/>
                </a:solidFill>
              </a:rPr>
              <a:t>COUNTER</a:t>
            </a:r>
            <a:endParaRPr>
              <a:solidFill>
                <a:schemeClr val="tx1"/>
              </a:solidFill>
            </a:endParaRPr>
          </a:p>
        </p:txBody>
      </p:sp>
      <p:sp>
        <p:nvSpPr>
          <p:cNvPr id="1138" name="Google Shape;1138;p49"/>
          <p:cNvSpPr/>
          <p:nvPr/>
        </p:nvSpPr>
        <p:spPr>
          <a:xfrm rot="5400000" flipH="1">
            <a:off x="343408" y="3703863"/>
            <a:ext cx="447402" cy="1218872"/>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49"/>
          <p:cNvGrpSpPr/>
          <p:nvPr/>
        </p:nvGrpSpPr>
        <p:grpSpPr>
          <a:xfrm rot="5400000">
            <a:off x="676272" y="4097631"/>
            <a:ext cx="180564" cy="431367"/>
            <a:chOff x="8803899" y="686838"/>
            <a:chExt cx="180564" cy="431367"/>
          </a:xfrm>
        </p:grpSpPr>
        <p:sp>
          <p:nvSpPr>
            <p:cNvPr id="1140" name="Google Shape;1140;p49"/>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4747C290-4E8B-4AAA-94E8-E30622B41426}"/>
              </a:ext>
            </a:extLst>
          </p:cNvPr>
          <p:cNvPicPr>
            <a:picLocks noChangeAspect="1"/>
          </p:cNvPicPr>
          <p:nvPr/>
        </p:nvPicPr>
        <p:blipFill>
          <a:blip r:embed="rId3">
            <a:duotone>
              <a:schemeClr val="accent4">
                <a:shade val="45000"/>
                <a:satMod val="135000"/>
              </a:schemeClr>
              <a:prstClr val="white"/>
            </a:duotone>
          </a:blip>
          <a:stretch>
            <a:fillRect/>
          </a:stretch>
        </p:blipFill>
        <p:spPr>
          <a:xfrm>
            <a:off x="7127161" y="2647183"/>
            <a:ext cx="936786" cy="936786"/>
          </a:xfrm>
          <a:prstGeom prst="rect">
            <a:avLst/>
          </a:prstGeom>
        </p:spPr>
      </p:pic>
      <p:pic>
        <p:nvPicPr>
          <p:cNvPr id="5" name="Picture 4">
            <a:extLst>
              <a:ext uri="{FF2B5EF4-FFF2-40B4-BE49-F238E27FC236}">
                <a16:creationId xmlns:a16="http://schemas.microsoft.com/office/drawing/2014/main" id="{71E0F02E-6A71-4D07-9927-FE2E19EEC017}"/>
              </a:ext>
            </a:extLst>
          </p:cNvPr>
          <p:cNvPicPr>
            <a:picLocks noChangeAspect="1"/>
          </p:cNvPicPr>
          <p:nvPr/>
        </p:nvPicPr>
        <p:blipFill>
          <a:blip r:embed="rId4"/>
          <a:stretch>
            <a:fillRect/>
          </a:stretch>
        </p:blipFill>
        <p:spPr>
          <a:xfrm>
            <a:off x="1587845" y="1359236"/>
            <a:ext cx="723600" cy="723600"/>
          </a:xfrm>
          <a:prstGeom prst="rect">
            <a:avLst/>
          </a:prstGeom>
        </p:spPr>
      </p:pic>
      <p:cxnSp>
        <p:nvCxnSpPr>
          <p:cNvPr id="13" name="Google Shape;1146;p49">
            <a:extLst>
              <a:ext uri="{FF2B5EF4-FFF2-40B4-BE49-F238E27FC236}">
                <a16:creationId xmlns:a16="http://schemas.microsoft.com/office/drawing/2014/main" id="{6C49CD1E-C167-4710-939B-36C06AD829EC}"/>
              </a:ext>
            </a:extLst>
          </p:cNvPr>
          <p:cNvCxnSpPr>
            <a:cxnSpLocks/>
            <a:stCxn id="5" idx="3"/>
            <a:endCxn id="62" idx="1"/>
          </p:cNvCxnSpPr>
          <p:nvPr/>
        </p:nvCxnSpPr>
        <p:spPr>
          <a:xfrm>
            <a:off x="2311445" y="1721036"/>
            <a:ext cx="1362252" cy="937329"/>
          </a:xfrm>
          <a:prstGeom prst="straightConnector1">
            <a:avLst/>
          </a:prstGeom>
          <a:noFill/>
          <a:ln w="19050" cap="flat" cmpd="sng">
            <a:solidFill>
              <a:schemeClr val="dk1"/>
            </a:solidFill>
            <a:prstDash val="solid"/>
            <a:round/>
            <a:headEnd type="none" w="med" len="med"/>
            <a:tailEnd type="oval" w="med" len="med"/>
          </a:ln>
        </p:spPr>
      </p:cxnSp>
      <p:cxnSp>
        <p:nvCxnSpPr>
          <p:cNvPr id="16" name="Google Shape;1146;p49">
            <a:extLst>
              <a:ext uri="{FF2B5EF4-FFF2-40B4-BE49-F238E27FC236}">
                <a16:creationId xmlns:a16="http://schemas.microsoft.com/office/drawing/2014/main" id="{05E650A9-E435-4C95-9F45-1D5AD1AA7F7A}"/>
              </a:ext>
            </a:extLst>
          </p:cNvPr>
          <p:cNvCxnSpPr>
            <a:cxnSpLocks/>
            <a:stCxn id="35" idx="3"/>
            <a:endCxn id="62" idx="1"/>
          </p:cNvCxnSpPr>
          <p:nvPr/>
        </p:nvCxnSpPr>
        <p:spPr>
          <a:xfrm>
            <a:off x="2339498" y="2647183"/>
            <a:ext cx="1334199" cy="11182"/>
          </a:xfrm>
          <a:prstGeom prst="straightConnector1">
            <a:avLst/>
          </a:prstGeom>
          <a:noFill/>
          <a:ln w="19050" cap="flat" cmpd="sng">
            <a:solidFill>
              <a:schemeClr val="dk1"/>
            </a:solidFill>
            <a:prstDash val="solid"/>
            <a:round/>
            <a:headEnd type="none" w="med" len="med"/>
            <a:tailEnd type="oval" w="med" len="med"/>
          </a:ln>
        </p:spPr>
      </p:cxnSp>
      <p:cxnSp>
        <p:nvCxnSpPr>
          <p:cNvPr id="21" name="Google Shape;1146;p49">
            <a:extLst>
              <a:ext uri="{FF2B5EF4-FFF2-40B4-BE49-F238E27FC236}">
                <a16:creationId xmlns:a16="http://schemas.microsoft.com/office/drawing/2014/main" id="{658EABD1-E51D-45F6-8E30-8E42AD3E52DE}"/>
              </a:ext>
            </a:extLst>
          </p:cNvPr>
          <p:cNvCxnSpPr>
            <a:cxnSpLocks/>
            <a:stCxn id="18" idx="3"/>
            <a:endCxn id="62" idx="1"/>
          </p:cNvCxnSpPr>
          <p:nvPr/>
        </p:nvCxnSpPr>
        <p:spPr>
          <a:xfrm flipV="1">
            <a:off x="2278574" y="2658365"/>
            <a:ext cx="1395123" cy="983756"/>
          </a:xfrm>
          <a:prstGeom prst="straightConnector1">
            <a:avLst/>
          </a:prstGeom>
          <a:noFill/>
          <a:ln w="19050" cap="flat" cmpd="sng">
            <a:solidFill>
              <a:schemeClr val="dk1"/>
            </a:solidFill>
            <a:prstDash val="solid"/>
            <a:round/>
            <a:headEnd type="none" w="med" len="med"/>
            <a:tailEnd type="oval" w="med" len="med"/>
          </a:ln>
        </p:spPr>
      </p:cxnSp>
      <p:pic>
        <p:nvPicPr>
          <p:cNvPr id="19" name="Picture 18">
            <a:extLst>
              <a:ext uri="{FF2B5EF4-FFF2-40B4-BE49-F238E27FC236}">
                <a16:creationId xmlns:a16="http://schemas.microsoft.com/office/drawing/2014/main" id="{736AF446-439C-483E-8F20-B2043639CEB6}"/>
              </a:ext>
            </a:extLst>
          </p:cNvPr>
          <p:cNvPicPr>
            <a:picLocks noChangeAspect="1"/>
          </p:cNvPicPr>
          <p:nvPr/>
        </p:nvPicPr>
        <p:blipFill>
          <a:blip r:embed="rId5"/>
          <a:stretch>
            <a:fillRect/>
          </a:stretch>
        </p:blipFill>
        <p:spPr>
          <a:xfrm>
            <a:off x="5064228" y="1511772"/>
            <a:ext cx="406076" cy="406076"/>
          </a:xfrm>
          <a:prstGeom prst="rect">
            <a:avLst/>
          </a:prstGeom>
        </p:spPr>
      </p:pic>
      <p:pic>
        <p:nvPicPr>
          <p:cNvPr id="28" name="Picture 27">
            <a:extLst>
              <a:ext uri="{FF2B5EF4-FFF2-40B4-BE49-F238E27FC236}">
                <a16:creationId xmlns:a16="http://schemas.microsoft.com/office/drawing/2014/main" id="{8FB64458-FC7F-43A3-8AA2-E3B53D8D8ED7}"/>
              </a:ext>
            </a:extLst>
          </p:cNvPr>
          <p:cNvPicPr>
            <a:picLocks noChangeAspect="1"/>
          </p:cNvPicPr>
          <p:nvPr/>
        </p:nvPicPr>
        <p:blipFill>
          <a:blip r:embed="rId5"/>
          <a:stretch>
            <a:fillRect/>
          </a:stretch>
        </p:blipFill>
        <p:spPr>
          <a:xfrm>
            <a:off x="5064229" y="2455327"/>
            <a:ext cx="406075" cy="406075"/>
          </a:xfrm>
          <a:prstGeom prst="rect">
            <a:avLst/>
          </a:prstGeom>
        </p:spPr>
      </p:pic>
      <p:cxnSp>
        <p:nvCxnSpPr>
          <p:cNvPr id="42" name="Google Shape;1146;p49">
            <a:extLst>
              <a:ext uri="{FF2B5EF4-FFF2-40B4-BE49-F238E27FC236}">
                <a16:creationId xmlns:a16="http://schemas.microsoft.com/office/drawing/2014/main" id="{3136E7E9-A3D5-423D-98A8-2A5240075C29}"/>
              </a:ext>
            </a:extLst>
          </p:cNvPr>
          <p:cNvCxnSpPr>
            <a:cxnSpLocks/>
            <a:stCxn id="19" idx="3"/>
            <a:endCxn id="48" idx="1"/>
          </p:cNvCxnSpPr>
          <p:nvPr/>
        </p:nvCxnSpPr>
        <p:spPr>
          <a:xfrm>
            <a:off x="5470304" y="1714810"/>
            <a:ext cx="1656857" cy="358548"/>
          </a:xfrm>
          <a:prstGeom prst="straightConnector1">
            <a:avLst/>
          </a:prstGeom>
          <a:noFill/>
          <a:ln w="19050" cap="flat" cmpd="sng">
            <a:solidFill>
              <a:schemeClr val="dk1"/>
            </a:solidFill>
            <a:prstDash val="solid"/>
            <a:round/>
            <a:headEnd type="none" w="med" len="med"/>
            <a:tailEnd type="oval" w="med" len="med"/>
          </a:ln>
        </p:spPr>
      </p:cxnSp>
      <p:cxnSp>
        <p:nvCxnSpPr>
          <p:cNvPr id="49" name="Google Shape;1146;p49">
            <a:extLst>
              <a:ext uri="{FF2B5EF4-FFF2-40B4-BE49-F238E27FC236}">
                <a16:creationId xmlns:a16="http://schemas.microsoft.com/office/drawing/2014/main" id="{B3081CDE-8718-4373-981F-E1421F14B9B6}"/>
              </a:ext>
            </a:extLst>
          </p:cNvPr>
          <p:cNvCxnSpPr>
            <a:cxnSpLocks/>
            <a:stCxn id="28" idx="3"/>
            <a:endCxn id="3" idx="1"/>
          </p:cNvCxnSpPr>
          <p:nvPr/>
        </p:nvCxnSpPr>
        <p:spPr>
          <a:xfrm>
            <a:off x="5470304" y="2658365"/>
            <a:ext cx="1656857" cy="457211"/>
          </a:xfrm>
          <a:prstGeom prst="straightConnector1">
            <a:avLst/>
          </a:prstGeom>
          <a:noFill/>
          <a:ln w="19050" cap="flat" cmpd="sng">
            <a:solidFill>
              <a:schemeClr val="dk1"/>
            </a:solidFill>
            <a:prstDash val="solid"/>
            <a:round/>
            <a:headEnd type="none" w="med" len="med"/>
            <a:tailEnd type="oval" w="med" len="med"/>
          </a:ln>
        </p:spPr>
      </p:cxnSp>
      <p:cxnSp>
        <p:nvCxnSpPr>
          <p:cNvPr id="57" name="Google Shape;1146;p49">
            <a:extLst>
              <a:ext uri="{FF2B5EF4-FFF2-40B4-BE49-F238E27FC236}">
                <a16:creationId xmlns:a16="http://schemas.microsoft.com/office/drawing/2014/main" id="{55CF2D79-3EA9-481E-A6BF-0DB640F762C2}"/>
              </a:ext>
            </a:extLst>
          </p:cNvPr>
          <p:cNvCxnSpPr>
            <a:cxnSpLocks/>
            <a:stCxn id="39" idx="3"/>
            <a:endCxn id="3" idx="1"/>
          </p:cNvCxnSpPr>
          <p:nvPr/>
        </p:nvCxnSpPr>
        <p:spPr>
          <a:xfrm flipV="1">
            <a:off x="5470304" y="3115576"/>
            <a:ext cx="1656857" cy="511406"/>
          </a:xfrm>
          <a:prstGeom prst="straightConnector1">
            <a:avLst/>
          </a:prstGeom>
          <a:noFill/>
          <a:ln w="19050" cap="flat" cmpd="sng">
            <a:solidFill>
              <a:schemeClr val="dk1"/>
            </a:solidFill>
            <a:prstDash val="solid"/>
            <a:round/>
            <a:headEnd type="none" w="med" len="med"/>
            <a:tailEnd type="oval" w="med" len="med"/>
          </a:ln>
        </p:spPr>
      </p:cxnSp>
      <p:pic>
        <p:nvPicPr>
          <p:cNvPr id="63" name="Picture 6">
            <a:extLst>
              <a:ext uri="{FF2B5EF4-FFF2-40B4-BE49-F238E27FC236}">
                <a16:creationId xmlns:a16="http://schemas.microsoft.com/office/drawing/2014/main" id="{B806B96A-C2A0-483B-941B-A4566F57A2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0247" y="3903033"/>
            <a:ext cx="479187" cy="47918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F5DB4B53-FF63-4536-B0D0-1AD474B393B5}"/>
              </a:ext>
            </a:extLst>
          </p:cNvPr>
          <p:cNvPicPr>
            <a:picLocks noChangeAspect="1"/>
          </p:cNvPicPr>
          <p:nvPr/>
        </p:nvPicPr>
        <p:blipFill>
          <a:blip r:embed="rId7">
            <a:duotone>
              <a:schemeClr val="accent4">
                <a:shade val="45000"/>
                <a:satMod val="135000"/>
              </a:schemeClr>
              <a:prstClr val="white"/>
            </a:duotone>
          </a:blip>
          <a:stretch>
            <a:fillRect/>
          </a:stretch>
        </p:blipFill>
        <p:spPr>
          <a:xfrm>
            <a:off x="3673697" y="2354279"/>
            <a:ext cx="608172" cy="608172"/>
          </a:xfrm>
          <a:prstGeom prst="rect">
            <a:avLst/>
          </a:prstGeom>
        </p:spPr>
      </p:pic>
      <p:cxnSp>
        <p:nvCxnSpPr>
          <p:cNvPr id="76" name="Google Shape;1146;p49">
            <a:extLst>
              <a:ext uri="{FF2B5EF4-FFF2-40B4-BE49-F238E27FC236}">
                <a16:creationId xmlns:a16="http://schemas.microsoft.com/office/drawing/2014/main" id="{48A5E679-FBD2-4D43-A623-DBAF8005F158}"/>
              </a:ext>
            </a:extLst>
          </p:cNvPr>
          <p:cNvCxnSpPr>
            <a:cxnSpLocks/>
            <a:stCxn id="62" idx="3"/>
            <a:endCxn id="19" idx="1"/>
          </p:cNvCxnSpPr>
          <p:nvPr/>
        </p:nvCxnSpPr>
        <p:spPr>
          <a:xfrm flipV="1">
            <a:off x="4281869" y="1714810"/>
            <a:ext cx="782359" cy="943555"/>
          </a:xfrm>
          <a:prstGeom prst="straightConnector1">
            <a:avLst/>
          </a:prstGeom>
          <a:noFill/>
          <a:ln w="19050" cap="flat" cmpd="sng">
            <a:solidFill>
              <a:schemeClr val="dk1"/>
            </a:solidFill>
            <a:prstDash val="solid"/>
            <a:round/>
            <a:headEnd type="none" w="med" len="med"/>
            <a:tailEnd type="oval" w="med" len="med"/>
          </a:ln>
        </p:spPr>
      </p:cxnSp>
      <p:cxnSp>
        <p:nvCxnSpPr>
          <p:cNvPr id="79" name="Google Shape;1146;p49">
            <a:extLst>
              <a:ext uri="{FF2B5EF4-FFF2-40B4-BE49-F238E27FC236}">
                <a16:creationId xmlns:a16="http://schemas.microsoft.com/office/drawing/2014/main" id="{22ED6527-8E60-435E-982D-EEC52EBCB591}"/>
              </a:ext>
            </a:extLst>
          </p:cNvPr>
          <p:cNvCxnSpPr>
            <a:cxnSpLocks/>
            <a:stCxn id="62" idx="3"/>
            <a:endCxn id="39" idx="1"/>
          </p:cNvCxnSpPr>
          <p:nvPr/>
        </p:nvCxnSpPr>
        <p:spPr>
          <a:xfrm>
            <a:off x="4281869" y="2658365"/>
            <a:ext cx="782359" cy="968617"/>
          </a:xfrm>
          <a:prstGeom prst="straightConnector1">
            <a:avLst/>
          </a:prstGeom>
          <a:noFill/>
          <a:ln w="19050" cap="flat" cmpd="sng">
            <a:solidFill>
              <a:schemeClr val="dk1"/>
            </a:solidFill>
            <a:prstDash val="solid"/>
            <a:round/>
            <a:headEnd type="none" w="med" len="med"/>
            <a:tailEnd type="oval" w="med" len="med"/>
          </a:ln>
        </p:spPr>
      </p:cxnSp>
      <p:cxnSp>
        <p:nvCxnSpPr>
          <p:cNvPr id="83" name="Google Shape;1146;p49">
            <a:extLst>
              <a:ext uri="{FF2B5EF4-FFF2-40B4-BE49-F238E27FC236}">
                <a16:creationId xmlns:a16="http://schemas.microsoft.com/office/drawing/2014/main" id="{048EBE36-7EF4-448F-87A6-230F4292866E}"/>
              </a:ext>
            </a:extLst>
          </p:cNvPr>
          <p:cNvCxnSpPr>
            <a:cxnSpLocks/>
            <a:stCxn id="62" idx="3"/>
            <a:endCxn id="28" idx="1"/>
          </p:cNvCxnSpPr>
          <p:nvPr/>
        </p:nvCxnSpPr>
        <p:spPr>
          <a:xfrm>
            <a:off x="4281869" y="2658365"/>
            <a:ext cx="782360" cy="0"/>
          </a:xfrm>
          <a:prstGeom prst="straightConnector1">
            <a:avLst/>
          </a:prstGeom>
          <a:noFill/>
          <a:ln w="19050" cap="flat" cmpd="sng">
            <a:solidFill>
              <a:schemeClr val="dk1"/>
            </a:solidFill>
            <a:prstDash val="solid"/>
            <a:round/>
            <a:headEnd type="none" w="med" len="med"/>
            <a:tailEnd type="oval" w="med" len="med"/>
          </a:ln>
        </p:spPr>
      </p:cxnSp>
      <p:cxnSp>
        <p:nvCxnSpPr>
          <p:cNvPr id="1103" name="Straight Connector 1102">
            <a:extLst>
              <a:ext uri="{FF2B5EF4-FFF2-40B4-BE49-F238E27FC236}">
                <a16:creationId xmlns:a16="http://schemas.microsoft.com/office/drawing/2014/main" id="{B68A5660-A2FC-445B-A929-615579855983}"/>
              </a:ext>
            </a:extLst>
          </p:cNvPr>
          <p:cNvCxnSpPr>
            <a:cxnSpLocks/>
            <a:stCxn id="39" idx="3"/>
            <a:endCxn id="63" idx="1"/>
          </p:cNvCxnSpPr>
          <p:nvPr/>
        </p:nvCxnSpPr>
        <p:spPr>
          <a:xfrm>
            <a:off x="5470304" y="3626982"/>
            <a:ext cx="939943" cy="515645"/>
          </a:xfrm>
          <a:prstGeom prst="line">
            <a:avLst/>
          </a:prstGeom>
          <a:ln>
            <a:solidFill>
              <a:schemeClr val="accent1">
                <a:shade val="95000"/>
                <a:satMod val="10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B37B513-8445-44C0-A17A-B2DF5876C7AA}"/>
              </a:ext>
            </a:extLst>
          </p:cNvPr>
          <p:cNvCxnSpPr>
            <a:cxnSpLocks/>
            <a:stCxn id="28" idx="3"/>
            <a:endCxn id="63" idx="1"/>
          </p:cNvCxnSpPr>
          <p:nvPr/>
        </p:nvCxnSpPr>
        <p:spPr>
          <a:xfrm>
            <a:off x="5470304" y="2658365"/>
            <a:ext cx="939943" cy="1484262"/>
          </a:xfrm>
          <a:prstGeom prst="line">
            <a:avLst/>
          </a:prstGeom>
          <a:ln>
            <a:solidFill>
              <a:schemeClr val="accent1">
                <a:shade val="95000"/>
                <a:satMod val="10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228FC14-A5AE-4091-BC79-FFD96DAAC64B}"/>
              </a:ext>
            </a:extLst>
          </p:cNvPr>
          <p:cNvCxnSpPr>
            <a:cxnSpLocks/>
            <a:stCxn id="19" idx="3"/>
            <a:endCxn id="63" idx="1"/>
          </p:cNvCxnSpPr>
          <p:nvPr/>
        </p:nvCxnSpPr>
        <p:spPr>
          <a:xfrm>
            <a:off x="5470304" y="1714810"/>
            <a:ext cx="939943" cy="2427817"/>
          </a:xfrm>
          <a:prstGeom prst="line">
            <a:avLst/>
          </a:prstGeom>
          <a:ln>
            <a:solidFill>
              <a:schemeClr val="accent1">
                <a:shade val="95000"/>
                <a:satMod val="10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744AF2E6-2ED7-4223-A616-8C9E1856B81B}"/>
              </a:ext>
            </a:extLst>
          </p:cNvPr>
          <p:cNvSpPr txBox="1"/>
          <p:nvPr/>
        </p:nvSpPr>
        <p:spPr>
          <a:xfrm>
            <a:off x="3121857" y="2933631"/>
            <a:ext cx="1739333" cy="307777"/>
          </a:xfrm>
          <a:prstGeom prst="rect">
            <a:avLst/>
          </a:prstGeom>
          <a:noFill/>
          <a:ln>
            <a:noFill/>
          </a:ln>
        </p:spPr>
        <p:txBody>
          <a:bodyPr wrap="square">
            <a:spAutoFit/>
          </a:bodyPr>
          <a:lstStyle/>
          <a:p>
            <a:pPr marL="0" lvl="0" indent="0" algn="ctr" rtl="0">
              <a:lnSpc>
                <a:spcPct val="100000"/>
              </a:lnSpc>
              <a:spcBef>
                <a:spcPts val="0"/>
              </a:spcBef>
              <a:spcAft>
                <a:spcPts val="0"/>
              </a:spcAft>
              <a:buNone/>
            </a:pPr>
            <a:r>
              <a:rPr lang="en-GB">
                <a:solidFill>
                  <a:schemeClr val="accent1"/>
                </a:solidFill>
                <a:latin typeface="Righteous"/>
                <a:ea typeface="Righteous"/>
                <a:cs typeface="Righteous"/>
                <a:sym typeface="Righteous"/>
              </a:rPr>
              <a:t>Load Balancer</a:t>
            </a:r>
          </a:p>
        </p:txBody>
      </p:sp>
      <p:pic>
        <p:nvPicPr>
          <p:cNvPr id="1113" name="Picture 1112">
            <a:extLst>
              <a:ext uri="{FF2B5EF4-FFF2-40B4-BE49-F238E27FC236}">
                <a16:creationId xmlns:a16="http://schemas.microsoft.com/office/drawing/2014/main" id="{66DF9E49-0060-4570-B653-BB09D64E059F}"/>
              </a:ext>
            </a:extLst>
          </p:cNvPr>
          <p:cNvPicPr>
            <a:picLocks noChangeAspect="1"/>
          </p:cNvPicPr>
          <p:nvPr/>
        </p:nvPicPr>
        <p:blipFill>
          <a:blip r:embed="rId8"/>
          <a:stretch>
            <a:fillRect/>
          </a:stretch>
        </p:blipFill>
        <p:spPr>
          <a:xfrm>
            <a:off x="6889434" y="3731076"/>
            <a:ext cx="479187" cy="511132"/>
          </a:xfrm>
          <a:prstGeom prst="rect">
            <a:avLst/>
          </a:prstGeom>
        </p:spPr>
      </p:pic>
      <p:sp>
        <p:nvSpPr>
          <p:cNvPr id="102" name="TextBox 101">
            <a:extLst>
              <a:ext uri="{FF2B5EF4-FFF2-40B4-BE49-F238E27FC236}">
                <a16:creationId xmlns:a16="http://schemas.microsoft.com/office/drawing/2014/main" id="{A1B98F72-4756-4458-9099-015DF7D2DF5F}"/>
              </a:ext>
            </a:extLst>
          </p:cNvPr>
          <p:cNvSpPr txBox="1"/>
          <p:nvPr/>
        </p:nvSpPr>
        <p:spPr>
          <a:xfrm>
            <a:off x="6244415" y="3513647"/>
            <a:ext cx="1739333" cy="307777"/>
          </a:xfrm>
          <a:prstGeom prst="rect">
            <a:avLst/>
          </a:prstGeom>
          <a:noFill/>
          <a:ln>
            <a:noFill/>
          </a:ln>
        </p:spPr>
        <p:txBody>
          <a:bodyPr wrap="square">
            <a:spAutoFit/>
          </a:bodyPr>
          <a:lstStyle/>
          <a:p>
            <a:pPr marL="0" lvl="0" indent="0" algn="ctr" rtl="0">
              <a:lnSpc>
                <a:spcPct val="100000"/>
              </a:lnSpc>
              <a:spcBef>
                <a:spcPts val="0"/>
              </a:spcBef>
              <a:spcAft>
                <a:spcPts val="0"/>
              </a:spcAft>
              <a:buNone/>
            </a:pPr>
            <a:r>
              <a:rPr lang="en-GB">
                <a:solidFill>
                  <a:schemeClr val="tx1"/>
                </a:solidFill>
                <a:latin typeface="Righteous"/>
                <a:ea typeface="Righteous"/>
                <a:cs typeface="Righteous"/>
                <a:sym typeface="Righteous"/>
              </a:rPr>
              <a:t>Counter</a:t>
            </a:r>
          </a:p>
        </p:txBody>
      </p:sp>
      <p:pic>
        <p:nvPicPr>
          <p:cNvPr id="18" name="Picture 17">
            <a:extLst>
              <a:ext uri="{FF2B5EF4-FFF2-40B4-BE49-F238E27FC236}">
                <a16:creationId xmlns:a16="http://schemas.microsoft.com/office/drawing/2014/main" id="{48BDEBD5-051B-4A52-8DFC-A31E70007024}"/>
              </a:ext>
            </a:extLst>
          </p:cNvPr>
          <p:cNvPicPr>
            <a:picLocks noChangeAspect="1"/>
          </p:cNvPicPr>
          <p:nvPr/>
        </p:nvPicPr>
        <p:blipFill>
          <a:blip r:embed="rId9"/>
          <a:stretch>
            <a:fillRect/>
          </a:stretch>
        </p:blipFill>
        <p:spPr>
          <a:xfrm>
            <a:off x="1554974" y="3280321"/>
            <a:ext cx="723600" cy="723600"/>
          </a:xfrm>
          <a:prstGeom prst="rect">
            <a:avLst/>
          </a:prstGeom>
        </p:spPr>
      </p:pic>
      <p:pic>
        <p:nvPicPr>
          <p:cNvPr id="35" name="Picture 34" descr="A black rectangle with a black background&#10;&#10;Description automatically generated with low confidence">
            <a:extLst>
              <a:ext uri="{FF2B5EF4-FFF2-40B4-BE49-F238E27FC236}">
                <a16:creationId xmlns:a16="http://schemas.microsoft.com/office/drawing/2014/main" id="{CFEE0F1A-EA18-4925-81CB-BBB8B35A9BB1}"/>
              </a:ext>
            </a:extLst>
          </p:cNvPr>
          <p:cNvPicPr>
            <a:picLocks noChangeAspect="1"/>
          </p:cNvPicPr>
          <p:nvPr/>
        </p:nvPicPr>
        <p:blipFill>
          <a:blip r:embed="rId10"/>
          <a:stretch>
            <a:fillRect/>
          </a:stretch>
        </p:blipFill>
        <p:spPr>
          <a:xfrm>
            <a:off x="1494051" y="2236092"/>
            <a:ext cx="845447" cy="822181"/>
          </a:xfrm>
          <a:prstGeom prst="rect">
            <a:avLst/>
          </a:prstGeom>
        </p:spPr>
      </p:pic>
      <p:sp>
        <p:nvSpPr>
          <p:cNvPr id="84" name="Google Shape;1136;p49">
            <a:extLst>
              <a:ext uri="{FF2B5EF4-FFF2-40B4-BE49-F238E27FC236}">
                <a16:creationId xmlns:a16="http://schemas.microsoft.com/office/drawing/2014/main" id="{AAA2D8F3-B38E-46A1-BC70-2A897FC9843A}"/>
              </a:ext>
            </a:extLst>
          </p:cNvPr>
          <p:cNvSpPr/>
          <p:nvPr/>
        </p:nvSpPr>
        <p:spPr>
          <a:xfrm>
            <a:off x="2202338" y="3889690"/>
            <a:ext cx="274320" cy="274320"/>
          </a:xfrm>
          <a:prstGeom prst="ellipse">
            <a:avLst/>
          </a:prstGeom>
          <a:solidFill>
            <a:schemeClr val="tx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200">
                <a:solidFill>
                  <a:schemeClr val="bg1"/>
                </a:solidFill>
                <a:latin typeface="Righteous" panose="020B0604020202020204" charset="0"/>
              </a:rPr>
              <a:t>10</a:t>
            </a:r>
            <a:endParaRPr sz="1200">
              <a:solidFill>
                <a:schemeClr val="bg1"/>
              </a:solidFill>
              <a:latin typeface="Righteous" panose="020B0604020202020204" charset="0"/>
            </a:endParaRPr>
          </a:p>
        </p:txBody>
      </p:sp>
      <p:pic>
        <p:nvPicPr>
          <p:cNvPr id="39" name="Picture 38">
            <a:extLst>
              <a:ext uri="{FF2B5EF4-FFF2-40B4-BE49-F238E27FC236}">
                <a16:creationId xmlns:a16="http://schemas.microsoft.com/office/drawing/2014/main" id="{4AC1436C-B30D-4AA6-ACA8-70457075C2AE}"/>
              </a:ext>
            </a:extLst>
          </p:cNvPr>
          <p:cNvPicPr>
            <a:picLocks noChangeAspect="1"/>
          </p:cNvPicPr>
          <p:nvPr/>
        </p:nvPicPr>
        <p:blipFill>
          <a:blip r:embed="rId5"/>
          <a:stretch>
            <a:fillRect/>
          </a:stretch>
        </p:blipFill>
        <p:spPr>
          <a:xfrm>
            <a:off x="5064228" y="3423944"/>
            <a:ext cx="406076" cy="406076"/>
          </a:xfrm>
          <a:prstGeom prst="rect">
            <a:avLst/>
          </a:prstGeom>
        </p:spPr>
      </p:pic>
      <p:sp>
        <p:nvSpPr>
          <p:cNvPr id="43" name="Google Shape;1136;p49">
            <a:extLst>
              <a:ext uri="{FF2B5EF4-FFF2-40B4-BE49-F238E27FC236}">
                <a16:creationId xmlns:a16="http://schemas.microsoft.com/office/drawing/2014/main" id="{B30B8A24-6D13-4E8B-95BD-5FE4527CCC02}"/>
              </a:ext>
            </a:extLst>
          </p:cNvPr>
          <p:cNvSpPr/>
          <p:nvPr/>
        </p:nvSpPr>
        <p:spPr>
          <a:xfrm>
            <a:off x="2404943" y="2840756"/>
            <a:ext cx="274320" cy="274320"/>
          </a:xfrm>
          <a:prstGeom prst="ellipse">
            <a:avLst/>
          </a:prstGeom>
          <a:solidFill>
            <a:schemeClr val="tx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200">
                <a:solidFill>
                  <a:schemeClr val="bg1"/>
                </a:solidFill>
                <a:latin typeface="Righteous" panose="020B0604020202020204" charset="0"/>
              </a:rPr>
              <a:t>10</a:t>
            </a:r>
            <a:endParaRPr sz="1200">
              <a:solidFill>
                <a:schemeClr val="bg1"/>
              </a:solidFill>
              <a:latin typeface="Righteous" panose="020B0604020202020204" charset="0"/>
            </a:endParaRPr>
          </a:p>
        </p:txBody>
      </p:sp>
      <p:sp>
        <p:nvSpPr>
          <p:cNvPr id="44" name="Google Shape;1136;p49">
            <a:extLst>
              <a:ext uri="{FF2B5EF4-FFF2-40B4-BE49-F238E27FC236}">
                <a16:creationId xmlns:a16="http://schemas.microsoft.com/office/drawing/2014/main" id="{3C087E72-BE02-42BD-BC21-F12D4A6C58DC}"/>
              </a:ext>
            </a:extLst>
          </p:cNvPr>
          <p:cNvSpPr/>
          <p:nvPr/>
        </p:nvSpPr>
        <p:spPr>
          <a:xfrm>
            <a:off x="2339498" y="2024567"/>
            <a:ext cx="274320" cy="274320"/>
          </a:xfrm>
          <a:prstGeom prst="ellipse">
            <a:avLst/>
          </a:prstGeom>
          <a:solidFill>
            <a:schemeClr val="tx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200">
                <a:solidFill>
                  <a:schemeClr val="bg1"/>
                </a:solidFill>
                <a:latin typeface="Righteous" panose="020B0604020202020204" charset="0"/>
              </a:rPr>
              <a:t>10</a:t>
            </a:r>
            <a:endParaRPr sz="1200">
              <a:solidFill>
                <a:schemeClr val="bg1"/>
              </a:solidFill>
              <a:latin typeface="Righteous" panose="020B0604020202020204" charset="0"/>
            </a:endParaRPr>
          </a:p>
        </p:txBody>
      </p:sp>
      <p:pic>
        <p:nvPicPr>
          <p:cNvPr id="48" name="Picture 47">
            <a:extLst>
              <a:ext uri="{FF2B5EF4-FFF2-40B4-BE49-F238E27FC236}">
                <a16:creationId xmlns:a16="http://schemas.microsoft.com/office/drawing/2014/main" id="{058D8E65-26B9-49A6-84D0-36D05A8E66DB}"/>
              </a:ext>
            </a:extLst>
          </p:cNvPr>
          <p:cNvPicPr>
            <a:picLocks noChangeAspect="1"/>
          </p:cNvPicPr>
          <p:nvPr/>
        </p:nvPicPr>
        <p:blipFill>
          <a:blip r:embed="rId3">
            <a:duotone>
              <a:schemeClr val="accent4">
                <a:shade val="45000"/>
                <a:satMod val="135000"/>
              </a:schemeClr>
              <a:prstClr val="white"/>
            </a:duotone>
          </a:blip>
          <a:stretch>
            <a:fillRect/>
          </a:stretch>
        </p:blipFill>
        <p:spPr>
          <a:xfrm>
            <a:off x="7127161" y="1604965"/>
            <a:ext cx="936786" cy="936786"/>
          </a:xfrm>
          <a:prstGeom prst="rect">
            <a:avLst/>
          </a:prstGeom>
        </p:spPr>
      </p:pic>
      <p:sp>
        <p:nvSpPr>
          <p:cNvPr id="50" name="Google Shape;1136;p49">
            <a:extLst>
              <a:ext uri="{FF2B5EF4-FFF2-40B4-BE49-F238E27FC236}">
                <a16:creationId xmlns:a16="http://schemas.microsoft.com/office/drawing/2014/main" id="{C532F6AB-40EB-497E-9CCC-2C5CB9B2DE8F}"/>
              </a:ext>
            </a:extLst>
          </p:cNvPr>
          <p:cNvSpPr/>
          <p:nvPr/>
        </p:nvSpPr>
        <p:spPr>
          <a:xfrm>
            <a:off x="6776859" y="1364222"/>
            <a:ext cx="331104" cy="331104"/>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200">
                <a:solidFill>
                  <a:schemeClr val="bg1"/>
                </a:solidFill>
                <a:latin typeface="Righteous" panose="020B0604020202020204" charset="0"/>
              </a:rPr>
              <a:t>15</a:t>
            </a:r>
            <a:endParaRPr sz="1200">
              <a:solidFill>
                <a:schemeClr val="bg1"/>
              </a:solidFill>
              <a:latin typeface="Righteous" panose="020B0604020202020204" charset="0"/>
            </a:endParaRPr>
          </a:p>
        </p:txBody>
      </p:sp>
      <p:sp>
        <p:nvSpPr>
          <p:cNvPr id="51" name="Google Shape;1136;p49">
            <a:extLst>
              <a:ext uri="{FF2B5EF4-FFF2-40B4-BE49-F238E27FC236}">
                <a16:creationId xmlns:a16="http://schemas.microsoft.com/office/drawing/2014/main" id="{8648DAC5-D37F-4687-844B-1F9660FF79C1}"/>
              </a:ext>
            </a:extLst>
          </p:cNvPr>
          <p:cNvSpPr/>
          <p:nvPr/>
        </p:nvSpPr>
        <p:spPr>
          <a:xfrm>
            <a:off x="6758571" y="2576014"/>
            <a:ext cx="331104" cy="331104"/>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US" sz="1200">
                <a:solidFill>
                  <a:schemeClr val="bg1"/>
                </a:solidFill>
                <a:latin typeface="Righteous" panose="020B0604020202020204" charset="0"/>
              </a:rPr>
              <a:t>15</a:t>
            </a:r>
            <a:endParaRPr sz="1200">
              <a:solidFill>
                <a:schemeClr val="bg1"/>
              </a:solidFill>
              <a:latin typeface="Righteous" panose="020B0604020202020204" charset="0"/>
            </a:endParaRPr>
          </a:p>
        </p:txBody>
      </p:sp>
    </p:spTree>
    <p:extLst>
      <p:ext uri="{BB962C8B-B14F-4D97-AF65-F5344CB8AC3E}">
        <p14:creationId xmlns:p14="http://schemas.microsoft.com/office/powerpoint/2010/main" val="4112848288"/>
      </p:ext>
    </p:extLst>
  </p:cSld>
  <p:clrMapOvr>
    <a:masterClrMapping/>
  </p:clrMapOvr>
  <mc:AlternateContent xmlns:mc="http://schemas.openxmlformats.org/markup-compatibility/2006">
    <mc:Choice xmlns:p14="http://schemas.microsoft.com/office/powerpoint/2010/main" Requires="p14">
      <p:transition spd="slow" p14:dur="1200">
        <p:zoom/>
      </p:transition>
    </mc:Choice>
    <mc:Fallback>
      <p:transition spd="slow">
        <p:zo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nodeType="withEffect">
                                  <p:stCondLst>
                                    <p:cond delay="0"/>
                                  </p:stCondLst>
                                  <p:childTnLst>
                                    <p:set>
                                      <p:cBhvr>
                                        <p:cTn id="9" dur="1" fill="hold">
                                          <p:stCondLst>
                                            <p:cond delay="0"/>
                                          </p:stCondLst>
                                        </p:cTn>
                                        <p:tgtEl>
                                          <p:spTgt spid="1113"/>
                                        </p:tgtEl>
                                        <p:attrNameLst>
                                          <p:attrName>style.visibility</p:attrName>
                                        </p:attrNameLst>
                                      </p:cBhvr>
                                      <p:to>
                                        <p:strVal val="visible"/>
                                      </p:to>
                                    </p:set>
                                    <p:animEffect transition="in" filter="fade">
                                      <p:cBhvr>
                                        <p:cTn id="10" dur="500"/>
                                        <p:tgtEl>
                                          <p:spTgt spid="11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1103"/>
                                        </p:tgtEl>
                                        <p:attrNameLst>
                                          <p:attrName>style.visibility</p:attrName>
                                        </p:attrNameLst>
                                      </p:cBhvr>
                                      <p:to>
                                        <p:strVal val="visible"/>
                                      </p:to>
                                    </p:set>
                                    <p:animEffect transition="in" filter="wipe(down)">
                                      <p:cBhvr>
                                        <p:cTn id="17" dur="500"/>
                                        <p:tgtEl>
                                          <p:spTgt spid="1103"/>
                                        </p:tgtEl>
                                      </p:cBhvr>
                                    </p:animEffect>
                                  </p:childTnLst>
                                </p:cTn>
                              </p:par>
                              <p:par>
                                <p:cTn id="18" presetID="22" presetClass="entr" presetSubtype="4" fill="hold" nodeType="withEffect">
                                  <p:stCondLst>
                                    <p:cond delay="0"/>
                                  </p:stCondLst>
                                  <p:childTnLst>
                                    <p:set>
                                      <p:cBhvr>
                                        <p:cTn id="19" dur="1" fill="hold">
                                          <p:stCondLst>
                                            <p:cond delay="0"/>
                                          </p:stCondLst>
                                        </p:cTn>
                                        <p:tgtEl>
                                          <p:spTgt spid="93"/>
                                        </p:tgtEl>
                                        <p:attrNameLst>
                                          <p:attrName>style.visibility</p:attrName>
                                        </p:attrNameLst>
                                      </p:cBhvr>
                                      <p:to>
                                        <p:strVal val="visible"/>
                                      </p:to>
                                    </p:set>
                                    <p:animEffect transition="in" filter="wipe(down)">
                                      <p:cBhvr>
                                        <p:cTn id="20" dur="500"/>
                                        <p:tgtEl>
                                          <p:spTgt spid="93"/>
                                        </p:tgtEl>
                                      </p:cBhvr>
                                    </p:animEffect>
                                  </p:childTnLst>
                                </p:cTn>
                              </p:par>
                              <p:par>
                                <p:cTn id="21" presetID="22" presetClass="entr" presetSubtype="4" fill="hold" nodeType="withEffect">
                                  <p:stCondLst>
                                    <p:cond delay="0"/>
                                  </p:stCondLst>
                                  <p:childTnLst>
                                    <p:set>
                                      <p:cBhvr>
                                        <p:cTn id="22" dur="1" fill="hold">
                                          <p:stCondLst>
                                            <p:cond delay="0"/>
                                          </p:stCondLst>
                                        </p:cTn>
                                        <p:tgtEl>
                                          <p:spTgt spid="97"/>
                                        </p:tgtEl>
                                        <p:attrNameLst>
                                          <p:attrName>style.visibility</p:attrName>
                                        </p:attrNameLst>
                                      </p:cBhvr>
                                      <p:to>
                                        <p:strVal val="visible"/>
                                      </p:to>
                                    </p:set>
                                    <p:animEffect transition="in" filter="wipe(down)">
                                      <p:cBhvr>
                                        <p:cTn id="23"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tx1"/>
                </a:solidFill>
              </a:rPr>
              <a:t>QUEUE</a:t>
            </a:r>
            <a:endParaRPr>
              <a:solidFill>
                <a:schemeClr val="tx1"/>
              </a:solidFill>
            </a:endParaRPr>
          </a:p>
        </p:txBody>
      </p:sp>
      <p:sp>
        <p:nvSpPr>
          <p:cNvPr id="1138" name="Google Shape;1138;p49"/>
          <p:cNvSpPr/>
          <p:nvPr/>
        </p:nvSpPr>
        <p:spPr>
          <a:xfrm rot="5400000" flipH="1">
            <a:off x="343408" y="3703863"/>
            <a:ext cx="447402" cy="1218872"/>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49"/>
          <p:cNvGrpSpPr/>
          <p:nvPr/>
        </p:nvGrpSpPr>
        <p:grpSpPr>
          <a:xfrm rot="5400000">
            <a:off x="676272" y="4097631"/>
            <a:ext cx="180564" cy="431367"/>
            <a:chOff x="8803899" y="686838"/>
            <a:chExt cx="180564" cy="431367"/>
          </a:xfrm>
        </p:grpSpPr>
        <p:sp>
          <p:nvSpPr>
            <p:cNvPr id="1140" name="Google Shape;1140;p49"/>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142;p49">
            <a:extLst>
              <a:ext uri="{FF2B5EF4-FFF2-40B4-BE49-F238E27FC236}">
                <a16:creationId xmlns:a16="http://schemas.microsoft.com/office/drawing/2014/main" id="{2B1BA745-72F8-4A98-AA11-C17FBC6F3ACC}"/>
              </a:ext>
            </a:extLst>
          </p:cNvPr>
          <p:cNvSpPr txBox="1"/>
          <p:nvPr/>
        </p:nvSpPr>
        <p:spPr>
          <a:xfrm>
            <a:off x="3433262" y="1264326"/>
            <a:ext cx="2519864" cy="2825272"/>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1"/>
              </a:solidFill>
              <a:latin typeface="Righteous"/>
              <a:ea typeface="Righteous"/>
              <a:cs typeface="Righteous"/>
              <a:sym typeface="Righteous"/>
            </a:endParaRPr>
          </a:p>
        </p:txBody>
      </p:sp>
      <p:sp>
        <p:nvSpPr>
          <p:cNvPr id="123" name="Google Shape;1096;p47">
            <a:extLst>
              <a:ext uri="{FF2B5EF4-FFF2-40B4-BE49-F238E27FC236}">
                <a16:creationId xmlns:a16="http://schemas.microsoft.com/office/drawing/2014/main" id="{AA522D03-B4A9-4E7F-BF11-ED6D9EAEEB81}"/>
              </a:ext>
            </a:extLst>
          </p:cNvPr>
          <p:cNvSpPr txBox="1">
            <a:spLocks/>
          </p:cNvSpPr>
          <p:nvPr/>
        </p:nvSpPr>
        <p:spPr>
          <a:xfrm>
            <a:off x="912203" y="1990316"/>
            <a:ext cx="969889"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Producer</a:t>
            </a:r>
          </a:p>
        </p:txBody>
      </p:sp>
      <p:sp>
        <p:nvSpPr>
          <p:cNvPr id="124" name="Flowchart: Direct Access Storage 123">
            <a:extLst>
              <a:ext uri="{FF2B5EF4-FFF2-40B4-BE49-F238E27FC236}">
                <a16:creationId xmlns:a16="http://schemas.microsoft.com/office/drawing/2014/main" id="{B1BCFB82-4D1C-4B5A-A1D6-D8148B6AA0D9}"/>
              </a:ext>
            </a:extLst>
          </p:cNvPr>
          <p:cNvSpPr/>
          <p:nvPr/>
        </p:nvSpPr>
        <p:spPr>
          <a:xfrm>
            <a:off x="3602737" y="1741231"/>
            <a:ext cx="2188463" cy="830519"/>
          </a:xfrm>
          <a:prstGeom prst="flowChartMagneticDru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Google Shape;1096;p47">
            <a:extLst>
              <a:ext uri="{FF2B5EF4-FFF2-40B4-BE49-F238E27FC236}">
                <a16:creationId xmlns:a16="http://schemas.microsoft.com/office/drawing/2014/main" id="{19C03430-67BE-453B-B924-86D6A554E0DA}"/>
              </a:ext>
            </a:extLst>
          </p:cNvPr>
          <p:cNvSpPr txBox="1">
            <a:spLocks/>
          </p:cNvSpPr>
          <p:nvPr/>
        </p:nvSpPr>
        <p:spPr>
          <a:xfrm>
            <a:off x="6932874" y="1355915"/>
            <a:ext cx="1029905"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Consumer</a:t>
            </a:r>
          </a:p>
        </p:txBody>
      </p:sp>
      <p:sp>
        <p:nvSpPr>
          <p:cNvPr id="129" name="Google Shape;1096;p47">
            <a:extLst>
              <a:ext uri="{FF2B5EF4-FFF2-40B4-BE49-F238E27FC236}">
                <a16:creationId xmlns:a16="http://schemas.microsoft.com/office/drawing/2014/main" id="{D5CE34BD-2A97-4426-98A8-02BE6DD55156}"/>
              </a:ext>
            </a:extLst>
          </p:cNvPr>
          <p:cNvSpPr txBox="1">
            <a:spLocks/>
          </p:cNvSpPr>
          <p:nvPr/>
        </p:nvSpPr>
        <p:spPr>
          <a:xfrm>
            <a:off x="910484" y="3237074"/>
            <a:ext cx="969889"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Producer</a:t>
            </a:r>
          </a:p>
        </p:txBody>
      </p:sp>
      <p:sp>
        <p:nvSpPr>
          <p:cNvPr id="130" name="Google Shape;1096;p47">
            <a:extLst>
              <a:ext uri="{FF2B5EF4-FFF2-40B4-BE49-F238E27FC236}">
                <a16:creationId xmlns:a16="http://schemas.microsoft.com/office/drawing/2014/main" id="{E106F1DD-C8C8-42A7-BF16-AAD165667630}"/>
              </a:ext>
            </a:extLst>
          </p:cNvPr>
          <p:cNvSpPr txBox="1">
            <a:spLocks/>
          </p:cNvSpPr>
          <p:nvPr/>
        </p:nvSpPr>
        <p:spPr>
          <a:xfrm>
            <a:off x="6932877" y="2586295"/>
            <a:ext cx="1029905"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Consumer</a:t>
            </a:r>
          </a:p>
        </p:txBody>
      </p:sp>
      <p:sp>
        <p:nvSpPr>
          <p:cNvPr id="131" name="Google Shape;1096;p47">
            <a:extLst>
              <a:ext uri="{FF2B5EF4-FFF2-40B4-BE49-F238E27FC236}">
                <a16:creationId xmlns:a16="http://schemas.microsoft.com/office/drawing/2014/main" id="{B1A82A3F-60B9-4C26-8754-4D91BBB65A0B}"/>
              </a:ext>
            </a:extLst>
          </p:cNvPr>
          <p:cNvSpPr txBox="1">
            <a:spLocks/>
          </p:cNvSpPr>
          <p:nvPr/>
        </p:nvSpPr>
        <p:spPr>
          <a:xfrm>
            <a:off x="6932875" y="3816675"/>
            <a:ext cx="1029905"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Consumer</a:t>
            </a:r>
          </a:p>
        </p:txBody>
      </p:sp>
      <p:cxnSp>
        <p:nvCxnSpPr>
          <p:cNvPr id="135" name="Google Shape;1146;p49">
            <a:extLst>
              <a:ext uri="{FF2B5EF4-FFF2-40B4-BE49-F238E27FC236}">
                <a16:creationId xmlns:a16="http://schemas.microsoft.com/office/drawing/2014/main" id="{BABC531E-912D-4717-A302-D93D576268AE}"/>
              </a:ext>
            </a:extLst>
          </p:cNvPr>
          <p:cNvCxnSpPr>
            <a:cxnSpLocks/>
            <a:stCxn id="123" idx="3"/>
            <a:endCxn id="124" idx="1"/>
          </p:cNvCxnSpPr>
          <p:nvPr/>
        </p:nvCxnSpPr>
        <p:spPr>
          <a:xfrm flipV="1">
            <a:off x="1882092" y="2156491"/>
            <a:ext cx="1720645" cy="13213"/>
          </a:xfrm>
          <a:prstGeom prst="straightConnector1">
            <a:avLst/>
          </a:prstGeom>
          <a:noFill/>
          <a:ln w="19050" cap="flat" cmpd="sng">
            <a:solidFill>
              <a:schemeClr val="dk1"/>
            </a:solidFill>
            <a:prstDash val="solid"/>
            <a:round/>
            <a:headEnd type="none" w="med" len="med"/>
            <a:tailEnd type="oval" w="med" len="med"/>
          </a:ln>
        </p:spPr>
      </p:cxnSp>
      <p:cxnSp>
        <p:nvCxnSpPr>
          <p:cNvPr id="140" name="Google Shape;1146;p49">
            <a:extLst>
              <a:ext uri="{FF2B5EF4-FFF2-40B4-BE49-F238E27FC236}">
                <a16:creationId xmlns:a16="http://schemas.microsoft.com/office/drawing/2014/main" id="{6EE9A471-9C46-45DA-BC1E-7378771596B3}"/>
              </a:ext>
            </a:extLst>
          </p:cNvPr>
          <p:cNvCxnSpPr>
            <a:cxnSpLocks/>
            <a:stCxn id="129" idx="3"/>
            <a:endCxn id="124" idx="1"/>
          </p:cNvCxnSpPr>
          <p:nvPr/>
        </p:nvCxnSpPr>
        <p:spPr>
          <a:xfrm flipV="1">
            <a:off x="1880373" y="2156491"/>
            <a:ext cx="1722364" cy="1259971"/>
          </a:xfrm>
          <a:prstGeom prst="straightConnector1">
            <a:avLst/>
          </a:prstGeom>
          <a:noFill/>
          <a:ln w="19050" cap="flat" cmpd="sng">
            <a:solidFill>
              <a:schemeClr val="dk1"/>
            </a:solidFill>
            <a:prstDash val="solid"/>
            <a:round/>
            <a:headEnd type="none" w="med" len="med"/>
            <a:tailEnd type="oval" w="med" len="med"/>
          </a:ln>
        </p:spPr>
      </p:cxnSp>
      <p:cxnSp>
        <p:nvCxnSpPr>
          <p:cNvPr id="143" name="Google Shape;1146;p49">
            <a:extLst>
              <a:ext uri="{FF2B5EF4-FFF2-40B4-BE49-F238E27FC236}">
                <a16:creationId xmlns:a16="http://schemas.microsoft.com/office/drawing/2014/main" id="{B8BD38EC-5C82-490F-821D-A89E4C9EBA78}"/>
              </a:ext>
            </a:extLst>
          </p:cNvPr>
          <p:cNvCxnSpPr>
            <a:cxnSpLocks/>
            <a:stCxn id="124" idx="4"/>
            <a:endCxn id="130" idx="1"/>
          </p:cNvCxnSpPr>
          <p:nvPr/>
        </p:nvCxnSpPr>
        <p:spPr>
          <a:xfrm>
            <a:off x="5791200" y="2156491"/>
            <a:ext cx="1141677" cy="609192"/>
          </a:xfrm>
          <a:prstGeom prst="straightConnector1">
            <a:avLst/>
          </a:prstGeom>
          <a:noFill/>
          <a:ln w="19050" cap="flat" cmpd="sng">
            <a:solidFill>
              <a:schemeClr val="dk1"/>
            </a:solidFill>
            <a:prstDash val="solid"/>
            <a:round/>
            <a:headEnd type="none" w="med" len="med"/>
            <a:tailEnd type="oval" w="med" len="med"/>
          </a:ln>
        </p:spPr>
      </p:cxnSp>
      <p:cxnSp>
        <p:nvCxnSpPr>
          <p:cNvPr id="144" name="Google Shape;1146;p49">
            <a:extLst>
              <a:ext uri="{FF2B5EF4-FFF2-40B4-BE49-F238E27FC236}">
                <a16:creationId xmlns:a16="http://schemas.microsoft.com/office/drawing/2014/main" id="{0C3FAEAA-6539-4986-8306-983E4EEEFC1B}"/>
              </a:ext>
            </a:extLst>
          </p:cNvPr>
          <p:cNvCxnSpPr>
            <a:cxnSpLocks/>
            <a:stCxn id="124" idx="4"/>
            <a:endCxn id="125" idx="1"/>
          </p:cNvCxnSpPr>
          <p:nvPr/>
        </p:nvCxnSpPr>
        <p:spPr>
          <a:xfrm flipV="1">
            <a:off x="5791200" y="1535303"/>
            <a:ext cx="1141674" cy="621188"/>
          </a:xfrm>
          <a:prstGeom prst="straightConnector1">
            <a:avLst/>
          </a:prstGeom>
          <a:noFill/>
          <a:ln w="19050" cap="flat" cmpd="sng">
            <a:solidFill>
              <a:schemeClr val="dk1"/>
            </a:solidFill>
            <a:prstDash val="solid"/>
            <a:round/>
            <a:headEnd type="none" w="med" len="med"/>
            <a:tailEnd type="oval" w="med" len="med"/>
          </a:ln>
        </p:spPr>
      </p:cxnSp>
      <p:pic>
        <p:nvPicPr>
          <p:cNvPr id="145" name="Picture 6">
            <a:extLst>
              <a:ext uri="{FF2B5EF4-FFF2-40B4-BE49-F238E27FC236}">
                <a16:creationId xmlns:a16="http://schemas.microsoft.com/office/drawing/2014/main" id="{527FF3A0-FB82-4A4F-9960-5B5E70C78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8551" y="1295710"/>
            <a:ext cx="479187" cy="479187"/>
          </a:xfrm>
          <a:prstGeom prst="rect">
            <a:avLst/>
          </a:prstGeom>
          <a:noFill/>
          <a:extLst>
            <a:ext uri="{909E8E84-426E-40DD-AFC4-6F175D3DCCD1}">
              <a14:hiddenFill xmlns:a14="http://schemas.microsoft.com/office/drawing/2010/main">
                <a:solidFill>
                  <a:srgbClr val="FFFFFF"/>
                </a:solidFill>
              </a14:hiddenFill>
            </a:ext>
          </a:extLst>
        </p:spPr>
      </p:pic>
      <p:sp>
        <p:nvSpPr>
          <p:cNvPr id="146" name="Flowchart: Direct Access Storage 145">
            <a:extLst>
              <a:ext uri="{FF2B5EF4-FFF2-40B4-BE49-F238E27FC236}">
                <a16:creationId xmlns:a16="http://schemas.microsoft.com/office/drawing/2014/main" id="{7C14367F-AC1D-459F-9802-856C88E132B8}"/>
              </a:ext>
            </a:extLst>
          </p:cNvPr>
          <p:cNvSpPr/>
          <p:nvPr/>
        </p:nvSpPr>
        <p:spPr>
          <a:xfrm>
            <a:off x="3602737" y="3003185"/>
            <a:ext cx="2188463" cy="804214"/>
          </a:xfrm>
          <a:prstGeom prst="flowChartMagneticDru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Google Shape;1146;p49">
            <a:extLst>
              <a:ext uri="{FF2B5EF4-FFF2-40B4-BE49-F238E27FC236}">
                <a16:creationId xmlns:a16="http://schemas.microsoft.com/office/drawing/2014/main" id="{1C386FD7-41D0-4213-B40F-6F2CDC15C715}"/>
              </a:ext>
            </a:extLst>
          </p:cNvPr>
          <p:cNvCxnSpPr>
            <a:cxnSpLocks/>
            <a:stCxn id="129" idx="3"/>
            <a:endCxn id="146" idx="1"/>
          </p:cNvCxnSpPr>
          <p:nvPr/>
        </p:nvCxnSpPr>
        <p:spPr>
          <a:xfrm flipV="1">
            <a:off x="1880373" y="3405292"/>
            <a:ext cx="1722364" cy="11170"/>
          </a:xfrm>
          <a:prstGeom prst="straightConnector1">
            <a:avLst/>
          </a:prstGeom>
          <a:noFill/>
          <a:ln w="19050" cap="flat" cmpd="sng">
            <a:solidFill>
              <a:schemeClr val="dk1"/>
            </a:solidFill>
            <a:prstDash val="solid"/>
            <a:round/>
            <a:headEnd type="none" w="med" len="med"/>
            <a:tailEnd type="oval" w="med" len="med"/>
          </a:ln>
        </p:spPr>
      </p:cxnSp>
      <p:cxnSp>
        <p:nvCxnSpPr>
          <p:cNvPr id="155" name="Google Shape;1146;p49">
            <a:extLst>
              <a:ext uri="{FF2B5EF4-FFF2-40B4-BE49-F238E27FC236}">
                <a16:creationId xmlns:a16="http://schemas.microsoft.com/office/drawing/2014/main" id="{40F29713-5284-4E1E-BED2-2E397239E7CB}"/>
              </a:ext>
            </a:extLst>
          </p:cNvPr>
          <p:cNvCxnSpPr>
            <a:cxnSpLocks/>
            <a:stCxn id="146" idx="4"/>
            <a:endCxn id="130" idx="1"/>
          </p:cNvCxnSpPr>
          <p:nvPr/>
        </p:nvCxnSpPr>
        <p:spPr>
          <a:xfrm flipV="1">
            <a:off x="5791200" y="2765683"/>
            <a:ext cx="1141677" cy="639609"/>
          </a:xfrm>
          <a:prstGeom prst="straightConnector1">
            <a:avLst/>
          </a:prstGeom>
          <a:noFill/>
          <a:ln w="19050" cap="flat" cmpd="sng">
            <a:solidFill>
              <a:schemeClr val="dk1"/>
            </a:solidFill>
            <a:prstDash val="solid"/>
            <a:round/>
            <a:headEnd type="none" w="med" len="med"/>
            <a:tailEnd type="oval" w="med" len="med"/>
          </a:ln>
        </p:spPr>
      </p:cxnSp>
      <p:cxnSp>
        <p:nvCxnSpPr>
          <p:cNvPr id="156" name="Google Shape;1146;p49">
            <a:extLst>
              <a:ext uri="{FF2B5EF4-FFF2-40B4-BE49-F238E27FC236}">
                <a16:creationId xmlns:a16="http://schemas.microsoft.com/office/drawing/2014/main" id="{7196EEBF-E798-4C44-B39D-967CFF25FE38}"/>
              </a:ext>
            </a:extLst>
          </p:cNvPr>
          <p:cNvCxnSpPr>
            <a:cxnSpLocks/>
            <a:stCxn id="146" idx="4"/>
            <a:endCxn id="131" idx="1"/>
          </p:cNvCxnSpPr>
          <p:nvPr/>
        </p:nvCxnSpPr>
        <p:spPr>
          <a:xfrm>
            <a:off x="5791200" y="3405292"/>
            <a:ext cx="1141675" cy="590771"/>
          </a:xfrm>
          <a:prstGeom prst="straightConnector1">
            <a:avLst/>
          </a:prstGeom>
          <a:noFill/>
          <a:ln w="19050" cap="flat" cmpd="sng">
            <a:solidFill>
              <a:schemeClr val="dk1"/>
            </a:solidFill>
            <a:prstDash val="solid"/>
            <a:round/>
            <a:headEnd type="none" w="med" len="med"/>
            <a:tailEnd type="oval" w="med" len="med"/>
          </a:ln>
        </p:spPr>
      </p:cxnSp>
      <p:sp>
        <p:nvSpPr>
          <p:cNvPr id="49" name="Google Shape;1136;p49">
            <a:extLst>
              <a:ext uri="{FF2B5EF4-FFF2-40B4-BE49-F238E27FC236}">
                <a16:creationId xmlns:a16="http://schemas.microsoft.com/office/drawing/2014/main" id="{15AA27DB-8125-45DC-BD10-EEEE5B12A371}"/>
              </a:ext>
            </a:extLst>
          </p:cNvPr>
          <p:cNvSpPr/>
          <p:nvPr/>
        </p:nvSpPr>
        <p:spPr>
          <a:xfrm>
            <a:off x="2824566" y="3183589"/>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 name="Picture 46">
            <a:extLst>
              <a:ext uri="{FF2B5EF4-FFF2-40B4-BE49-F238E27FC236}">
                <a16:creationId xmlns:a16="http://schemas.microsoft.com/office/drawing/2014/main" id="{9F9A8AC4-F3F4-471E-B387-49218F8EF00C}"/>
              </a:ext>
            </a:extLst>
          </p:cNvPr>
          <p:cNvPicPr>
            <a:picLocks noChangeAspect="1"/>
          </p:cNvPicPr>
          <p:nvPr/>
        </p:nvPicPr>
        <p:blipFill>
          <a:blip r:embed="rId4"/>
          <a:stretch>
            <a:fillRect/>
          </a:stretch>
        </p:blipFill>
        <p:spPr>
          <a:xfrm>
            <a:off x="2908176" y="3270877"/>
            <a:ext cx="275875" cy="275875"/>
          </a:xfrm>
          <a:prstGeom prst="rect">
            <a:avLst/>
          </a:prstGeom>
        </p:spPr>
      </p:pic>
      <p:sp>
        <p:nvSpPr>
          <p:cNvPr id="50" name="Google Shape;1136;p49">
            <a:extLst>
              <a:ext uri="{FF2B5EF4-FFF2-40B4-BE49-F238E27FC236}">
                <a16:creationId xmlns:a16="http://schemas.microsoft.com/office/drawing/2014/main" id="{6B4E491C-D2A2-4652-973F-D31FF0F07B45}"/>
              </a:ext>
            </a:extLst>
          </p:cNvPr>
          <p:cNvSpPr/>
          <p:nvPr/>
        </p:nvSpPr>
        <p:spPr>
          <a:xfrm>
            <a:off x="2493643" y="2576350"/>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55" name="Google Shape;1136;p49">
            <a:extLst>
              <a:ext uri="{FF2B5EF4-FFF2-40B4-BE49-F238E27FC236}">
                <a16:creationId xmlns:a16="http://schemas.microsoft.com/office/drawing/2014/main" id="{B19032D4-1B3D-429B-AFB4-E562A4F8BA1F}"/>
              </a:ext>
            </a:extLst>
          </p:cNvPr>
          <p:cNvSpPr/>
          <p:nvPr/>
        </p:nvSpPr>
        <p:spPr>
          <a:xfrm>
            <a:off x="2816946" y="1945906"/>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pic>
        <p:nvPicPr>
          <p:cNvPr id="56" name="Picture 55">
            <a:extLst>
              <a:ext uri="{FF2B5EF4-FFF2-40B4-BE49-F238E27FC236}">
                <a16:creationId xmlns:a16="http://schemas.microsoft.com/office/drawing/2014/main" id="{ED843FF0-371B-476B-8144-BDF52013FE0F}"/>
              </a:ext>
            </a:extLst>
          </p:cNvPr>
          <p:cNvPicPr>
            <a:picLocks noChangeAspect="1"/>
          </p:cNvPicPr>
          <p:nvPr/>
        </p:nvPicPr>
        <p:blipFill>
          <a:blip r:embed="rId4"/>
          <a:stretch>
            <a:fillRect/>
          </a:stretch>
        </p:blipFill>
        <p:spPr>
          <a:xfrm>
            <a:off x="2900556" y="2033194"/>
            <a:ext cx="275875" cy="275875"/>
          </a:xfrm>
          <a:prstGeom prst="rect">
            <a:avLst/>
          </a:prstGeom>
        </p:spPr>
      </p:pic>
      <p:sp>
        <p:nvSpPr>
          <p:cNvPr id="82" name="Google Shape;1096;p47">
            <a:extLst>
              <a:ext uri="{FF2B5EF4-FFF2-40B4-BE49-F238E27FC236}">
                <a16:creationId xmlns:a16="http://schemas.microsoft.com/office/drawing/2014/main" id="{25D765F6-F860-41DB-94B3-C9DE62141728}"/>
              </a:ext>
            </a:extLst>
          </p:cNvPr>
          <p:cNvSpPr txBox="1">
            <a:spLocks/>
          </p:cNvSpPr>
          <p:nvPr/>
        </p:nvSpPr>
        <p:spPr>
          <a:xfrm>
            <a:off x="4985771" y="3230711"/>
            <a:ext cx="45719" cy="376238"/>
          </a:xfrm>
          <a:prstGeom prst="rect">
            <a:avLst/>
          </a:prstGeom>
          <a:solidFill>
            <a:schemeClr val="tx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3" name="Google Shape;1096;p47">
            <a:extLst>
              <a:ext uri="{FF2B5EF4-FFF2-40B4-BE49-F238E27FC236}">
                <a16:creationId xmlns:a16="http://schemas.microsoft.com/office/drawing/2014/main" id="{5735B321-D343-4228-822B-4509C4E40DC6}"/>
              </a:ext>
            </a:extLst>
          </p:cNvPr>
          <p:cNvSpPr txBox="1">
            <a:spLocks/>
          </p:cNvSpPr>
          <p:nvPr/>
        </p:nvSpPr>
        <p:spPr>
          <a:xfrm>
            <a:off x="4352959" y="3228738"/>
            <a:ext cx="45719" cy="376238"/>
          </a:xfrm>
          <a:prstGeom prst="rect">
            <a:avLst/>
          </a:prstGeom>
          <a:solidFill>
            <a:schemeClr val="tx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4" name="Google Shape;1096;p47">
            <a:extLst>
              <a:ext uri="{FF2B5EF4-FFF2-40B4-BE49-F238E27FC236}">
                <a16:creationId xmlns:a16="http://schemas.microsoft.com/office/drawing/2014/main" id="{894533BE-B59A-4347-942B-0463D09B5659}"/>
              </a:ext>
            </a:extLst>
          </p:cNvPr>
          <p:cNvSpPr txBox="1">
            <a:spLocks/>
          </p:cNvSpPr>
          <p:nvPr/>
        </p:nvSpPr>
        <p:spPr>
          <a:xfrm>
            <a:off x="3858563" y="318358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5" name="Google Shape;1096;p47">
            <a:extLst>
              <a:ext uri="{FF2B5EF4-FFF2-40B4-BE49-F238E27FC236}">
                <a16:creationId xmlns:a16="http://schemas.microsoft.com/office/drawing/2014/main" id="{F92A278D-80F1-463F-8322-10793A0A724A}"/>
              </a:ext>
            </a:extLst>
          </p:cNvPr>
          <p:cNvSpPr txBox="1">
            <a:spLocks/>
          </p:cNvSpPr>
          <p:nvPr/>
        </p:nvSpPr>
        <p:spPr>
          <a:xfrm>
            <a:off x="4486185" y="318358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6" name="Google Shape;1096;p47">
            <a:extLst>
              <a:ext uri="{FF2B5EF4-FFF2-40B4-BE49-F238E27FC236}">
                <a16:creationId xmlns:a16="http://schemas.microsoft.com/office/drawing/2014/main" id="{11937F02-BE48-4487-90C0-3E3F537C2B69}"/>
              </a:ext>
            </a:extLst>
          </p:cNvPr>
          <p:cNvSpPr txBox="1">
            <a:spLocks/>
          </p:cNvSpPr>
          <p:nvPr/>
        </p:nvSpPr>
        <p:spPr>
          <a:xfrm>
            <a:off x="5137197" y="318358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7" name="Google Shape;1096;p47">
            <a:extLst>
              <a:ext uri="{FF2B5EF4-FFF2-40B4-BE49-F238E27FC236}">
                <a16:creationId xmlns:a16="http://schemas.microsoft.com/office/drawing/2014/main" id="{5D20ED5B-CB58-493A-8B7A-B11D3817B90A}"/>
              </a:ext>
            </a:extLst>
          </p:cNvPr>
          <p:cNvSpPr txBox="1">
            <a:spLocks/>
          </p:cNvSpPr>
          <p:nvPr/>
        </p:nvSpPr>
        <p:spPr>
          <a:xfrm>
            <a:off x="3846371" y="563741"/>
            <a:ext cx="398544" cy="456227"/>
          </a:xfrm>
          <a:prstGeom prst="rect">
            <a:avLst/>
          </a:prstGeom>
          <a:solidFill>
            <a:schemeClr val="accent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8" name="Google Shape;1096;p47">
            <a:extLst>
              <a:ext uri="{FF2B5EF4-FFF2-40B4-BE49-F238E27FC236}">
                <a16:creationId xmlns:a16="http://schemas.microsoft.com/office/drawing/2014/main" id="{BA779199-D702-4861-8687-6C329674E65F}"/>
              </a:ext>
            </a:extLst>
          </p:cNvPr>
          <p:cNvSpPr txBox="1">
            <a:spLocks/>
          </p:cNvSpPr>
          <p:nvPr/>
        </p:nvSpPr>
        <p:spPr>
          <a:xfrm>
            <a:off x="4473993" y="563741"/>
            <a:ext cx="398544" cy="456227"/>
          </a:xfrm>
          <a:prstGeom prst="rect">
            <a:avLst/>
          </a:prstGeom>
          <a:solidFill>
            <a:schemeClr val="accent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9" name="Google Shape;1096;p47">
            <a:extLst>
              <a:ext uri="{FF2B5EF4-FFF2-40B4-BE49-F238E27FC236}">
                <a16:creationId xmlns:a16="http://schemas.microsoft.com/office/drawing/2014/main" id="{7684914C-1E40-4502-8AA4-0E03B8BD3995}"/>
              </a:ext>
            </a:extLst>
          </p:cNvPr>
          <p:cNvSpPr txBox="1">
            <a:spLocks/>
          </p:cNvSpPr>
          <p:nvPr/>
        </p:nvSpPr>
        <p:spPr>
          <a:xfrm>
            <a:off x="5125005" y="563741"/>
            <a:ext cx="398544" cy="456227"/>
          </a:xfrm>
          <a:prstGeom prst="rect">
            <a:avLst/>
          </a:prstGeom>
          <a:solidFill>
            <a:schemeClr val="accent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grpSp>
        <p:nvGrpSpPr>
          <p:cNvPr id="126" name="Group 125">
            <a:extLst>
              <a:ext uri="{FF2B5EF4-FFF2-40B4-BE49-F238E27FC236}">
                <a16:creationId xmlns:a16="http://schemas.microsoft.com/office/drawing/2014/main" id="{9D992D4E-1DBB-4B89-8071-147FCBFD6644}"/>
              </a:ext>
            </a:extLst>
          </p:cNvPr>
          <p:cNvGrpSpPr/>
          <p:nvPr/>
        </p:nvGrpSpPr>
        <p:grpSpPr>
          <a:xfrm>
            <a:off x="2577253" y="2663638"/>
            <a:ext cx="275875" cy="275875"/>
            <a:chOff x="2577253" y="2663638"/>
            <a:chExt cx="275875" cy="275875"/>
          </a:xfrm>
        </p:grpSpPr>
        <p:sp>
          <p:nvSpPr>
            <p:cNvPr id="138" name="Rectangle: Rounded Corners 137">
              <a:extLst>
                <a:ext uri="{FF2B5EF4-FFF2-40B4-BE49-F238E27FC236}">
                  <a16:creationId xmlns:a16="http://schemas.microsoft.com/office/drawing/2014/main" id="{B3D81CC9-0FCC-4350-A909-76CF561B3247}"/>
                </a:ext>
              </a:extLst>
            </p:cNvPr>
            <p:cNvSpPr/>
            <p:nvPr/>
          </p:nvSpPr>
          <p:spPr>
            <a:xfrm>
              <a:off x="2592085" y="2708737"/>
              <a:ext cx="247313" cy="1847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Picture 138">
              <a:extLst>
                <a:ext uri="{FF2B5EF4-FFF2-40B4-BE49-F238E27FC236}">
                  <a16:creationId xmlns:a16="http://schemas.microsoft.com/office/drawing/2014/main" id="{F75012E0-BBA6-48FD-9BA3-FCE5A03199DE}"/>
                </a:ext>
              </a:extLst>
            </p:cNvPr>
            <p:cNvPicPr>
              <a:picLocks noChangeAspect="1"/>
            </p:cNvPicPr>
            <p:nvPr/>
          </p:nvPicPr>
          <p:blipFill>
            <a:blip r:embed="rId4"/>
            <a:stretch>
              <a:fillRect/>
            </a:stretch>
          </p:blipFill>
          <p:spPr>
            <a:xfrm>
              <a:off x="2577253" y="2663638"/>
              <a:ext cx="275875" cy="275875"/>
            </a:xfrm>
            <a:prstGeom prst="rect">
              <a:avLst/>
            </a:prstGeom>
          </p:spPr>
        </p:pic>
      </p:grpSp>
      <p:sp>
        <p:nvSpPr>
          <p:cNvPr id="127" name="Google Shape;1096;p47">
            <a:extLst>
              <a:ext uri="{FF2B5EF4-FFF2-40B4-BE49-F238E27FC236}">
                <a16:creationId xmlns:a16="http://schemas.microsoft.com/office/drawing/2014/main" id="{9CB338DF-025C-4172-9D9F-2A31CBE11882}"/>
              </a:ext>
            </a:extLst>
          </p:cNvPr>
          <p:cNvSpPr txBox="1">
            <a:spLocks/>
          </p:cNvSpPr>
          <p:nvPr/>
        </p:nvSpPr>
        <p:spPr>
          <a:xfrm>
            <a:off x="4985771" y="1983421"/>
            <a:ext cx="45719" cy="376238"/>
          </a:xfrm>
          <a:prstGeom prst="rect">
            <a:avLst/>
          </a:prstGeom>
          <a:solidFill>
            <a:schemeClr val="tx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128" name="Google Shape;1096;p47">
            <a:extLst>
              <a:ext uri="{FF2B5EF4-FFF2-40B4-BE49-F238E27FC236}">
                <a16:creationId xmlns:a16="http://schemas.microsoft.com/office/drawing/2014/main" id="{B5518AE1-23C9-4735-B4D2-D0B92FDCBA13}"/>
              </a:ext>
            </a:extLst>
          </p:cNvPr>
          <p:cNvSpPr txBox="1">
            <a:spLocks/>
          </p:cNvSpPr>
          <p:nvPr/>
        </p:nvSpPr>
        <p:spPr>
          <a:xfrm>
            <a:off x="4352959" y="1981448"/>
            <a:ext cx="45719" cy="376238"/>
          </a:xfrm>
          <a:prstGeom prst="rect">
            <a:avLst/>
          </a:prstGeom>
          <a:solidFill>
            <a:schemeClr val="tx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77" name="Google Shape;1096;p47">
            <a:extLst>
              <a:ext uri="{FF2B5EF4-FFF2-40B4-BE49-F238E27FC236}">
                <a16:creationId xmlns:a16="http://schemas.microsoft.com/office/drawing/2014/main" id="{54E9CEE7-407D-489D-BB30-0CEB7D54F754}"/>
              </a:ext>
            </a:extLst>
          </p:cNvPr>
          <p:cNvSpPr txBox="1">
            <a:spLocks/>
          </p:cNvSpPr>
          <p:nvPr/>
        </p:nvSpPr>
        <p:spPr>
          <a:xfrm>
            <a:off x="4486185" y="193629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0" name="Google Shape;1096;p47">
            <a:extLst>
              <a:ext uri="{FF2B5EF4-FFF2-40B4-BE49-F238E27FC236}">
                <a16:creationId xmlns:a16="http://schemas.microsoft.com/office/drawing/2014/main" id="{51473B55-09A5-484D-A470-3FBFB0CA1DFA}"/>
              </a:ext>
            </a:extLst>
          </p:cNvPr>
          <p:cNvSpPr txBox="1">
            <a:spLocks/>
          </p:cNvSpPr>
          <p:nvPr/>
        </p:nvSpPr>
        <p:spPr>
          <a:xfrm>
            <a:off x="5137197" y="193629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133" name="Google Shape;1096;p47">
            <a:extLst>
              <a:ext uri="{FF2B5EF4-FFF2-40B4-BE49-F238E27FC236}">
                <a16:creationId xmlns:a16="http://schemas.microsoft.com/office/drawing/2014/main" id="{569D9247-82B1-4A5E-A49C-59A428765727}"/>
              </a:ext>
            </a:extLst>
          </p:cNvPr>
          <p:cNvSpPr txBox="1">
            <a:spLocks/>
          </p:cNvSpPr>
          <p:nvPr/>
        </p:nvSpPr>
        <p:spPr>
          <a:xfrm>
            <a:off x="3858563" y="193629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Tree>
    <p:extLst>
      <p:ext uri="{BB962C8B-B14F-4D97-AF65-F5344CB8AC3E}">
        <p14:creationId xmlns:p14="http://schemas.microsoft.com/office/powerpoint/2010/main" val="1535827466"/>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left)">
                                      <p:cBhvr>
                                        <p:cTn id="7" dur="200"/>
                                        <p:tgtEl>
                                          <p:spTgt spid="1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9"/>
                                        </p:tgtEl>
                                        <p:attrNameLst>
                                          <p:attrName>style.visibility</p:attrName>
                                        </p:attrNameLst>
                                      </p:cBhvr>
                                      <p:to>
                                        <p:strVal val="visible"/>
                                      </p:to>
                                    </p:set>
                                    <p:animEffect transition="in" filter="wipe(left)">
                                      <p:cBhvr>
                                        <p:cTn id="10" dur="200"/>
                                        <p:tgtEl>
                                          <p:spTgt spid="129"/>
                                        </p:tgtEl>
                                      </p:cBhvr>
                                    </p:animEffect>
                                  </p:childTnLst>
                                </p:cTn>
                              </p:par>
                              <p:par>
                                <p:cTn id="11" presetID="22" presetClass="entr" presetSubtype="8" fill="hold" nodeType="withEffect">
                                  <p:stCondLst>
                                    <p:cond delay="100"/>
                                  </p:stCondLst>
                                  <p:childTnLst>
                                    <p:set>
                                      <p:cBhvr>
                                        <p:cTn id="12" dur="1" fill="hold">
                                          <p:stCondLst>
                                            <p:cond delay="0"/>
                                          </p:stCondLst>
                                        </p:cTn>
                                        <p:tgtEl>
                                          <p:spTgt spid="135"/>
                                        </p:tgtEl>
                                        <p:attrNameLst>
                                          <p:attrName>style.visibility</p:attrName>
                                        </p:attrNameLst>
                                      </p:cBhvr>
                                      <p:to>
                                        <p:strVal val="visible"/>
                                      </p:to>
                                    </p:set>
                                    <p:animEffect transition="in" filter="wipe(left)">
                                      <p:cBhvr>
                                        <p:cTn id="13" dur="400"/>
                                        <p:tgtEl>
                                          <p:spTgt spid="135"/>
                                        </p:tgtEl>
                                      </p:cBhvr>
                                    </p:animEffect>
                                  </p:childTnLst>
                                </p:cTn>
                              </p:par>
                              <p:par>
                                <p:cTn id="14" presetID="22" presetClass="entr" presetSubtype="8" fill="hold" nodeType="withEffect">
                                  <p:stCondLst>
                                    <p:cond delay="100"/>
                                  </p:stCondLst>
                                  <p:childTnLst>
                                    <p:set>
                                      <p:cBhvr>
                                        <p:cTn id="15" dur="1" fill="hold">
                                          <p:stCondLst>
                                            <p:cond delay="0"/>
                                          </p:stCondLst>
                                        </p:cTn>
                                        <p:tgtEl>
                                          <p:spTgt spid="140"/>
                                        </p:tgtEl>
                                        <p:attrNameLst>
                                          <p:attrName>style.visibility</p:attrName>
                                        </p:attrNameLst>
                                      </p:cBhvr>
                                      <p:to>
                                        <p:strVal val="visible"/>
                                      </p:to>
                                    </p:set>
                                    <p:animEffect transition="in" filter="wipe(left)">
                                      <p:cBhvr>
                                        <p:cTn id="16" dur="400"/>
                                        <p:tgtEl>
                                          <p:spTgt spid="140"/>
                                        </p:tgtEl>
                                      </p:cBhvr>
                                    </p:animEffect>
                                  </p:childTnLst>
                                </p:cTn>
                              </p:par>
                              <p:par>
                                <p:cTn id="17" presetID="22" presetClass="entr" presetSubtype="8" fill="hold" nodeType="withEffect">
                                  <p:stCondLst>
                                    <p:cond delay="100"/>
                                  </p:stCondLst>
                                  <p:childTnLst>
                                    <p:set>
                                      <p:cBhvr>
                                        <p:cTn id="18" dur="1" fill="hold">
                                          <p:stCondLst>
                                            <p:cond delay="0"/>
                                          </p:stCondLst>
                                        </p:cTn>
                                        <p:tgtEl>
                                          <p:spTgt spid="153"/>
                                        </p:tgtEl>
                                        <p:attrNameLst>
                                          <p:attrName>style.visibility</p:attrName>
                                        </p:attrNameLst>
                                      </p:cBhvr>
                                      <p:to>
                                        <p:strVal val="visible"/>
                                      </p:to>
                                    </p:set>
                                    <p:animEffect transition="in" filter="wipe(left)">
                                      <p:cBhvr>
                                        <p:cTn id="19" dur="400"/>
                                        <p:tgtEl>
                                          <p:spTgt spid="153"/>
                                        </p:tgtEl>
                                      </p:cBhvr>
                                    </p:animEffect>
                                  </p:childTnLst>
                                </p:cTn>
                              </p:par>
                              <p:par>
                                <p:cTn id="20" presetID="22" presetClass="entr" presetSubtype="8" fill="hold" grpId="0" nodeType="withEffect">
                                  <p:stCondLst>
                                    <p:cond delay="400"/>
                                  </p:stCondLst>
                                  <p:childTnLst>
                                    <p:set>
                                      <p:cBhvr>
                                        <p:cTn id="21" dur="1" fill="hold">
                                          <p:stCondLst>
                                            <p:cond delay="0"/>
                                          </p:stCondLst>
                                        </p:cTn>
                                        <p:tgtEl>
                                          <p:spTgt spid="146"/>
                                        </p:tgtEl>
                                        <p:attrNameLst>
                                          <p:attrName>style.visibility</p:attrName>
                                        </p:attrNameLst>
                                      </p:cBhvr>
                                      <p:to>
                                        <p:strVal val="visible"/>
                                      </p:to>
                                    </p:set>
                                    <p:animEffect transition="in" filter="wipe(left)">
                                      <p:cBhvr>
                                        <p:cTn id="22" dur="400"/>
                                        <p:tgtEl>
                                          <p:spTgt spid="146"/>
                                        </p:tgtEl>
                                      </p:cBhvr>
                                    </p:animEffect>
                                  </p:childTnLst>
                                </p:cTn>
                              </p:par>
                              <p:par>
                                <p:cTn id="23" presetID="22" presetClass="entr" presetSubtype="8" fill="hold" grpId="0" nodeType="withEffect">
                                  <p:stCondLst>
                                    <p:cond delay="400"/>
                                  </p:stCondLst>
                                  <p:childTnLst>
                                    <p:set>
                                      <p:cBhvr>
                                        <p:cTn id="24" dur="1" fill="hold">
                                          <p:stCondLst>
                                            <p:cond delay="0"/>
                                          </p:stCondLst>
                                        </p:cTn>
                                        <p:tgtEl>
                                          <p:spTgt spid="124"/>
                                        </p:tgtEl>
                                        <p:attrNameLst>
                                          <p:attrName>style.visibility</p:attrName>
                                        </p:attrNameLst>
                                      </p:cBhvr>
                                      <p:to>
                                        <p:strVal val="visible"/>
                                      </p:to>
                                    </p:set>
                                    <p:animEffect transition="in" filter="wipe(left)">
                                      <p:cBhvr>
                                        <p:cTn id="25" dur="400"/>
                                        <p:tgtEl>
                                          <p:spTgt spid="124"/>
                                        </p:tgtEl>
                                      </p:cBhvr>
                                    </p:animEffect>
                                  </p:childTnLst>
                                </p:cTn>
                              </p:par>
                              <p:par>
                                <p:cTn id="26" presetID="22" presetClass="entr" presetSubtype="8" fill="hold" nodeType="withEffect">
                                  <p:stCondLst>
                                    <p:cond delay="700"/>
                                  </p:stCondLst>
                                  <p:childTnLst>
                                    <p:set>
                                      <p:cBhvr>
                                        <p:cTn id="27" dur="1" fill="hold">
                                          <p:stCondLst>
                                            <p:cond delay="0"/>
                                          </p:stCondLst>
                                        </p:cTn>
                                        <p:tgtEl>
                                          <p:spTgt spid="144"/>
                                        </p:tgtEl>
                                        <p:attrNameLst>
                                          <p:attrName>style.visibility</p:attrName>
                                        </p:attrNameLst>
                                      </p:cBhvr>
                                      <p:to>
                                        <p:strVal val="visible"/>
                                      </p:to>
                                    </p:set>
                                    <p:animEffect transition="in" filter="wipe(left)">
                                      <p:cBhvr>
                                        <p:cTn id="28" dur="400"/>
                                        <p:tgtEl>
                                          <p:spTgt spid="144"/>
                                        </p:tgtEl>
                                      </p:cBhvr>
                                    </p:animEffect>
                                  </p:childTnLst>
                                </p:cTn>
                              </p:par>
                              <p:par>
                                <p:cTn id="29" presetID="22" presetClass="entr" presetSubtype="8" fill="hold" nodeType="withEffect">
                                  <p:stCondLst>
                                    <p:cond delay="700"/>
                                  </p:stCondLst>
                                  <p:childTnLst>
                                    <p:set>
                                      <p:cBhvr>
                                        <p:cTn id="30" dur="1" fill="hold">
                                          <p:stCondLst>
                                            <p:cond delay="0"/>
                                          </p:stCondLst>
                                        </p:cTn>
                                        <p:tgtEl>
                                          <p:spTgt spid="143"/>
                                        </p:tgtEl>
                                        <p:attrNameLst>
                                          <p:attrName>style.visibility</p:attrName>
                                        </p:attrNameLst>
                                      </p:cBhvr>
                                      <p:to>
                                        <p:strVal val="visible"/>
                                      </p:to>
                                    </p:set>
                                    <p:animEffect transition="in" filter="wipe(left)">
                                      <p:cBhvr>
                                        <p:cTn id="31" dur="400"/>
                                        <p:tgtEl>
                                          <p:spTgt spid="143"/>
                                        </p:tgtEl>
                                      </p:cBhvr>
                                    </p:animEffect>
                                  </p:childTnLst>
                                </p:cTn>
                              </p:par>
                              <p:par>
                                <p:cTn id="32" presetID="22" presetClass="entr" presetSubtype="8" fill="hold" nodeType="withEffect">
                                  <p:stCondLst>
                                    <p:cond delay="700"/>
                                  </p:stCondLst>
                                  <p:childTnLst>
                                    <p:set>
                                      <p:cBhvr>
                                        <p:cTn id="33" dur="1" fill="hold">
                                          <p:stCondLst>
                                            <p:cond delay="0"/>
                                          </p:stCondLst>
                                        </p:cTn>
                                        <p:tgtEl>
                                          <p:spTgt spid="155"/>
                                        </p:tgtEl>
                                        <p:attrNameLst>
                                          <p:attrName>style.visibility</p:attrName>
                                        </p:attrNameLst>
                                      </p:cBhvr>
                                      <p:to>
                                        <p:strVal val="visible"/>
                                      </p:to>
                                    </p:set>
                                    <p:animEffect transition="in" filter="wipe(left)">
                                      <p:cBhvr>
                                        <p:cTn id="34" dur="400"/>
                                        <p:tgtEl>
                                          <p:spTgt spid="155"/>
                                        </p:tgtEl>
                                      </p:cBhvr>
                                    </p:animEffect>
                                  </p:childTnLst>
                                </p:cTn>
                              </p:par>
                              <p:par>
                                <p:cTn id="35" presetID="22" presetClass="entr" presetSubtype="8" fill="hold" nodeType="withEffect">
                                  <p:stCondLst>
                                    <p:cond delay="700"/>
                                  </p:stCondLst>
                                  <p:childTnLst>
                                    <p:set>
                                      <p:cBhvr>
                                        <p:cTn id="36" dur="1" fill="hold">
                                          <p:stCondLst>
                                            <p:cond delay="0"/>
                                          </p:stCondLst>
                                        </p:cTn>
                                        <p:tgtEl>
                                          <p:spTgt spid="156"/>
                                        </p:tgtEl>
                                        <p:attrNameLst>
                                          <p:attrName>style.visibility</p:attrName>
                                        </p:attrNameLst>
                                      </p:cBhvr>
                                      <p:to>
                                        <p:strVal val="visible"/>
                                      </p:to>
                                    </p:set>
                                    <p:animEffect transition="in" filter="wipe(left)">
                                      <p:cBhvr>
                                        <p:cTn id="37" dur="400"/>
                                        <p:tgtEl>
                                          <p:spTgt spid="156"/>
                                        </p:tgtEl>
                                      </p:cBhvr>
                                    </p:animEffect>
                                  </p:childTnLst>
                                </p:cTn>
                              </p:par>
                              <p:par>
                                <p:cTn id="38" presetID="22" presetClass="entr" presetSubtype="8" fill="hold" grpId="0" nodeType="withEffect">
                                  <p:stCondLst>
                                    <p:cond delay="1000"/>
                                  </p:stCondLst>
                                  <p:childTnLst>
                                    <p:set>
                                      <p:cBhvr>
                                        <p:cTn id="39" dur="1" fill="hold">
                                          <p:stCondLst>
                                            <p:cond delay="0"/>
                                          </p:stCondLst>
                                        </p:cTn>
                                        <p:tgtEl>
                                          <p:spTgt spid="131"/>
                                        </p:tgtEl>
                                        <p:attrNameLst>
                                          <p:attrName>style.visibility</p:attrName>
                                        </p:attrNameLst>
                                      </p:cBhvr>
                                      <p:to>
                                        <p:strVal val="visible"/>
                                      </p:to>
                                    </p:set>
                                    <p:animEffect transition="in" filter="wipe(left)">
                                      <p:cBhvr>
                                        <p:cTn id="40" dur="200"/>
                                        <p:tgtEl>
                                          <p:spTgt spid="131"/>
                                        </p:tgtEl>
                                      </p:cBhvr>
                                    </p:animEffect>
                                  </p:childTnLst>
                                </p:cTn>
                              </p:par>
                              <p:par>
                                <p:cTn id="41" presetID="22" presetClass="entr" presetSubtype="8" fill="hold" grpId="0" nodeType="withEffect">
                                  <p:stCondLst>
                                    <p:cond delay="1000"/>
                                  </p:stCondLst>
                                  <p:childTnLst>
                                    <p:set>
                                      <p:cBhvr>
                                        <p:cTn id="42" dur="1" fill="hold">
                                          <p:stCondLst>
                                            <p:cond delay="0"/>
                                          </p:stCondLst>
                                        </p:cTn>
                                        <p:tgtEl>
                                          <p:spTgt spid="130"/>
                                        </p:tgtEl>
                                        <p:attrNameLst>
                                          <p:attrName>style.visibility</p:attrName>
                                        </p:attrNameLst>
                                      </p:cBhvr>
                                      <p:to>
                                        <p:strVal val="visible"/>
                                      </p:to>
                                    </p:set>
                                    <p:animEffect transition="in" filter="wipe(left)">
                                      <p:cBhvr>
                                        <p:cTn id="43" dur="200"/>
                                        <p:tgtEl>
                                          <p:spTgt spid="130"/>
                                        </p:tgtEl>
                                      </p:cBhvr>
                                    </p:animEffect>
                                  </p:childTnLst>
                                </p:cTn>
                              </p:par>
                              <p:par>
                                <p:cTn id="44" presetID="22" presetClass="entr" presetSubtype="8" fill="hold" grpId="0" nodeType="withEffect">
                                  <p:stCondLst>
                                    <p:cond delay="1000"/>
                                  </p:stCondLst>
                                  <p:childTnLst>
                                    <p:set>
                                      <p:cBhvr>
                                        <p:cTn id="45" dur="1" fill="hold">
                                          <p:stCondLst>
                                            <p:cond delay="0"/>
                                          </p:stCondLst>
                                        </p:cTn>
                                        <p:tgtEl>
                                          <p:spTgt spid="125"/>
                                        </p:tgtEl>
                                        <p:attrNameLst>
                                          <p:attrName>style.visibility</p:attrName>
                                        </p:attrNameLst>
                                      </p:cBhvr>
                                      <p:to>
                                        <p:strVal val="visible"/>
                                      </p:to>
                                    </p:set>
                                    <p:animEffect transition="in" filter="wipe(left)">
                                      <p:cBhvr>
                                        <p:cTn id="46" dur="200"/>
                                        <p:tgtEl>
                                          <p:spTgt spid="1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wipe(up)">
                                      <p:cBhvr>
                                        <p:cTn id="51" dur="500"/>
                                        <p:tgtEl>
                                          <p:spTgt spid="84"/>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133"/>
                                        </p:tgtEl>
                                        <p:attrNameLst>
                                          <p:attrName>style.visibility</p:attrName>
                                        </p:attrNameLst>
                                      </p:cBhvr>
                                      <p:to>
                                        <p:strVal val="visible"/>
                                      </p:to>
                                    </p:set>
                                    <p:animEffect transition="in" filter="wipe(up)">
                                      <p:cBhvr>
                                        <p:cTn id="54" dur="500"/>
                                        <p:tgtEl>
                                          <p:spTgt spid="133"/>
                                        </p:tgtEl>
                                      </p:cBhvr>
                                    </p:animEffect>
                                  </p:childTnLst>
                                </p:cTn>
                              </p:par>
                              <p:par>
                                <p:cTn id="55" presetID="22" presetClass="entr" presetSubtype="1" fill="hold" grpId="0" nodeType="withEffect">
                                  <p:stCondLst>
                                    <p:cond delay="100"/>
                                  </p:stCondLst>
                                  <p:childTnLst>
                                    <p:set>
                                      <p:cBhvr>
                                        <p:cTn id="56" dur="1" fill="hold">
                                          <p:stCondLst>
                                            <p:cond delay="0"/>
                                          </p:stCondLst>
                                        </p:cTn>
                                        <p:tgtEl>
                                          <p:spTgt spid="128"/>
                                        </p:tgtEl>
                                        <p:attrNameLst>
                                          <p:attrName>style.visibility</p:attrName>
                                        </p:attrNameLst>
                                      </p:cBhvr>
                                      <p:to>
                                        <p:strVal val="visible"/>
                                      </p:to>
                                    </p:set>
                                    <p:animEffect transition="in" filter="wipe(up)">
                                      <p:cBhvr>
                                        <p:cTn id="57" dur="500"/>
                                        <p:tgtEl>
                                          <p:spTgt spid="128"/>
                                        </p:tgtEl>
                                      </p:cBhvr>
                                    </p:animEffect>
                                  </p:childTnLst>
                                </p:cTn>
                              </p:par>
                              <p:par>
                                <p:cTn id="58" presetID="22" presetClass="entr" presetSubtype="1" fill="hold" grpId="0" nodeType="withEffect">
                                  <p:stCondLst>
                                    <p:cond delay="100"/>
                                  </p:stCondLst>
                                  <p:childTnLst>
                                    <p:set>
                                      <p:cBhvr>
                                        <p:cTn id="59" dur="1" fill="hold">
                                          <p:stCondLst>
                                            <p:cond delay="0"/>
                                          </p:stCondLst>
                                        </p:cTn>
                                        <p:tgtEl>
                                          <p:spTgt spid="83"/>
                                        </p:tgtEl>
                                        <p:attrNameLst>
                                          <p:attrName>style.visibility</p:attrName>
                                        </p:attrNameLst>
                                      </p:cBhvr>
                                      <p:to>
                                        <p:strVal val="visible"/>
                                      </p:to>
                                    </p:set>
                                    <p:animEffect transition="in" filter="wipe(up)">
                                      <p:cBhvr>
                                        <p:cTn id="60" dur="500"/>
                                        <p:tgtEl>
                                          <p:spTgt spid="83"/>
                                        </p:tgtEl>
                                      </p:cBhvr>
                                    </p:animEffect>
                                  </p:childTnLst>
                                </p:cTn>
                              </p:par>
                              <p:par>
                                <p:cTn id="61" presetID="22" presetClass="entr" presetSubtype="1" fill="hold" grpId="0" nodeType="withEffect">
                                  <p:stCondLst>
                                    <p:cond delay="200"/>
                                  </p:stCondLst>
                                  <p:childTnLst>
                                    <p:set>
                                      <p:cBhvr>
                                        <p:cTn id="62" dur="1" fill="hold">
                                          <p:stCondLst>
                                            <p:cond delay="0"/>
                                          </p:stCondLst>
                                        </p:cTn>
                                        <p:tgtEl>
                                          <p:spTgt spid="85"/>
                                        </p:tgtEl>
                                        <p:attrNameLst>
                                          <p:attrName>style.visibility</p:attrName>
                                        </p:attrNameLst>
                                      </p:cBhvr>
                                      <p:to>
                                        <p:strVal val="visible"/>
                                      </p:to>
                                    </p:set>
                                    <p:animEffect transition="in" filter="wipe(up)">
                                      <p:cBhvr>
                                        <p:cTn id="63" dur="500"/>
                                        <p:tgtEl>
                                          <p:spTgt spid="85"/>
                                        </p:tgtEl>
                                      </p:cBhvr>
                                    </p:animEffect>
                                  </p:childTnLst>
                                </p:cTn>
                              </p:par>
                              <p:par>
                                <p:cTn id="64" presetID="22" presetClass="entr" presetSubtype="1" fill="hold" grpId="0" nodeType="withEffect">
                                  <p:stCondLst>
                                    <p:cond delay="200"/>
                                  </p:stCondLst>
                                  <p:childTnLst>
                                    <p:set>
                                      <p:cBhvr>
                                        <p:cTn id="65" dur="1" fill="hold">
                                          <p:stCondLst>
                                            <p:cond delay="0"/>
                                          </p:stCondLst>
                                        </p:cTn>
                                        <p:tgtEl>
                                          <p:spTgt spid="77"/>
                                        </p:tgtEl>
                                        <p:attrNameLst>
                                          <p:attrName>style.visibility</p:attrName>
                                        </p:attrNameLst>
                                      </p:cBhvr>
                                      <p:to>
                                        <p:strVal val="visible"/>
                                      </p:to>
                                    </p:set>
                                    <p:animEffect transition="in" filter="wipe(up)">
                                      <p:cBhvr>
                                        <p:cTn id="66" dur="500"/>
                                        <p:tgtEl>
                                          <p:spTgt spid="77"/>
                                        </p:tgtEl>
                                      </p:cBhvr>
                                    </p:animEffect>
                                  </p:childTnLst>
                                </p:cTn>
                              </p:par>
                              <p:par>
                                <p:cTn id="67" presetID="22" presetClass="entr" presetSubtype="1" fill="hold" grpId="0" nodeType="withEffect">
                                  <p:stCondLst>
                                    <p:cond delay="300"/>
                                  </p:stCondLst>
                                  <p:childTnLst>
                                    <p:set>
                                      <p:cBhvr>
                                        <p:cTn id="68" dur="1" fill="hold">
                                          <p:stCondLst>
                                            <p:cond delay="0"/>
                                          </p:stCondLst>
                                        </p:cTn>
                                        <p:tgtEl>
                                          <p:spTgt spid="127"/>
                                        </p:tgtEl>
                                        <p:attrNameLst>
                                          <p:attrName>style.visibility</p:attrName>
                                        </p:attrNameLst>
                                      </p:cBhvr>
                                      <p:to>
                                        <p:strVal val="visible"/>
                                      </p:to>
                                    </p:set>
                                    <p:animEffect transition="in" filter="wipe(up)">
                                      <p:cBhvr>
                                        <p:cTn id="69" dur="500"/>
                                        <p:tgtEl>
                                          <p:spTgt spid="127"/>
                                        </p:tgtEl>
                                      </p:cBhvr>
                                    </p:animEffect>
                                  </p:childTnLst>
                                </p:cTn>
                              </p:par>
                              <p:par>
                                <p:cTn id="70" presetID="22" presetClass="entr" presetSubtype="1" fill="hold" grpId="0" nodeType="withEffect">
                                  <p:stCondLst>
                                    <p:cond delay="300"/>
                                  </p:stCondLst>
                                  <p:childTnLst>
                                    <p:set>
                                      <p:cBhvr>
                                        <p:cTn id="71" dur="1" fill="hold">
                                          <p:stCondLst>
                                            <p:cond delay="0"/>
                                          </p:stCondLst>
                                        </p:cTn>
                                        <p:tgtEl>
                                          <p:spTgt spid="82"/>
                                        </p:tgtEl>
                                        <p:attrNameLst>
                                          <p:attrName>style.visibility</p:attrName>
                                        </p:attrNameLst>
                                      </p:cBhvr>
                                      <p:to>
                                        <p:strVal val="visible"/>
                                      </p:to>
                                    </p:set>
                                    <p:animEffect transition="in" filter="wipe(up)">
                                      <p:cBhvr>
                                        <p:cTn id="72" dur="500"/>
                                        <p:tgtEl>
                                          <p:spTgt spid="82"/>
                                        </p:tgtEl>
                                      </p:cBhvr>
                                    </p:animEffect>
                                  </p:childTnLst>
                                </p:cTn>
                              </p:par>
                              <p:par>
                                <p:cTn id="73" presetID="22" presetClass="entr" presetSubtype="1" fill="hold" grpId="0" nodeType="withEffect">
                                  <p:stCondLst>
                                    <p:cond delay="400"/>
                                  </p:stCondLst>
                                  <p:childTnLst>
                                    <p:set>
                                      <p:cBhvr>
                                        <p:cTn id="74" dur="1" fill="hold">
                                          <p:stCondLst>
                                            <p:cond delay="0"/>
                                          </p:stCondLst>
                                        </p:cTn>
                                        <p:tgtEl>
                                          <p:spTgt spid="86"/>
                                        </p:tgtEl>
                                        <p:attrNameLst>
                                          <p:attrName>style.visibility</p:attrName>
                                        </p:attrNameLst>
                                      </p:cBhvr>
                                      <p:to>
                                        <p:strVal val="visible"/>
                                      </p:to>
                                    </p:set>
                                    <p:animEffect transition="in" filter="wipe(up)">
                                      <p:cBhvr>
                                        <p:cTn id="75" dur="500"/>
                                        <p:tgtEl>
                                          <p:spTgt spid="86"/>
                                        </p:tgtEl>
                                      </p:cBhvr>
                                    </p:animEffect>
                                  </p:childTnLst>
                                </p:cTn>
                              </p:par>
                              <p:par>
                                <p:cTn id="76" presetID="22" presetClass="entr" presetSubtype="1" fill="hold" grpId="0" nodeType="withEffect">
                                  <p:stCondLst>
                                    <p:cond delay="400"/>
                                  </p:stCondLst>
                                  <p:childTnLst>
                                    <p:set>
                                      <p:cBhvr>
                                        <p:cTn id="77" dur="1" fill="hold">
                                          <p:stCondLst>
                                            <p:cond delay="0"/>
                                          </p:stCondLst>
                                        </p:cTn>
                                        <p:tgtEl>
                                          <p:spTgt spid="80"/>
                                        </p:tgtEl>
                                        <p:attrNameLst>
                                          <p:attrName>style.visibility</p:attrName>
                                        </p:attrNameLst>
                                      </p:cBhvr>
                                      <p:to>
                                        <p:strVal val="visible"/>
                                      </p:to>
                                    </p:set>
                                    <p:animEffect transition="in" filter="wipe(up)">
                                      <p:cBhvr>
                                        <p:cTn id="78" dur="500"/>
                                        <p:tgtEl>
                                          <p:spTgt spid="8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9"/>
                                        </p:tgtEl>
                                        <p:attrNameLst>
                                          <p:attrName>style.visibility</p:attrName>
                                        </p:attrNameLst>
                                      </p:cBhvr>
                                      <p:to>
                                        <p:strVal val="visible"/>
                                      </p:to>
                                    </p:set>
                                    <p:animEffect transition="in" filter="fade">
                                      <p:cBhvr>
                                        <p:cTn id="83" dur="500"/>
                                        <p:tgtEl>
                                          <p:spTgt spid="49"/>
                                        </p:tgtEl>
                                      </p:cBhvr>
                                    </p:animEffect>
                                  </p:childTnLst>
                                </p:cTn>
                              </p:par>
                              <p:par>
                                <p:cTn id="84" presetID="10" presetClass="entr" presetSubtype="0" fill="hold"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fade">
                                      <p:cBhvr>
                                        <p:cTn id="89" dur="500"/>
                                        <p:tgtEl>
                                          <p:spTgt spid="5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fade">
                                      <p:cBhvr>
                                        <p:cTn id="92" dur="500"/>
                                        <p:tgtEl>
                                          <p:spTgt spid="55"/>
                                        </p:tgtEl>
                                      </p:cBhvr>
                                    </p:animEffect>
                                  </p:childTnLst>
                                </p:cTn>
                              </p:par>
                              <p:par>
                                <p:cTn id="93" presetID="10" presetClass="entr" presetSubtype="0" fill="hold" nodeType="with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fade">
                                      <p:cBhvr>
                                        <p:cTn id="95" dur="500"/>
                                        <p:tgtEl>
                                          <p:spTgt spid="56"/>
                                        </p:tgtEl>
                                      </p:cBhvr>
                                    </p:animEffect>
                                  </p:childTnLst>
                                </p:cTn>
                              </p:par>
                              <p:par>
                                <p:cTn id="96" presetID="10" presetClass="entr" presetSubtype="0" fill="hold" nodeType="withEffect">
                                  <p:stCondLst>
                                    <p:cond delay="0"/>
                                  </p:stCondLst>
                                  <p:childTnLst>
                                    <p:set>
                                      <p:cBhvr>
                                        <p:cTn id="97" dur="1" fill="hold">
                                          <p:stCondLst>
                                            <p:cond delay="0"/>
                                          </p:stCondLst>
                                        </p:cTn>
                                        <p:tgtEl>
                                          <p:spTgt spid="126"/>
                                        </p:tgtEl>
                                        <p:attrNameLst>
                                          <p:attrName>style.visibility</p:attrName>
                                        </p:attrNameLst>
                                      </p:cBhvr>
                                      <p:to>
                                        <p:strVal val="visible"/>
                                      </p:to>
                                    </p:set>
                                    <p:animEffect transition="in" filter="fade">
                                      <p:cBhvr>
                                        <p:cTn id="98"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P spid="125" grpId="0" animBg="1"/>
      <p:bldP spid="129" grpId="0" animBg="1"/>
      <p:bldP spid="130" grpId="0" animBg="1"/>
      <p:bldP spid="131" grpId="0" animBg="1"/>
      <p:bldP spid="146" grpId="0" animBg="1"/>
      <p:bldP spid="49" grpId="0" animBg="1"/>
      <p:bldP spid="50" grpId="0" animBg="1"/>
      <p:bldP spid="55" grpId="0" animBg="1"/>
      <p:bldP spid="82" grpId="0" animBg="1"/>
      <p:bldP spid="83" grpId="0" animBg="1"/>
      <p:bldP spid="84" grpId="0" animBg="1"/>
      <p:bldP spid="85" grpId="0" animBg="1"/>
      <p:bldP spid="86" grpId="0" animBg="1"/>
      <p:bldP spid="127" grpId="0" animBg="1"/>
      <p:bldP spid="128" grpId="0" animBg="1"/>
      <p:bldP spid="77" grpId="0" animBg="1"/>
      <p:bldP spid="80" grpId="0" animBg="1"/>
      <p:bldP spid="1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INTRODUCTION</a:t>
            </a:r>
            <a:endParaRPr/>
          </a:p>
        </p:txBody>
      </p:sp>
      <p:sp>
        <p:nvSpPr>
          <p:cNvPr id="635" name="Google Shape;635;p31"/>
          <p:cNvSpPr txBox="1">
            <a:spLocks noGrp="1"/>
          </p:cNvSpPr>
          <p:nvPr>
            <p:ph type="body" idx="1"/>
          </p:nvPr>
        </p:nvSpPr>
        <p:spPr>
          <a:prstGeom prst="rect">
            <a:avLst/>
          </a:prstGeom>
        </p:spPr>
        <p:txBody>
          <a:bodyPr spcFirstLastPara="1" wrap="square" lIns="91425" tIns="91425" rIns="91425" bIns="91425" anchor="t" anchorCtr="0">
            <a:noAutofit/>
          </a:bodyPr>
          <a:lstStyle/>
          <a:p>
            <a:pPr marL="0" indent="0">
              <a:buNone/>
            </a:pPr>
            <a:r>
              <a:rPr lang="en-US"/>
              <a:t>Redis has recently grown at a rapid pace.</a:t>
            </a:r>
          </a:p>
          <a:p>
            <a:pPr marL="0" indent="0">
              <a:lnSpc>
                <a:spcPct val="114999"/>
              </a:lnSpc>
              <a:buNone/>
            </a:pPr>
            <a:endParaRPr lang="en-US"/>
          </a:p>
          <a:p>
            <a:pPr marL="0" lvl="0" indent="0" algn="l">
              <a:lnSpc>
                <a:spcPct val="114999"/>
              </a:lnSpc>
              <a:spcBef>
                <a:spcPts val="0"/>
              </a:spcBef>
              <a:spcAft>
                <a:spcPts val="0"/>
              </a:spcAft>
              <a:buNone/>
            </a:pPr>
            <a:r>
              <a:rPr lang="en-US"/>
              <a:t>Strengths:</a:t>
            </a:r>
          </a:p>
          <a:p>
            <a:pPr marL="457200" lvl="0" indent="-342900" algn="l" rtl="0">
              <a:spcBef>
                <a:spcPts val="0"/>
              </a:spcBef>
              <a:spcAft>
                <a:spcPts val="0"/>
              </a:spcAft>
              <a:buSzPts val="1800"/>
              <a:buChar char="●"/>
            </a:pPr>
            <a:r>
              <a:rPr lang="en-US"/>
              <a:t>Open-Source</a:t>
            </a:r>
          </a:p>
          <a:p>
            <a:pPr marL="457200" lvl="0" indent="-342900" algn="l" rtl="0">
              <a:spcBef>
                <a:spcPts val="0"/>
              </a:spcBef>
              <a:spcAft>
                <a:spcPts val="0"/>
              </a:spcAft>
              <a:buSzPts val="1800"/>
              <a:buChar char="●"/>
            </a:pPr>
            <a:r>
              <a:rPr lang="en-US"/>
              <a:t>Data Structure</a:t>
            </a:r>
            <a:endParaRPr/>
          </a:p>
          <a:p>
            <a:r>
              <a:rPr lang="en-US"/>
              <a:t>Redis Architecture </a:t>
            </a:r>
          </a:p>
          <a:p>
            <a:pPr marL="0" lvl="0" indent="0" algn="l" rtl="0">
              <a:spcBef>
                <a:spcPts val="0"/>
              </a:spcBef>
              <a:spcAft>
                <a:spcPts val="0"/>
              </a:spcAft>
              <a:buNone/>
            </a:pPr>
            <a:endParaRPr lang="en-US"/>
          </a:p>
          <a:p>
            <a:pPr marL="0" indent="0">
              <a:buNone/>
            </a:pPr>
            <a:endParaRPr lang="en-US"/>
          </a:p>
        </p:txBody>
      </p:sp>
      <p:sp>
        <p:nvSpPr>
          <p:cNvPr id="3" name="TextBox 2">
            <a:extLst>
              <a:ext uri="{FF2B5EF4-FFF2-40B4-BE49-F238E27FC236}">
                <a16:creationId xmlns:a16="http://schemas.microsoft.com/office/drawing/2014/main" id="{95B3B37A-F93B-D785-2996-FD66BDAA1AF3}"/>
              </a:ext>
            </a:extLst>
          </p:cNvPr>
          <p:cNvSpPr txBox="1"/>
          <p:nvPr/>
        </p:nvSpPr>
        <p:spPr>
          <a:xfrm>
            <a:off x="559253" y="3537453"/>
            <a:ext cx="489040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rimo"/>
              </a:rPr>
              <a:t>Can effectively solves big data streaming problems.</a:t>
            </a:r>
          </a:p>
        </p:txBody>
      </p:sp>
    </p:spTree>
    <p:extLst>
      <p:ext uri="{BB962C8B-B14F-4D97-AF65-F5344CB8AC3E}">
        <p14:creationId xmlns:p14="http://schemas.microsoft.com/office/powerpoint/2010/main" val="221012370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35">
                                            <p:txEl>
                                              <p:pRg st="3" end="3"/>
                                            </p:txEl>
                                          </p:spTgt>
                                        </p:tgtEl>
                                        <p:attrNameLst>
                                          <p:attrName>style.visibility</p:attrName>
                                        </p:attrNameLst>
                                      </p:cBhvr>
                                      <p:to>
                                        <p:strVal val="visible"/>
                                      </p:to>
                                    </p:set>
                                    <p:animEffect transition="in" filter="wipe(left)">
                                      <p:cBhvr>
                                        <p:cTn id="7" dur="500"/>
                                        <p:tgtEl>
                                          <p:spTgt spid="63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35">
                                            <p:txEl>
                                              <p:pRg st="4" end="4"/>
                                            </p:txEl>
                                          </p:spTgt>
                                        </p:tgtEl>
                                        <p:attrNameLst>
                                          <p:attrName>style.visibility</p:attrName>
                                        </p:attrNameLst>
                                      </p:cBhvr>
                                      <p:to>
                                        <p:strVal val="visible"/>
                                      </p:to>
                                    </p:set>
                                    <p:animEffect transition="in" filter="wipe(left)">
                                      <p:cBhvr>
                                        <p:cTn id="12" dur="500"/>
                                        <p:tgtEl>
                                          <p:spTgt spid="63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35">
                                            <p:txEl>
                                              <p:pRg st="5" end="5"/>
                                            </p:txEl>
                                          </p:spTgt>
                                        </p:tgtEl>
                                        <p:attrNameLst>
                                          <p:attrName>style.visibility</p:attrName>
                                        </p:attrNameLst>
                                      </p:cBhvr>
                                      <p:to>
                                        <p:strVal val="visible"/>
                                      </p:to>
                                    </p:set>
                                    <p:animEffect transition="in" filter="wipe(left)">
                                      <p:cBhvr>
                                        <p:cTn id="17" dur="500"/>
                                        <p:tgtEl>
                                          <p:spTgt spid="6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44" name="Google Shape;1136;p49">
            <a:extLst>
              <a:ext uri="{FF2B5EF4-FFF2-40B4-BE49-F238E27FC236}">
                <a16:creationId xmlns:a16="http://schemas.microsoft.com/office/drawing/2014/main" id="{93757E8D-37CA-4B33-81B6-88430CFF00B1}"/>
              </a:ext>
            </a:extLst>
          </p:cNvPr>
          <p:cNvSpPr/>
          <p:nvPr/>
        </p:nvSpPr>
        <p:spPr>
          <a:xfrm>
            <a:off x="5125066" y="3194892"/>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6;p49">
            <a:extLst>
              <a:ext uri="{FF2B5EF4-FFF2-40B4-BE49-F238E27FC236}">
                <a16:creationId xmlns:a16="http://schemas.microsoft.com/office/drawing/2014/main" id="{76455E7B-FDE8-4EF2-A326-523279728648}"/>
              </a:ext>
            </a:extLst>
          </p:cNvPr>
          <p:cNvSpPr/>
          <p:nvPr/>
        </p:nvSpPr>
        <p:spPr>
          <a:xfrm>
            <a:off x="5112874" y="3194892"/>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tx1"/>
                </a:solidFill>
              </a:rPr>
              <a:t>QUEUE</a:t>
            </a:r>
            <a:endParaRPr>
              <a:solidFill>
                <a:schemeClr val="tx1"/>
              </a:solidFill>
            </a:endParaRPr>
          </a:p>
        </p:txBody>
      </p:sp>
      <p:sp>
        <p:nvSpPr>
          <p:cNvPr id="1138" name="Google Shape;1138;p49"/>
          <p:cNvSpPr/>
          <p:nvPr/>
        </p:nvSpPr>
        <p:spPr>
          <a:xfrm rot="5400000" flipH="1">
            <a:off x="343408" y="3703863"/>
            <a:ext cx="447402" cy="1218872"/>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49"/>
          <p:cNvGrpSpPr/>
          <p:nvPr/>
        </p:nvGrpSpPr>
        <p:grpSpPr>
          <a:xfrm rot="5400000">
            <a:off x="676272" y="4097631"/>
            <a:ext cx="180564" cy="431367"/>
            <a:chOff x="8803899" y="686838"/>
            <a:chExt cx="180564" cy="431367"/>
          </a:xfrm>
        </p:grpSpPr>
        <p:sp>
          <p:nvSpPr>
            <p:cNvPr id="1140" name="Google Shape;1140;p49"/>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142;p49">
            <a:extLst>
              <a:ext uri="{FF2B5EF4-FFF2-40B4-BE49-F238E27FC236}">
                <a16:creationId xmlns:a16="http://schemas.microsoft.com/office/drawing/2014/main" id="{2B1BA745-72F8-4A98-AA11-C17FBC6F3ACC}"/>
              </a:ext>
            </a:extLst>
          </p:cNvPr>
          <p:cNvSpPr txBox="1"/>
          <p:nvPr/>
        </p:nvSpPr>
        <p:spPr>
          <a:xfrm>
            <a:off x="3433262" y="1264326"/>
            <a:ext cx="2519864" cy="2825272"/>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1"/>
              </a:solidFill>
              <a:latin typeface="Righteous"/>
              <a:ea typeface="Righteous"/>
              <a:cs typeface="Righteous"/>
              <a:sym typeface="Righteous"/>
            </a:endParaRPr>
          </a:p>
        </p:txBody>
      </p:sp>
      <p:sp>
        <p:nvSpPr>
          <p:cNvPr id="123" name="Google Shape;1096;p47">
            <a:extLst>
              <a:ext uri="{FF2B5EF4-FFF2-40B4-BE49-F238E27FC236}">
                <a16:creationId xmlns:a16="http://schemas.microsoft.com/office/drawing/2014/main" id="{AA522D03-B4A9-4E7F-BF11-ED6D9EAEEB81}"/>
              </a:ext>
            </a:extLst>
          </p:cNvPr>
          <p:cNvSpPr txBox="1">
            <a:spLocks/>
          </p:cNvSpPr>
          <p:nvPr/>
        </p:nvSpPr>
        <p:spPr>
          <a:xfrm>
            <a:off x="912203" y="1990316"/>
            <a:ext cx="969889"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Producer</a:t>
            </a:r>
          </a:p>
        </p:txBody>
      </p:sp>
      <p:sp>
        <p:nvSpPr>
          <p:cNvPr id="124" name="Flowchart: Direct Access Storage 123">
            <a:extLst>
              <a:ext uri="{FF2B5EF4-FFF2-40B4-BE49-F238E27FC236}">
                <a16:creationId xmlns:a16="http://schemas.microsoft.com/office/drawing/2014/main" id="{B1BCFB82-4D1C-4B5A-A1D6-D8148B6AA0D9}"/>
              </a:ext>
            </a:extLst>
          </p:cNvPr>
          <p:cNvSpPr/>
          <p:nvPr/>
        </p:nvSpPr>
        <p:spPr>
          <a:xfrm>
            <a:off x="3602737" y="1741231"/>
            <a:ext cx="2188463" cy="830519"/>
          </a:xfrm>
          <a:prstGeom prst="flowChartMagneticDru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Google Shape;1096;p47">
            <a:extLst>
              <a:ext uri="{FF2B5EF4-FFF2-40B4-BE49-F238E27FC236}">
                <a16:creationId xmlns:a16="http://schemas.microsoft.com/office/drawing/2014/main" id="{19C03430-67BE-453B-B924-86D6A554E0DA}"/>
              </a:ext>
            </a:extLst>
          </p:cNvPr>
          <p:cNvSpPr txBox="1">
            <a:spLocks/>
          </p:cNvSpPr>
          <p:nvPr/>
        </p:nvSpPr>
        <p:spPr>
          <a:xfrm>
            <a:off x="6932874" y="1355915"/>
            <a:ext cx="1029905"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Consumer</a:t>
            </a:r>
          </a:p>
        </p:txBody>
      </p:sp>
      <p:sp>
        <p:nvSpPr>
          <p:cNvPr id="129" name="Google Shape;1096;p47">
            <a:extLst>
              <a:ext uri="{FF2B5EF4-FFF2-40B4-BE49-F238E27FC236}">
                <a16:creationId xmlns:a16="http://schemas.microsoft.com/office/drawing/2014/main" id="{D5CE34BD-2A97-4426-98A8-02BE6DD55156}"/>
              </a:ext>
            </a:extLst>
          </p:cNvPr>
          <p:cNvSpPr txBox="1">
            <a:spLocks/>
          </p:cNvSpPr>
          <p:nvPr/>
        </p:nvSpPr>
        <p:spPr>
          <a:xfrm>
            <a:off x="910484" y="3237074"/>
            <a:ext cx="969889"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Producer</a:t>
            </a:r>
          </a:p>
        </p:txBody>
      </p:sp>
      <p:sp>
        <p:nvSpPr>
          <p:cNvPr id="130" name="Google Shape;1096;p47">
            <a:extLst>
              <a:ext uri="{FF2B5EF4-FFF2-40B4-BE49-F238E27FC236}">
                <a16:creationId xmlns:a16="http://schemas.microsoft.com/office/drawing/2014/main" id="{E106F1DD-C8C8-42A7-BF16-AAD165667630}"/>
              </a:ext>
            </a:extLst>
          </p:cNvPr>
          <p:cNvSpPr txBox="1">
            <a:spLocks/>
          </p:cNvSpPr>
          <p:nvPr/>
        </p:nvSpPr>
        <p:spPr>
          <a:xfrm>
            <a:off x="6932877" y="2586295"/>
            <a:ext cx="1029905"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Consumer</a:t>
            </a:r>
          </a:p>
        </p:txBody>
      </p:sp>
      <p:sp>
        <p:nvSpPr>
          <p:cNvPr id="131" name="Google Shape;1096;p47">
            <a:extLst>
              <a:ext uri="{FF2B5EF4-FFF2-40B4-BE49-F238E27FC236}">
                <a16:creationId xmlns:a16="http://schemas.microsoft.com/office/drawing/2014/main" id="{B1A82A3F-60B9-4C26-8754-4D91BBB65A0B}"/>
              </a:ext>
            </a:extLst>
          </p:cNvPr>
          <p:cNvSpPr txBox="1">
            <a:spLocks/>
          </p:cNvSpPr>
          <p:nvPr/>
        </p:nvSpPr>
        <p:spPr>
          <a:xfrm>
            <a:off x="6932875" y="3816675"/>
            <a:ext cx="1029905"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Consumer</a:t>
            </a:r>
          </a:p>
        </p:txBody>
      </p:sp>
      <p:cxnSp>
        <p:nvCxnSpPr>
          <p:cNvPr id="135" name="Google Shape;1146;p49">
            <a:extLst>
              <a:ext uri="{FF2B5EF4-FFF2-40B4-BE49-F238E27FC236}">
                <a16:creationId xmlns:a16="http://schemas.microsoft.com/office/drawing/2014/main" id="{BABC531E-912D-4717-A302-D93D576268AE}"/>
              </a:ext>
            </a:extLst>
          </p:cNvPr>
          <p:cNvCxnSpPr>
            <a:cxnSpLocks/>
            <a:stCxn id="123" idx="3"/>
            <a:endCxn id="124" idx="1"/>
          </p:cNvCxnSpPr>
          <p:nvPr/>
        </p:nvCxnSpPr>
        <p:spPr>
          <a:xfrm flipV="1">
            <a:off x="1882092" y="2156491"/>
            <a:ext cx="1720645" cy="13213"/>
          </a:xfrm>
          <a:prstGeom prst="straightConnector1">
            <a:avLst/>
          </a:prstGeom>
          <a:noFill/>
          <a:ln w="19050" cap="flat" cmpd="sng">
            <a:solidFill>
              <a:schemeClr val="dk1"/>
            </a:solidFill>
            <a:prstDash val="solid"/>
            <a:round/>
            <a:headEnd type="none" w="med" len="med"/>
            <a:tailEnd type="oval" w="med" len="med"/>
          </a:ln>
        </p:spPr>
      </p:cxnSp>
      <p:cxnSp>
        <p:nvCxnSpPr>
          <p:cNvPr id="140" name="Google Shape;1146;p49">
            <a:extLst>
              <a:ext uri="{FF2B5EF4-FFF2-40B4-BE49-F238E27FC236}">
                <a16:creationId xmlns:a16="http://schemas.microsoft.com/office/drawing/2014/main" id="{6EE9A471-9C46-45DA-BC1E-7378771596B3}"/>
              </a:ext>
            </a:extLst>
          </p:cNvPr>
          <p:cNvCxnSpPr>
            <a:cxnSpLocks/>
            <a:stCxn id="129" idx="3"/>
            <a:endCxn id="124" idx="1"/>
          </p:cNvCxnSpPr>
          <p:nvPr/>
        </p:nvCxnSpPr>
        <p:spPr>
          <a:xfrm flipV="1">
            <a:off x="1880373" y="2156491"/>
            <a:ext cx="1722364" cy="1259971"/>
          </a:xfrm>
          <a:prstGeom prst="straightConnector1">
            <a:avLst/>
          </a:prstGeom>
          <a:noFill/>
          <a:ln w="19050" cap="flat" cmpd="sng">
            <a:solidFill>
              <a:schemeClr val="dk1"/>
            </a:solidFill>
            <a:prstDash val="solid"/>
            <a:round/>
            <a:headEnd type="none" w="med" len="med"/>
            <a:tailEnd type="oval" w="med" len="med"/>
          </a:ln>
        </p:spPr>
      </p:cxnSp>
      <p:cxnSp>
        <p:nvCxnSpPr>
          <p:cNvPr id="143" name="Google Shape;1146;p49">
            <a:extLst>
              <a:ext uri="{FF2B5EF4-FFF2-40B4-BE49-F238E27FC236}">
                <a16:creationId xmlns:a16="http://schemas.microsoft.com/office/drawing/2014/main" id="{B8BD38EC-5C82-490F-821D-A89E4C9EBA78}"/>
              </a:ext>
            </a:extLst>
          </p:cNvPr>
          <p:cNvCxnSpPr>
            <a:cxnSpLocks/>
            <a:stCxn id="124" idx="4"/>
            <a:endCxn id="130" idx="1"/>
          </p:cNvCxnSpPr>
          <p:nvPr/>
        </p:nvCxnSpPr>
        <p:spPr>
          <a:xfrm>
            <a:off x="5791200" y="2156491"/>
            <a:ext cx="1141677" cy="609192"/>
          </a:xfrm>
          <a:prstGeom prst="straightConnector1">
            <a:avLst/>
          </a:prstGeom>
          <a:noFill/>
          <a:ln w="19050" cap="flat" cmpd="sng">
            <a:solidFill>
              <a:schemeClr val="dk1"/>
            </a:solidFill>
            <a:prstDash val="solid"/>
            <a:round/>
            <a:headEnd type="none" w="med" len="med"/>
            <a:tailEnd type="oval" w="med" len="med"/>
          </a:ln>
        </p:spPr>
      </p:cxnSp>
      <p:cxnSp>
        <p:nvCxnSpPr>
          <p:cNvPr id="144" name="Google Shape;1146;p49">
            <a:extLst>
              <a:ext uri="{FF2B5EF4-FFF2-40B4-BE49-F238E27FC236}">
                <a16:creationId xmlns:a16="http://schemas.microsoft.com/office/drawing/2014/main" id="{0C3FAEAA-6539-4986-8306-983E4EEEFC1B}"/>
              </a:ext>
            </a:extLst>
          </p:cNvPr>
          <p:cNvCxnSpPr>
            <a:cxnSpLocks/>
            <a:stCxn id="124" idx="4"/>
            <a:endCxn id="125" idx="1"/>
          </p:cNvCxnSpPr>
          <p:nvPr/>
        </p:nvCxnSpPr>
        <p:spPr>
          <a:xfrm flipV="1">
            <a:off x="5791200" y="1535303"/>
            <a:ext cx="1141674" cy="621188"/>
          </a:xfrm>
          <a:prstGeom prst="straightConnector1">
            <a:avLst/>
          </a:prstGeom>
          <a:noFill/>
          <a:ln w="19050" cap="flat" cmpd="sng">
            <a:solidFill>
              <a:schemeClr val="dk1"/>
            </a:solidFill>
            <a:prstDash val="solid"/>
            <a:round/>
            <a:headEnd type="none" w="med" len="med"/>
            <a:tailEnd type="oval" w="med" len="med"/>
          </a:ln>
        </p:spPr>
      </p:cxnSp>
      <p:pic>
        <p:nvPicPr>
          <p:cNvPr id="145" name="Picture 6">
            <a:extLst>
              <a:ext uri="{FF2B5EF4-FFF2-40B4-BE49-F238E27FC236}">
                <a16:creationId xmlns:a16="http://schemas.microsoft.com/office/drawing/2014/main" id="{527FF3A0-FB82-4A4F-9960-5B5E70C78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8551" y="1295710"/>
            <a:ext cx="479187" cy="479187"/>
          </a:xfrm>
          <a:prstGeom prst="rect">
            <a:avLst/>
          </a:prstGeom>
          <a:noFill/>
          <a:extLst>
            <a:ext uri="{909E8E84-426E-40DD-AFC4-6F175D3DCCD1}">
              <a14:hiddenFill xmlns:a14="http://schemas.microsoft.com/office/drawing/2010/main">
                <a:solidFill>
                  <a:srgbClr val="FFFFFF"/>
                </a:solidFill>
              </a14:hiddenFill>
            </a:ext>
          </a:extLst>
        </p:spPr>
      </p:pic>
      <p:sp>
        <p:nvSpPr>
          <p:cNvPr id="146" name="Flowchart: Direct Access Storage 145">
            <a:extLst>
              <a:ext uri="{FF2B5EF4-FFF2-40B4-BE49-F238E27FC236}">
                <a16:creationId xmlns:a16="http://schemas.microsoft.com/office/drawing/2014/main" id="{7C14367F-AC1D-459F-9802-856C88E132B8}"/>
              </a:ext>
            </a:extLst>
          </p:cNvPr>
          <p:cNvSpPr/>
          <p:nvPr/>
        </p:nvSpPr>
        <p:spPr>
          <a:xfrm>
            <a:off x="3602737" y="3003185"/>
            <a:ext cx="2188463" cy="804214"/>
          </a:xfrm>
          <a:prstGeom prst="flowChartMagneticDru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Google Shape;1146;p49">
            <a:extLst>
              <a:ext uri="{FF2B5EF4-FFF2-40B4-BE49-F238E27FC236}">
                <a16:creationId xmlns:a16="http://schemas.microsoft.com/office/drawing/2014/main" id="{1C386FD7-41D0-4213-B40F-6F2CDC15C715}"/>
              </a:ext>
            </a:extLst>
          </p:cNvPr>
          <p:cNvCxnSpPr>
            <a:cxnSpLocks/>
            <a:stCxn id="129" idx="3"/>
            <a:endCxn id="146" idx="1"/>
          </p:cNvCxnSpPr>
          <p:nvPr/>
        </p:nvCxnSpPr>
        <p:spPr>
          <a:xfrm flipV="1">
            <a:off x="1880373" y="3405292"/>
            <a:ext cx="1722364" cy="11170"/>
          </a:xfrm>
          <a:prstGeom prst="straightConnector1">
            <a:avLst/>
          </a:prstGeom>
          <a:noFill/>
          <a:ln w="19050" cap="flat" cmpd="sng">
            <a:solidFill>
              <a:schemeClr val="dk1"/>
            </a:solidFill>
            <a:prstDash val="solid"/>
            <a:round/>
            <a:headEnd type="none" w="med" len="med"/>
            <a:tailEnd type="oval" w="med" len="med"/>
          </a:ln>
        </p:spPr>
      </p:cxnSp>
      <p:cxnSp>
        <p:nvCxnSpPr>
          <p:cNvPr id="155" name="Google Shape;1146;p49">
            <a:extLst>
              <a:ext uri="{FF2B5EF4-FFF2-40B4-BE49-F238E27FC236}">
                <a16:creationId xmlns:a16="http://schemas.microsoft.com/office/drawing/2014/main" id="{40F29713-5284-4E1E-BED2-2E397239E7CB}"/>
              </a:ext>
            </a:extLst>
          </p:cNvPr>
          <p:cNvCxnSpPr>
            <a:cxnSpLocks/>
            <a:stCxn id="146" idx="4"/>
            <a:endCxn id="130" idx="1"/>
          </p:cNvCxnSpPr>
          <p:nvPr/>
        </p:nvCxnSpPr>
        <p:spPr>
          <a:xfrm flipV="1">
            <a:off x="5791200" y="2765683"/>
            <a:ext cx="1141677" cy="639609"/>
          </a:xfrm>
          <a:prstGeom prst="straightConnector1">
            <a:avLst/>
          </a:prstGeom>
          <a:noFill/>
          <a:ln w="19050" cap="flat" cmpd="sng">
            <a:solidFill>
              <a:schemeClr val="dk1"/>
            </a:solidFill>
            <a:prstDash val="solid"/>
            <a:round/>
            <a:headEnd type="none" w="med" len="med"/>
            <a:tailEnd type="oval" w="med" len="med"/>
          </a:ln>
        </p:spPr>
      </p:cxnSp>
      <p:cxnSp>
        <p:nvCxnSpPr>
          <p:cNvPr id="156" name="Google Shape;1146;p49">
            <a:extLst>
              <a:ext uri="{FF2B5EF4-FFF2-40B4-BE49-F238E27FC236}">
                <a16:creationId xmlns:a16="http://schemas.microsoft.com/office/drawing/2014/main" id="{7196EEBF-E798-4C44-B39D-967CFF25FE38}"/>
              </a:ext>
            </a:extLst>
          </p:cNvPr>
          <p:cNvCxnSpPr>
            <a:cxnSpLocks/>
            <a:stCxn id="146" idx="4"/>
            <a:endCxn id="131" idx="1"/>
          </p:cNvCxnSpPr>
          <p:nvPr/>
        </p:nvCxnSpPr>
        <p:spPr>
          <a:xfrm>
            <a:off x="5791200" y="3405292"/>
            <a:ext cx="1141675" cy="590771"/>
          </a:xfrm>
          <a:prstGeom prst="straightConnector1">
            <a:avLst/>
          </a:prstGeom>
          <a:noFill/>
          <a:ln w="19050" cap="flat" cmpd="sng">
            <a:solidFill>
              <a:schemeClr val="dk1"/>
            </a:solidFill>
            <a:prstDash val="solid"/>
            <a:round/>
            <a:headEnd type="none" w="med" len="med"/>
            <a:tailEnd type="oval" w="med" len="med"/>
          </a:ln>
        </p:spPr>
      </p:cxnSp>
      <p:sp>
        <p:nvSpPr>
          <p:cNvPr id="49" name="Google Shape;1136;p49">
            <a:extLst>
              <a:ext uri="{FF2B5EF4-FFF2-40B4-BE49-F238E27FC236}">
                <a16:creationId xmlns:a16="http://schemas.microsoft.com/office/drawing/2014/main" id="{15AA27DB-8125-45DC-BD10-EEEE5B12A371}"/>
              </a:ext>
            </a:extLst>
          </p:cNvPr>
          <p:cNvSpPr/>
          <p:nvPr/>
        </p:nvSpPr>
        <p:spPr>
          <a:xfrm>
            <a:off x="5117617" y="3183589"/>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 name="Picture 46">
            <a:extLst>
              <a:ext uri="{FF2B5EF4-FFF2-40B4-BE49-F238E27FC236}">
                <a16:creationId xmlns:a16="http://schemas.microsoft.com/office/drawing/2014/main" id="{9F9A8AC4-F3F4-471E-B387-49218F8EF00C}"/>
              </a:ext>
            </a:extLst>
          </p:cNvPr>
          <p:cNvPicPr>
            <a:picLocks noChangeAspect="1"/>
          </p:cNvPicPr>
          <p:nvPr/>
        </p:nvPicPr>
        <p:blipFill>
          <a:blip r:embed="rId4"/>
          <a:stretch>
            <a:fillRect/>
          </a:stretch>
        </p:blipFill>
        <p:spPr>
          <a:xfrm>
            <a:off x="5207323" y="3270877"/>
            <a:ext cx="275875" cy="275875"/>
          </a:xfrm>
          <a:prstGeom prst="rect">
            <a:avLst/>
          </a:prstGeom>
        </p:spPr>
      </p:pic>
      <p:sp>
        <p:nvSpPr>
          <p:cNvPr id="50" name="Google Shape;1136;p49">
            <a:extLst>
              <a:ext uri="{FF2B5EF4-FFF2-40B4-BE49-F238E27FC236}">
                <a16:creationId xmlns:a16="http://schemas.microsoft.com/office/drawing/2014/main" id="{6B4E491C-D2A2-4652-973F-D31FF0F07B45}"/>
              </a:ext>
            </a:extLst>
          </p:cNvPr>
          <p:cNvSpPr/>
          <p:nvPr/>
        </p:nvSpPr>
        <p:spPr>
          <a:xfrm>
            <a:off x="3405983" y="1945906"/>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55" name="Google Shape;1136;p49">
            <a:extLst>
              <a:ext uri="{FF2B5EF4-FFF2-40B4-BE49-F238E27FC236}">
                <a16:creationId xmlns:a16="http://schemas.microsoft.com/office/drawing/2014/main" id="{B19032D4-1B3D-429B-AFB4-E562A4F8BA1F}"/>
              </a:ext>
            </a:extLst>
          </p:cNvPr>
          <p:cNvSpPr/>
          <p:nvPr/>
        </p:nvSpPr>
        <p:spPr>
          <a:xfrm>
            <a:off x="5113807" y="1945906"/>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pic>
        <p:nvPicPr>
          <p:cNvPr id="56" name="Picture 55">
            <a:extLst>
              <a:ext uri="{FF2B5EF4-FFF2-40B4-BE49-F238E27FC236}">
                <a16:creationId xmlns:a16="http://schemas.microsoft.com/office/drawing/2014/main" id="{ED843FF0-371B-476B-8144-BDF52013FE0F}"/>
              </a:ext>
            </a:extLst>
          </p:cNvPr>
          <p:cNvPicPr>
            <a:picLocks noChangeAspect="1"/>
          </p:cNvPicPr>
          <p:nvPr/>
        </p:nvPicPr>
        <p:blipFill>
          <a:blip r:embed="rId4"/>
          <a:stretch>
            <a:fillRect/>
          </a:stretch>
        </p:blipFill>
        <p:spPr>
          <a:xfrm>
            <a:off x="5197417" y="2033194"/>
            <a:ext cx="275875" cy="275875"/>
          </a:xfrm>
          <a:prstGeom prst="rect">
            <a:avLst/>
          </a:prstGeom>
        </p:spPr>
      </p:pic>
      <p:sp>
        <p:nvSpPr>
          <p:cNvPr id="82" name="Google Shape;1096;p47">
            <a:extLst>
              <a:ext uri="{FF2B5EF4-FFF2-40B4-BE49-F238E27FC236}">
                <a16:creationId xmlns:a16="http://schemas.microsoft.com/office/drawing/2014/main" id="{25D765F6-F860-41DB-94B3-C9DE62141728}"/>
              </a:ext>
            </a:extLst>
          </p:cNvPr>
          <p:cNvSpPr txBox="1">
            <a:spLocks/>
          </p:cNvSpPr>
          <p:nvPr/>
        </p:nvSpPr>
        <p:spPr>
          <a:xfrm>
            <a:off x="4985771" y="3230711"/>
            <a:ext cx="45719" cy="376238"/>
          </a:xfrm>
          <a:prstGeom prst="rect">
            <a:avLst/>
          </a:prstGeom>
          <a:solidFill>
            <a:schemeClr val="tx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3" name="Google Shape;1096;p47">
            <a:extLst>
              <a:ext uri="{FF2B5EF4-FFF2-40B4-BE49-F238E27FC236}">
                <a16:creationId xmlns:a16="http://schemas.microsoft.com/office/drawing/2014/main" id="{5735B321-D343-4228-822B-4509C4E40DC6}"/>
              </a:ext>
            </a:extLst>
          </p:cNvPr>
          <p:cNvSpPr txBox="1">
            <a:spLocks/>
          </p:cNvSpPr>
          <p:nvPr/>
        </p:nvSpPr>
        <p:spPr>
          <a:xfrm>
            <a:off x="4352959" y="3228738"/>
            <a:ext cx="45719" cy="376238"/>
          </a:xfrm>
          <a:prstGeom prst="rect">
            <a:avLst/>
          </a:prstGeom>
          <a:solidFill>
            <a:schemeClr val="tx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4" name="Google Shape;1096;p47">
            <a:extLst>
              <a:ext uri="{FF2B5EF4-FFF2-40B4-BE49-F238E27FC236}">
                <a16:creationId xmlns:a16="http://schemas.microsoft.com/office/drawing/2014/main" id="{894533BE-B59A-4347-942B-0463D09B5659}"/>
              </a:ext>
            </a:extLst>
          </p:cNvPr>
          <p:cNvSpPr txBox="1">
            <a:spLocks/>
          </p:cNvSpPr>
          <p:nvPr/>
        </p:nvSpPr>
        <p:spPr>
          <a:xfrm>
            <a:off x="3858563" y="318358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5" name="Google Shape;1096;p47">
            <a:extLst>
              <a:ext uri="{FF2B5EF4-FFF2-40B4-BE49-F238E27FC236}">
                <a16:creationId xmlns:a16="http://schemas.microsoft.com/office/drawing/2014/main" id="{F92A278D-80F1-463F-8322-10793A0A724A}"/>
              </a:ext>
            </a:extLst>
          </p:cNvPr>
          <p:cNvSpPr txBox="1">
            <a:spLocks/>
          </p:cNvSpPr>
          <p:nvPr/>
        </p:nvSpPr>
        <p:spPr>
          <a:xfrm>
            <a:off x="4486185" y="318358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6" name="Google Shape;1096;p47">
            <a:extLst>
              <a:ext uri="{FF2B5EF4-FFF2-40B4-BE49-F238E27FC236}">
                <a16:creationId xmlns:a16="http://schemas.microsoft.com/office/drawing/2014/main" id="{11937F02-BE48-4487-90C0-3E3F537C2B69}"/>
              </a:ext>
            </a:extLst>
          </p:cNvPr>
          <p:cNvSpPr txBox="1">
            <a:spLocks/>
          </p:cNvSpPr>
          <p:nvPr/>
        </p:nvSpPr>
        <p:spPr>
          <a:xfrm>
            <a:off x="5137197" y="318358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7" name="Google Shape;1096;p47">
            <a:extLst>
              <a:ext uri="{FF2B5EF4-FFF2-40B4-BE49-F238E27FC236}">
                <a16:creationId xmlns:a16="http://schemas.microsoft.com/office/drawing/2014/main" id="{5D20ED5B-CB58-493A-8B7A-B11D3817B90A}"/>
              </a:ext>
            </a:extLst>
          </p:cNvPr>
          <p:cNvSpPr txBox="1">
            <a:spLocks/>
          </p:cNvSpPr>
          <p:nvPr/>
        </p:nvSpPr>
        <p:spPr>
          <a:xfrm>
            <a:off x="3846371" y="563741"/>
            <a:ext cx="398544" cy="456227"/>
          </a:xfrm>
          <a:prstGeom prst="rect">
            <a:avLst/>
          </a:prstGeom>
          <a:solidFill>
            <a:schemeClr val="accent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8" name="Google Shape;1096;p47">
            <a:extLst>
              <a:ext uri="{FF2B5EF4-FFF2-40B4-BE49-F238E27FC236}">
                <a16:creationId xmlns:a16="http://schemas.microsoft.com/office/drawing/2014/main" id="{BA779199-D702-4861-8687-6C329674E65F}"/>
              </a:ext>
            </a:extLst>
          </p:cNvPr>
          <p:cNvSpPr txBox="1">
            <a:spLocks/>
          </p:cNvSpPr>
          <p:nvPr/>
        </p:nvSpPr>
        <p:spPr>
          <a:xfrm>
            <a:off x="4473993" y="563741"/>
            <a:ext cx="398544" cy="456227"/>
          </a:xfrm>
          <a:prstGeom prst="rect">
            <a:avLst/>
          </a:prstGeom>
          <a:solidFill>
            <a:schemeClr val="accent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9" name="Google Shape;1096;p47">
            <a:extLst>
              <a:ext uri="{FF2B5EF4-FFF2-40B4-BE49-F238E27FC236}">
                <a16:creationId xmlns:a16="http://schemas.microsoft.com/office/drawing/2014/main" id="{7684914C-1E40-4502-8AA4-0E03B8BD3995}"/>
              </a:ext>
            </a:extLst>
          </p:cNvPr>
          <p:cNvSpPr txBox="1">
            <a:spLocks/>
          </p:cNvSpPr>
          <p:nvPr/>
        </p:nvSpPr>
        <p:spPr>
          <a:xfrm>
            <a:off x="5125005" y="563741"/>
            <a:ext cx="398544" cy="456227"/>
          </a:xfrm>
          <a:prstGeom prst="rect">
            <a:avLst/>
          </a:prstGeom>
          <a:solidFill>
            <a:schemeClr val="accent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grpSp>
        <p:nvGrpSpPr>
          <p:cNvPr id="126" name="Group 125">
            <a:extLst>
              <a:ext uri="{FF2B5EF4-FFF2-40B4-BE49-F238E27FC236}">
                <a16:creationId xmlns:a16="http://schemas.microsoft.com/office/drawing/2014/main" id="{9D992D4E-1DBB-4B89-8071-147FCBFD6644}"/>
              </a:ext>
            </a:extLst>
          </p:cNvPr>
          <p:cNvGrpSpPr/>
          <p:nvPr/>
        </p:nvGrpSpPr>
        <p:grpSpPr>
          <a:xfrm>
            <a:off x="3489593" y="2033194"/>
            <a:ext cx="275875" cy="275875"/>
            <a:chOff x="2577253" y="2663638"/>
            <a:chExt cx="275875" cy="275875"/>
          </a:xfrm>
        </p:grpSpPr>
        <p:sp>
          <p:nvSpPr>
            <p:cNvPr id="138" name="Rectangle: Rounded Corners 137">
              <a:extLst>
                <a:ext uri="{FF2B5EF4-FFF2-40B4-BE49-F238E27FC236}">
                  <a16:creationId xmlns:a16="http://schemas.microsoft.com/office/drawing/2014/main" id="{B3D81CC9-0FCC-4350-A909-76CF561B3247}"/>
                </a:ext>
              </a:extLst>
            </p:cNvPr>
            <p:cNvSpPr/>
            <p:nvPr/>
          </p:nvSpPr>
          <p:spPr>
            <a:xfrm>
              <a:off x="2592085" y="2708737"/>
              <a:ext cx="247313" cy="1847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Picture 138">
              <a:extLst>
                <a:ext uri="{FF2B5EF4-FFF2-40B4-BE49-F238E27FC236}">
                  <a16:creationId xmlns:a16="http://schemas.microsoft.com/office/drawing/2014/main" id="{F75012E0-BBA6-48FD-9BA3-FCE5A03199DE}"/>
                </a:ext>
              </a:extLst>
            </p:cNvPr>
            <p:cNvPicPr>
              <a:picLocks noChangeAspect="1"/>
            </p:cNvPicPr>
            <p:nvPr/>
          </p:nvPicPr>
          <p:blipFill>
            <a:blip r:embed="rId4"/>
            <a:stretch>
              <a:fillRect/>
            </a:stretch>
          </p:blipFill>
          <p:spPr>
            <a:xfrm>
              <a:off x="2577253" y="2663638"/>
              <a:ext cx="275875" cy="275875"/>
            </a:xfrm>
            <a:prstGeom prst="rect">
              <a:avLst/>
            </a:prstGeom>
          </p:spPr>
        </p:pic>
      </p:grpSp>
      <p:sp>
        <p:nvSpPr>
          <p:cNvPr id="127" name="Google Shape;1096;p47">
            <a:extLst>
              <a:ext uri="{FF2B5EF4-FFF2-40B4-BE49-F238E27FC236}">
                <a16:creationId xmlns:a16="http://schemas.microsoft.com/office/drawing/2014/main" id="{9CB338DF-025C-4172-9D9F-2A31CBE11882}"/>
              </a:ext>
            </a:extLst>
          </p:cNvPr>
          <p:cNvSpPr txBox="1">
            <a:spLocks/>
          </p:cNvSpPr>
          <p:nvPr/>
        </p:nvSpPr>
        <p:spPr>
          <a:xfrm>
            <a:off x="4985771" y="1983421"/>
            <a:ext cx="45719" cy="376238"/>
          </a:xfrm>
          <a:prstGeom prst="rect">
            <a:avLst/>
          </a:prstGeom>
          <a:solidFill>
            <a:schemeClr val="tx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128" name="Google Shape;1096;p47">
            <a:extLst>
              <a:ext uri="{FF2B5EF4-FFF2-40B4-BE49-F238E27FC236}">
                <a16:creationId xmlns:a16="http://schemas.microsoft.com/office/drawing/2014/main" id="{B5518AE1-23C9-4735-B4D2-D0B92FDCBA13}"/>
              </a:ext>
            </a:extLst>
          </p:cNvPr>
          <p:cNvSpPr txBox="1">
            <a:spLocks/>
          </p:cNvSpPr>
          <p:nvPr/>
        </p:nvSpPr>
        <p:spPr>
          <a:xfrm>
            <a:off x="4352959" y="1981448"/>
            <a:ext cx="45719" cy="376238"/>
          </a:xfrm>
          <a:prstGeom prst="rect">
            <a:avLst/>
          </a:prstGeom>
          <a:solidFill>
            <a:schemeClr val="tx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77" name="Google Shape;1096;p47">
            <a:extLst>
              <a:ext uri="{FF2B5EF4-FFF2-40B4-BE49-F238E27FC236}">
                <a16:creationId xmlns:a16="http://schemas.microsoft.com/office/drawing/2014/main" id="{54E9CEE7-407D-489D-BB30-0CEB7D54F754}"/>
              </a:ext>
            </a:extLst>
          </p:cNvPr>
          <p:cNvSpPr txBox="1">
            <a:spLocks/>
          </p:cNvSpPr>
          <p:nvPr/>
        </p:nvSpPr>
        <p:spPr>
          <a:xfrm>
            <a:off x="4486185" y="193629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133" name="Google Shape;1096;p47">
            <a:extLst>
              <a:ext uri="{FF2B5EF4-FFF2-40B4-BE49-F238E27FC236}">
                <a16:creationId xmlns:a16="http://schemas.microsoft.com/office/drawing/2014/main" id="{569D9247-82B1-4A5E-A49C-59A428765727}"/>
              </a:ext>
            </a:extLst>
          </p:cNvPr>
          <p:cNvSpPr txBox="1">
            <a:spLocks/>
          </p:cNvSpPr>
          <p:nvPr/>
        </p:nvSpPr>
        <p:spPr>
          <a:xfrm>
            <a:off x="3858563" y="193629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51" name="Google Shape;1096;p47">
            <a:extLst>
              <a:ext uri="{FF2B5EF4-FFF2-40B4-BE49-F238E27FC236}">
                <a16:creationId xmlns:a16="http://schemas.microsoft.com/office/drawing/2014/main" id="{D79DCCDB-A3B1-4333-B514-E3261A5D8172}"/>
              </a:ext>
            </a:extLst>
          </p:cNvPr>
          <p:cNvSpPr txBox="1">
            <a:spLocks/>
          </p:cNvSpPr>
          <p:nvPr/>
        </p:nvSpPr>
        <p:spPr>
          <a:xfrm>
            <a:off x="5137197" y="193629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Tree>
    <p:extLst>
      <p:ext uri="{BB962C8B-B14F-4D97-AF65-F5344CB8AC3E}">
        <p14:creationId xmlns:p14="http://schemas.microsoft.com/office/powerpoint/2010/main" val="10732116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22" name="Google Shape;1142;p49">
            <a:extLst>
              <a:ext uri="{FF2B5EF4-FFF2-40B4-BE49-F238E27FC236}">
                <a16:creationId xmlns:a16="http://schemas.microsoft.com/office/drawing/2014/main" id="{2B1BA745-72F8-4A98-AA11-C17FBC6F3ACC}"/>
              </a:ext>
            </a:extLst>
          </p:cNvPr>
          <p:cNvSpPr txBox="1"/>
          <p:nvPr/>
        </p:nvSpPr>
        <p:spPr>
          <a:xfrm>
            <a:off x="3433262" y="1264326"/>
            <a:ext cx="2519864" cy="2825272"/>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1"/>
              </a:solidFill>
              <a:latin typeface="Righteous"/>
              <a:ea typeface="Righteous"/>
              <a:cs typeface="Righteous"/>
              <a:sym typeface="Righteous"/>
            </a:endParaRPr>
          </a:p>
        </p:txBody>
      </p:sp>
      <p:cxnSp>
        <p:nvCxnSpPr>
          <p:cNvPr id="155" name="Google Shape;1146;p49">
            <a:extLst>
              <a:ext uri="{FF2B5EF4-FFF2-40B4-BE49-F238E27FC236}">
                <a16:creationId xmlns:a16="http://schemas.microsoft.com/office/drawing/2014/main" id="{40F29713-5284-4E1E-BED2-2E397239E7CB}"/>
              </a:ext>
            </a:extLst>
          </p:cNvPr>
          <p:cNvCxnSpPr>
            <a:cxnSpLocks/>
            <a:stCxn id="146" idx="4"/>
            <a:endCxn id="130" idx="1"/>
          </p:cNvCxnSpPr>
          <p:nvPr/>
        </p:nvCxnSpPr>
        <p:spPr>
          <a:xfrm flipV="1">
            <a:off x="5791200" y="2765683"/>
            <a:ext cx="1141677" cy="639609"/>
          </a:xfrm>
          <a:prstGeom prst="straightConnector1">
            <a:avLst/>
          </a:prstGeom>
          <a:noFill/>
          <a:ln w="19050" cap="flat" cmpd="sng">
            <a:solidFill>
              <a:schemeClr val="dk1"/>
            </a:solidFill>
            <a:prstDash val="solid"/>
            <a:round/>
            <a:headEnd type="none" w="med" len="med"/>
            <a:tailEnd type="oval" w="med" len="med"/>
          </a:ln>
        </p:spPr>
      </p:cxnSp>
      <p:cxnSp>
        <p:nvCxnSpPr>
          <p:cNvPr id="156" name="Google Shape;1146;p49">
            <a:extLst>
              <a:ext uri="{FF2B5EF4-FFF2-40B4-BE49-F238E27FC236}">
                <a16:creationId xmlns:a16="http://schemas.microsoft.com/office/drawing/2014/main" id="{7196EEBF-E798-4C44-B39D-967CFF25FE38}"/>
              </a:ext>
            </a:extLst>
          </p:cNvPr>
          <p:cNvCxnSpPr>
            <a:cxnSpLocks/>
            <a:stCxn id="146" idx="4"/>
            <a:endCxn id="131" idx="1"/>
          </p:cNvCxnSpPr>
          <p:nvPr/>
        </p:nvCxnSpPr>
        <p:spPr>
          <a:xfrm>
            <a:off x="5791200" y="3405292"/>
            <a:ext cx="1141675" cy="590771"/>
          </a:xfrm>
          <a:prstGeom prst="straightConnector1">
            <a:avLst/>
          </a:prstGeom>
          <a:noFill/>
          <a:ln w="19050" cap="flat" cmpd="sng">
            <a:solidFill>
              <a:schemeClr val="dk1"/>
            </a:solidFill>
            <a:prstDash val="solid"/>
            <a:round/>
            <a:headEnd type="none" w="med" len="med"/>
            <a:tailEnd type="oval" w="med" len="med"/>
          </a:ln>
        </p:spPr>
      </p:cxnSp>
      <p:sp>
        <p:nvSpPr>
          <p:cNvPr id="57" name="Google Shape;1136;p49">
            <a:extLst>
              <a:ext uri="{FF2B5EF4-FFF2-40B4-BE49-F238E27FC236}">
                <a16:creationId xmlns:a16="http://schemas.microsoft.com/office/drawing/2014/main" id="{256B59CE-F2AE-40FD-AB36-F96ED6C981EA}"/>
              </a:ext>
            </a:extLst>
          </p:cNvPr>
          <p:cNvSpPr/>
          <p:nvPr/>
        </p:nvSpPr>
        <p:spPr>
          <a:xfrm>
            <a:off x="5113807" y="3191194"/>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36;p49">
            <a:extLst>
              <a:ext uri="{FF2B5EF4-FFF2-40B4-BE49-F238E27FC236}">
                <a16:creationId xmlns:a16="http://schemas.microsoft.com/office/drawing/2014/main" id="{D4D1C6F0-E121-4D58-AA36-4DAA6C70352E}"/>
              </a:ext>
            </a:extLst>
          </p:cNvPr>
          <p:cNvSpPr/>
          <p:nvPr/>
        </p:nvSpPr>
        <p:spPr>
          <a:xfrm>
            <a:off x="5113807" y="3191194"/>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tx1"/>
                </a:solidFill>
              </a:rPr>
              <a:t>QUEUE</a:t>
            </a:r>
            <a:endParaRPr>
              <a:solidFill>
                <a:schemeClr val="tx1"/>
              </a:solidFill>
            </a:endParaRPr>
          </a:p>
        </p:txBody>
      </p:sp>
      <p:sp>
        <p:nvSpPr>
          <p:cNvPr id="1138" name="Google Shape;1138;p49"/>
          <p:cNvSpPr/>
          <p:nvPr/>
        </p:nvSpPr>
        <p:spPr>
          <a:xfrm rot="5400000" flipH="1">
            <a:off x="343408" y="3703863"/>
            <a:ext cx="447402" cy="1218872"/>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49"/>
          <p:cNvGrpSpPr/>
          <p:nvPr/>
        </p:nvGrpSpPr>
        <p:grpSpPr>
          <a:xfrm rot="5400000">
            <a:off x="676272" y="4097631"/>
            <a:ext cx="180564" cy="431367"/>
            <a:chOff x="8803899" y="686838"/>
            <a:chExt cx="180564" cy="431367"/>
          </a:xfrm>
        </p:grpSpPr>
        <p:sp>
          <p:nvSpPr>
            <p:cNvPr id="1140" name="Google Shape;1140;p49"/>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096;p47">
            <a:extLst>
              <a:ext uri="{FF2B5EF4-FFF2-40B4-BE49-F238E27FC236}">
                <a16:creationId xmlns:a16="http://schemas.microsoft.com/office/drawing/2014/main" id="{AA522D03-B4A9-4E7F-BF11-ED6D9EAEEB81}"/>
              </a:ext>
            </a:extLst>
          </p:cNvPr>
          <p:cNvSpPr txBox="1">
            <a:spLocks/>
          </p:cNvSpPr>
          <p:nvPr/>
        </p:nvSpPr>
        <p:spPr>
          <a:xfrm>
            <a:off x="912203" y="1990316"/>
            <a:ext cx="969889"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Producer</a:t>
            </a:r>
          </a:p>
        </p:txBody>
      </p:sp>
      <p:sp>
        <p:nvSpPr>
          <p:cNvPr id="124" name="Flowchart: Direct Access Storage 123">
            <a:extLst>
              <a:ext uri="{FF2B5EF4-FFF2-40B4-BE49-F238E27FC236}">
                <a16:creationId xmlns:a16="http://schemas.microsoft.com/office/drawing/2014/main" id="{B1BCFB82-4D1C-4B5A-A1D6-D8148B6AA0D9}"/>
              </a:ext>
            </a:extLst>
          </p:cNvPr>
          <p:cNvSpPr/>
          <p:nvPr/>
        </p:nvSpPr>
        <p:spPr>
          <a:xfrm>
            <a:off x="3602737" y="1741231"/>
            <a:ext cx="2188463" cy="830519"/>
          </a:xfrm>
          <a:prstGeom prst="flowChartMagneticDru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Google Shape;1096;p47">
            <a:extLst>
              <a:ext uri="{FF2B5EF4-FFF2-40B4-BE49-F238E27FC236}">
                <a16:creationId xmlns:a16="http://schemas.microsoft.com/office/drawing/2014/main" id="{19C03430-67BE-453B-B924-86D6A554E0DA}"/>
              </a:ext>
            </a:extLst>
          </p:cNvPr>
          <p:cNvSpPr txBox="1">
            <a:spLocks/>
          </p:cNvSpPr>
          <p:nvPr/>
        </p:nvSpPr>
        <p:spPr>
          <a:xfrm>
            <a:off x="6932874" y="1355915"/>
            <a:ext cx="1029905"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Consumer</a:t>
            </a:r>
          </a:p>
        </p:txBody>
      </p:sp>
      <p:sp>
        <p:nvSpPr>
          <p:cNvPr id="129" name="Google Shape;1096;p47">
            <a:extLst>
              <a:ext uri="{FF2B5EF4-FFF2-40B4-BE49-F238E27FC236}">
                <a16:creationId xmlns:a16="http://schemas.microsoft.com/office/drawing/2014/main" id="{D5CE34BD-2A97-4426-98A8-02BE6DD55156}"/>
              </a:ext>
            </a:extLst>
          </p:cNvPr>
          <p:cNvSpPr txBox="1">
            <a:spLocks/>
          </p:cNvSpPr>
          <p:nvPr/>
        </p:nvSpPr>
        <p:spPr>
          <a:xfrm>
            <a:off x="910484" y="3237074"/>
            <a:ext cx="969889"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Producer</a:t>
            </a:r>
          </a:p>
        </p:txBody>
      </p:sp>
      <p:sp>
        <p:nvSpPr>
          <p:cNvPr id="130" name="Google Shape;1096;p47">
            <a:extLst>
              <a:ext uri="{FF2B5EF4-FFF2-40B4-BE49-F238E27FC236}">
                <a16:creationId xmlns:a16="http://schemas.microsoft.com/office/drawing/2014/main" id="{E106F1DD-C8C8-42A7-BF16-AAD165667630}"/>
              </a:ext>
            </a:extLst>
          </p:cNvPr>
          <p:cNvSpPr txBox="1">
            <a:spLocks/>
          </p:cNvSpPr>
          <p:nvPr/>
        </p:nvSpPr>
        <p:spPr>
          <a:xfrm>
            <a:off x="6932877" y="2586295"/>
            <a:ext cx="1029905"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Consumer</a:t>
            </a:r>
          </a:p>
        </p:txBody>
      </p:sp>
      <p:sp>
        <p:nvSpPr>
          <p:cNvPr id="131" name="Google Shape;1096;p47">
            <a:extLst>
              <a:ext uri="{FF2B5EF4-FFF2-40B4-BE49-F238E27FC236}">
                <a16:creationId xmlns:a16="http://schemas.microsoft.com/office/drawing/2014/main" id="{B1A82A3F-60B9-4C26-8754-4D91BBB65A0B}"/>
              </a:ext>
            </a:extLst>
          </p:cNvPr>
          <p:cNvSpPr txBox="1">
            <a:spLocks/>
          </p:cNvSpPr>
          <p:nvPr/>
        </p:nvSpPr>
        <p:spPr>
          <a:xfrm>
            <a:off x="6932875" y="3816675"/>
            <a:ext cx="1029905"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Consumer</a:t>
            </a:r>
          </a:p>
        </p:txBody>
      </p:sp>
      <p:cxnSp>
        <p:nvCxnSpPr>
          <p:cNvPr id="135" name="Google Shape;1146;p49">
            <a:extLst>
              <a:ext uri="{FF2B5EF4-FFF2-40B4-BE49-F238E27FC236}">
                <a16:creationId xmlns:a16="http://schemas.microsoft.com/office/drawing/2014/main" id="{BABC531E-912D-4717-A302-D93D576268AE}"/>
              </a:ext>
            </a:extLst>
          </p:cNvPr>
          <p:cNvCxnSpPr>
            <a:cxnSpLocks/>
            <a:stCxn id="123" idx="3"/>
            <a:endCxn id="124" idx="1"/>
          </p:cNvCxnSpPr>
          <p:nvPr/>
        </p:nvCxnSpPr>
        <p:spPr>
          <a:xfrm flipV="1">
            <a:off x="1882092" y="2156491"/>
            <a:ext cx="1720645" cy="13213"/>
          </a:xfrm>
          <a:prstGeom prst="straightConnector1">
            <a:avLst/>
          </a:prstGeom>
          <a:noFill/>
          <a:ln w="19050" cap="flat" cmpd="sng">
            <a:solidFill>
              <a:schemeClr val="dk1"/>
            </a:solidFill>
            <a:prstDash val="solid"/>
            <a:round/>
            <a:headEnd type="none" w="med" len="med"/>
            <a:tailEnd type="oval" w="med" len="med"/>
          </a:ln>
        </p:spPr>
      </p:cxnSp>
      <p:cxnSp>
        <p:nvCxnSpPr>
          <p:cNvPr id="140" name="Google Shape;1146;p49">
            <a:extLst>
              <a:ext uri="{FF2B5EF4-FFF2-40B4-BE49-F238E27FC236}">
                <a16:creationId xmlns:a16="http://schemas.microsoft.com/office/drawing/2014/main" id="{6EE9A471-9C46-45DA-BC1E-7378771596B3}"/>
              </a:ext>
            </a:extLst>
          </p:cNvPr>
          <p:cNvCxnSpPr>
            <a:cxnSpLocks/>
            <a:stCxn id="129" idx="3"/>
            <a:endCxn id="124" idx="1"/>
          </p:cNvCxnSpPr>
          <p:nvPr/>
        </p:nvCxnSpPr>
        <p:spPr>
          <a:xfrm flipV="1">
            <a:off x="1880373" y="2156491"/>
            <a:ext cx="1722364" cy="1259971"/>
          </a:xfrm>
          <a:prstGeom prst="straightConnector1">
            <a:avLst/>
          </a:prstGeom>
          <a:noFill/>
          <a:ln w="19050" cap="flat" cmpd="sng">
            <a:solidFill>
              <a:schemeClr val="dk1"/>
            </a:solidFill>
            <a:prstDash val="solid"/>
            <a:round/>
            <a:headEnd type="none" w="med" len="med"/>
            <a:tailEnd type="oval" w="med" len="med"/>
          </a:ln>
        </p:spPr>
      </p:cxnSp>
      <p:cxnSp>
        <p:nvCxnSpPr>
          <p:cNvPr id="143" name="Google Shape;1146;p49">
            <a:extLst>
              <a:ext uri="{FF2B5EF4-FFF2-40B4-BE49-F238E27FC236}">
                <a16:creationId xmlns:a16="http://schemas.microsoft.com/office/drawing/2014/main" id="{B8BD38EC-5C82-490F-821D-A89E4C9EBA78}"/>
              </a:ext>
            </a:extLst>
          </p:cNvPr>
          <p:cNvCxnSpPr>
            <a:cxnSpLocks/>
            <a:stCxn id="124" idx="4"/>
            <a:endCxn id="130" idx="1"/>
          </p:cNvCxnSpPr>
          <p:nvPr/>
        </p:nvCxnSpPr>
        <p:spPr>
          <a:xfrm>
            <a:off x="5791200" y="2156491"/>
            <a:ext cx="1141677" cy="609192"/>
          </a:xfrm>
          <a:prstGeom prst="straightConnector1">
            <a:avLst/>
          </a:prstGeom>
          <a:noFill/>
          <a:ln w="19050" cap="flat" cmpd="sng">
            <a:solidFill>
              <a:schemeClr val="dk1"/>
            </a:solidFill>
            <a:prstDash val="solid"/>
            <a:round/>
            <a:headEnd type="none" w="med" len="med"/>
            <a:tailEnd type="oval" w="med" len="med"/>
          </a:ln>
        </p:spPr>
      </p:cxnSp>
      <p:cxnSp>
        <p:nvCxnSpPr>
          <p:cNvPr id="144" name="Google Shape;1146;p49">
            <a:extLst>
              <a:ext uri="{FF2B5EF4-FFF2-40B4-BE49-F238E27FC236}">
                <a16:creationId xmlns:a16="http://schemas.microsoft.com/office/drawing/2014/main" id="{0C3FAEAA-6539-4986-8306-983E4EEEFC1B}"/>
              </a:ext>
            </a:extLst>
          </p:cNvPr>
          <p:cNvCxnSpPr>
            <a:cxnSpLocks/>
            <a:stCxn id="124" idx="4"/>
            <a:endCxn id="125" idx="1"/>
          </p:cNvCxnSpPr>
          <p:nvPr/>
        </p:nvCxnSpPr>
        <p:spPr>
          <a:xfrm flipV="1">
            <a:off x="5791200" y="1535303"/>
            <a:ext cx="1141674" cy="621188"/>
          </a:xfrm>
          <a:prstGeom prst="straightConnector1">
            <a:avLst/>
          </a:prstGeom>
          <a:noFill/>
          <a:ln w="19050" cap="flat" cmpd="sng">
            <a:solidFill>
              <a:schemeClr val="dk1"/>
            </a:solidFill>
            <a:prstDash val="solid"/>
            <a:round/>
            <a:headEnd type="none" w="med" len="med"/>
            <a:tailEnd type="oval" w="med" len="med"/>
          </a:ln>
        </p:spPr>
      </p:cxnSp>
      <p:pic>
        <p:nvPicPr>
          <p:cNvPr id="145" name="Picture 6">
            <a:extLst>
              <a:ext uri="{FF2B5EF4-FFF2-40B4-BE49-F238E27FC236}">
                <a16:creationId xmlns:a16="http://schemas.microsoft.com/office/drawing/2014/main" id="{527FF3A0-FB82-4A4F-9960-5B5E70C78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8551" y="1295710"/>
            <a:ext cx="479187" cy="479187"/>
          </a:xfrm>
          <a:prstGeom prst="rect">
            <a:avLst/>
          </a:prstGeom>
          <a:noFill/>
          <a:extLst>
            <a:ext uri="{909E8E84-426E-40DD-AFC4-6F175D3DCCD1}">
              <a14:hiddenFill xmlns:a14="http://schemas.microsoft.com/office/drawing/2010/main">
                <a:solidFill>
                  <a:srgbClr val="FFFFFF"/>
                </a:solidFill>
              </a14:hiddenFill>
            </a:ext>
          </a:extLst>
        </p:spPr>
      </p:pic>
      <p:sp>
        <p:nvSpPr>
          <p:cNvPr id="146" name="Flowchart: Direct Access Storage 145">
            <a:extLst>
              <a:ext uri="{FF2B5EF4-FFF2-40B4-BE49-F238E27FC236}">
                <a16:creationId xmlns:a16="http://schemas.microsoft.com/office/drawing/2014/main" id="{7C14367F-AC1D-459F-9802-856C88E132B8}"/>
              </a:ext>
            </a:extLst>
          </p:cNvPr>
          <p:cNvSpPr/>
          <p:nvPr/>
        </p:nvSpPr>
        <p:spPr>
          <a:xfrm>
            <a:off x="3602737" y="3003185"/>
            <a:ext cx="2188463" cy="804214"/>
          </a:xfrm>
          <a:prstGeom prst="flowChartMagneticDru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Google Shape;1146;p49">
            <a:extLst>
              <a:ext uri="{FF2B5EF4-FFF2-40B4-BE49-F238E27FC236}">
                <a16:creationId xmlns:a16="http://schemas.microsoft.com/office/drawing/2014/main" id="{1C386FD7-41D0-4213-B40F-6F2CDC15C715}"/>
              </a:ext>
            </a:extLst>
          </p:cNvPr>
          <p:cNvCxnSpPr>
            <a:cxnSpLocks/>
            <a:stCxn id="129" idx="3"/>
            <a:endCxn id="146" idx="1"/>
          </p:cNvCxnSpPr>
          <p:nvPr/>
        </p:nvCxnSpPr>
        <p:spPr>
          <a:xfrm flipV="1">
            <a:off x="1880373" y="3405292"/>
            <a:ext cx="1722364" cy="11170"/>
          </a:xfrm>
          <a:prstGeom prst="straightConnector1">
            <a:avLst/>
          </a:prstGeom>
          <a:noFill/>
          <a:ln w="19050" cap="flat" cmpd="sng">
            <a:solidFill>
              <a:schemeClr val="dk1"/>
            </a:solidFill>
            <a:prstDash val="solid"/>
            <a:round/>
            <a:headEnd type="none" w="med" len="med"/>
            <a:tailEnd type="oval" w="med" len="med"/>
          </a:ln>
        </p:spPr>
      </p:cxnSp>
      <p:sp>
        <p:nvSpPr>
          <p:cNvPr id="49" name="Google Shape;1136;p49">
            <a:extLst>
              <a:ext uri="{FF2B5EF4-FFF2-40B4-BE49-F238E27FC236}">
                <a16:creationId xmlns:a16="http://schemas.microsoft.com/office/drawing/2014/main" id="{15AA27DB-8125-45DC-BD10-EEEE5B12A371}"/>
              </a:ext>
            </a:extLst>
          </p:cNvPr>
          <p:cNvSpPr/>
          <p:nvPr/>
        </p:nvSpPr>
        <p:spPr>
          <a:xfrm>
            <a:off x="5117617" y="3183589"/>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 name="Picture 46">
            <a:extLst>
              <a:ext uri="{FF2B5EF4-FFF2-40B4-BE49-F238E27FC236}">
                <a16:creationId xmlns:a16="http://schemas.microsoft.com/office/drawing/2014/main" id="{9F9A8AC4-F3F4-471E-B387-49218F8EF00C}"/>
              </a:ext>
            </a:extLst>
          </p:cNvPr>
          <p:cNvPicPr>
            <a:picLocks noChangeAspect="1"/>
          </p:cNvPicPr>
          <p:nvPr/>
        </p:nvPicPr>
        <p:blipFill>
          <a:blip r:embed="rId4"/>
          <a:stretch>
            <a:fillRect/>
          </a:stretch>
        </p:blipFill>
        <p:spPr>
          <a:xfrm>
            <a:off x="5207323" y="3270877"/>
            <a:ext cx="275875" cy="275875"/>
          </a:xfrm>
          <a:prstGeom prst="rect">
            <a:avLst/>
          </a:prstGeom>
        </p:spPr>
      </p:pic>
      <p:sp>
        <p:nvSpPr>
          <p:cNvPr id="50" name="Google Shape;1136;p49">
            <a:extLst>
              <a:ext uri="{FF2B5EF4-FFF2-40B4-BE49-F238E27FC236}">
                <a16:creationId xmlns:a16="http://schemas.microsoft.com/office/drawing/2014/main" id="{6B4E491C-D2A2-4652-973F-D31FF0F07B45}"/>
              </a:ext>
            </a:extLst>
          </p:cNvPr>
          <p:cNvSpPr/>
          <p:nvPr/>
        </p:nvSpPr>
        <p:spPr>
          <a:xfrm>
            <a:off x="4461353" y="1945906"/>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82" name="Google Shape;1096;p47">
            <a:extLst>
              <a:ext uri="{FF2B5EF4-FFF2-40B4-BE49-F238E27FC236}">
                <a16:creationId xmlns:a16="http://schemas.microsoft.com/office/drawing/2014/main" id="{25D765F6-F860-41DB-94B3-C9DE62141728}"/>
              </a:ext>
            </a:extLst>
          </p:cNvPr>
          <p:cNvSpPr txBox="1">
            <a:spLocks/>
          </p:cNvSpPr>
          <p:nvPr/>
        </p:nvSpPr>
        <p:spPr>
          <a:xfrm>
            <a:off x="4985771" y="3230711"/>
            <a:ext cx="45719" cy="376238"/>
          </a:xfrm>
          <a:prstGeom prst="rect">
            <a:avLst/>
          </a:prstGeom>
          <a:solidFill>
            <a:schemeClr val="tx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3" name="Google Shape;1096;p47">
            <a:extLst>
              <a:ext uri="{FF2B5EF4-FFF2-40B4-BE49-F238E27FC236}">
                <a16:creationId xmlns:a16="http://schemas.microsoft.com/office/drawing/2014/main" id="{5735B321-D343-4228-822B-4509C4E40DC6}"/>
              </a:ext>
            </a:extLst>
          </p:cNvPr>
          <p:cNvSpPr txBox="1">
            <a:spLocks/>
          </p:cNvSpPr>
          <p:nvPr/>
        </p:nvSpPr>
        <p:spPr>
          <a:xfrm>
            <a:off x="4352959" y="3228738"/>
            <a:ext cx="45719" cy="376238"/>
          </a:xfrm>
          <a:prstGeom prst="rect">
            <a:avLst/>
          </a:prstGeom>
          <a:solidFill>
            <a:schemeClr val="tx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4" name="Google Shape;1096;p47">
            <a:extLst>
              <a:ext uri="{FF2B5EF4-FFF2-40B4-BE49-F238E27FC236}">
                <a16:creationId xmlns:a16="http://schemas.microsoft.com/office/drawing/2014/main" id="{894533BE-B59A-4347-942B-0463D09B5659}"/>
              </a:ext>
            </a:extLst>
          </p:cNvPr>
          <p:cNvSpPr txBox="1">
            <a:spLocks/>
          </p:cNvSpPr>
          <p:nvPr/>
        </p:nvSpPr>
        <p:spPr>
          <a:xfrm>
            <a:off x="3858563" y="318358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5" name="Google Shape;1096;p47">
            <a:extLst>
              <a:ext uri="{FF2B5EF4-FFF2-40B4-BE49-F238E27FC236}">
                <a16:creationId xmlns:a16="http://schemas.microsoft.com/office/drawing/2014/main" id="{F92A278D-80F1-463F-8322-10793A0A724A}"/>
              </a:ext>
            </a:extLst>
          </p:cNvPr>
          <p:cNvSpPr txBox="1">
            <a:spLocks/>
          </p:cNvSpPr>
          <p:nvPr/>
        </p:nvSpPr>
        <p:spPr>
          <a:xfrm>
            <a:off x="4486185" y="318358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6" name="Google Shape;1096;p47">
            <a:extLst>
              <a:ext uri="{FF2B5EF4-FFF2-40B4-BE49-F238E27FC236}">
                <a16:creationId xmlns:a16="http://schemas.microsoft.com/office/drawing/2014/main" id="{11937F02-BE48-4487-90C0-3E3F537C2B69}"/>
              </a:ext>
            </a:extLst>
          </p:cNvPr>
          <p:cNvSpPr txBox="1">
            <a:spLocks/>
          </p:cNvSpPr>
          <p:nvPr/>
        </p:nvSpPr>
        <p:spPr>
          <a:xfrm>
            <a:off x="5137197" y="318358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7" name="Google Shape;1096;p47">
            <a:extLst>
              <a:ext uri="{FF2B5EF4-FFF2-40B4-BE49-F238E27FC236}">
                <a16:creationId xmlns:a16="http://schemas.microsoft.com/office/drawing/2014/main" id="{5D20ED5B-CB58-493A-8B7A-B11D3817B90A}"/>
              </a:ext>
            </a:extLst>
          </p:cNvPr>
          <p:cNvSpPr txBox="1">
            <a:spLocks/>
          </p:cNvSpPr>
          <p:nvPr/>
        </p:nvSpPr>
        <p:spPr>
          <a:xfrm>
            <a:off x="3846371" y="563741"/>
            <a:ext cx="398544" cy="456227"/>
          </a:xfrm>
          <a:prstGeom prst="rect">
            <a:avLst/>
          </a:prstGeom>
          <a:solidFill>
            <a:schemeClr val="accent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8" name="Google Shape;1096;p47">
            <a:extLst>
              <a:ext uri="{FF2B5EF4-FFF2-40B4-BE49-F238E27FC236}">
                <a16:creationId xmlns:a16="http://schemas.microsoft.com/office/drawing/2014/main" id="{BA779199-D702-4861-8687-6C329674E65F}"/>
              </a:ext>
            </a:extLst>
          </p:cNvPr>
          <p:cNvSpPr txBox="1">
            <a:spLocks/>
          </p:cNvSpPr>
          <p:nvPr/>
        </p:nvSpPr>
        <p:spPr>
          <a:xfrm>
            <a:off x="4473993" y="563741"/>
            <a:ext cx="398544" cy="456227"/>
          </a:xfrm>
          <a:prstGeom prst="rect">
            <a:avLst/>
          </a:prstGeom>
          <a:solidFill>
            <a:schemeClr val="accent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9" name="Google Shape;1096;p47">
            <a:extLst>
              <a:ext uri="{FF2B5EF4-FFF2-40B4-BE49-F238E27FC236}">
                <a16:creationId xmlns:a16="http://schemas.microsoft.com/office/drawing/2014/main" id="{7684914C-1E40-4502-8AA4-0E03B8BD3995}"/>
              </a:ext>
            </a:extLst>
          </p:cNvPr>
          <p:cNvSpPr txBox="1">
            <a:spLocks/>
          </p:cNvSpPr>
          <p:nvPr/>
        </p:nvSpPr>
        <p:spPr>
          <a:xfrm>
            <a:off x="5125005" y="563741"/>
            <a:ext cx="398544" cy="456227"/>
          </a:xfrm>
          <a:prstGeom prst="rect">
            <a:avLst/>
          </a:prstGeom>
          <a:solidFill>
            <a:schemeClr val="accent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128" name="Google Shape;1096;p47">
            <a:extLst>
              <a:ext uri="{FF2B5EF4-FFF2-40B4-BE49-F238E27FC236}">
                <a16:creationId xmlns:a16="http://schemas.microsoft.com/office/drawing/2014/main" id="{B5518AE1-23C9-4735-B4D2-D0B92FDCBA13}"/>
              </a:ext>
            </a:extLst>
          </p:cNvPr>
          <p:cNvSpPr txBox="1">
            <a:spLocks/>
          </p:cNvSpPr>
          <p:nvPr/>
        </p:nvSpPr>
        <p:spPr>
          <a:xfrm>
            <a:off x="4352959" y="1981448"/>
            <a:ext cx="45719" cy="376238"/>
          </a:xfrm>
          <a:prstGeom prst="rect">
            <a:avLst/>
          </a:prstGeom>
          <a:solidFill>
            <a:schemeClr val="tx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133" name="Google Shape;1096;p47">
            <a:extLst>
              <a:ext uri="{FF2B5EF4-FFF2-40B4-BE49-F238E27FC236}">
                <a16:creationId xmlns:a16="http://schemas.microsoft.com/office/drawing/2014/main" id="{569D9247-82B1-4A5E-A49C-59A428765727}"/>
              </a:ext>
            </a:extLst>
          </p:cNvPr>
          <p:cNvSpPr txBox="1">
            <a:spLocks/>
          </p:cNvSpPr>
          <p:nvPr/>
        </p:nvSpPr>
        <p:spPr>
          <a:xfrm>
            <a:off x="3858563" y="193629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pic>
        <p:nvPicPr>
          <p:cNvPr id="63" name="Picture 62">
            <a:extLst>
              <a:ext uri="{FF2B5EF4-FFF2-40B4-BE49-F238E27FC236}">
                <a16:creationId xmlns:a16="http://schemas.microsoft.com/office/drawing/2014/main" id="{77B4DB5F-0735-4C33-B52A-0AA469B3A3D2}"/>
              </a:ext>
            </a:extLst>
          </p:cNvPr>
          <p:cNvPicPr>
            <a:picLocks noChangeAspect="1"/>
          </p:cNvPicPr>
          <p:nvPr/>
        </p:nvPicPr>
        <p:blipFill>
          <a:blip r:embed="rId4"/>
          <a:stretch>
            <a:fillRect/>
          </a:stretch>
        </p:blipFill>
        <p:spPr>
          <a:xfrm>
            <a:off x="5207323" y="3270877"/>
            <a:ext cx="275875" cy="275875"/>
          </a:xfrm>
          <a:prstGeom prst="rect">
            <a:avLst/>
          </a:prstGeom>
        </p:spPr>
      </p:pic>
      <p:sp>
        <p:nvSpPr>
          <p:cNvPr id="72" name="Google Shape;1136;p49">
            <a:extLst>
              <a:ext uri="{FF2B5EF4-FFF2-40B4-BE49-F238E27FC236}">
                <a16:creationId xmlns:a16="http://schemas.microsoft.com/office/drawing/2014/main" id="{4EB2910C-68C8-47AB-B970-9D9981901829}"/>
              </a:ext>
            </a:extLst>
          </p:cNvPr>
          <p:cNvSpPr/>
          <p:nvPr/>
        </p:nvSpPr>
        <p:spPr>
          <a:xfrm>
            <a:off x="5107736" y="1931005"/>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36;p49">
            <a:extLst>
              <a:ext uri="{FF2B5EF4-FFF2-40B4-BE49-F238E27FC236}">
                <a16:creationId xmlns:a16="http://schemas.microsoft.com/office/drawing/2014/main" id="{2CAA5B16-032C-45D9-BAFD-CAE238309ACD}"/>
              </a:ext>
            </a:extLst>
          </p:cNvPr>
          <p:cNvSpPr/>
          <p:nvPr/>
        </p:nvSpPr>
        <p:spPr>
          <a:xfrm>
            <a:off x="5107736" y="1931005"/>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36;p49">
            <a:extLst>
              <a:ext uri="{FF2B5EF4-FFF2-40B4-BE49-F238E27FC236}">
                <a16:creationId xmlns:a16="http://schemas.microsoft.com/office/drawing/2014/main" id="{B19032D4-1B3D-429B-AFB4-E562A4F8BA1F}"/>
              </a:ext>
            </a:extLst>
          </p:cNvPr>
          <p:cNvSpPr/>
          <p:nvPr/>
        </p:nvSpPr>
        <p:spPr>
          <a:xfrm>
            <a:off x="5113807" y="1945906"/>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36;p49">
            <a:extLst>
              <a:ext uri="{FF2B5EF4-FFF2-40B4-BE49-F238E27FC236}">
                <a16:creationId xmlns:a16="http://schemas.microsoft.com/office/drawing/2014/main" id="{7C144D36-01ED-46F5-A2F8-C83965650CB6}"/>
              </a:ext>
            </a:extLst>
          </p:cNvPr>
          <p:cNvSpPr/>
          <p:nvPr/>
        </p:nvSpPr>
        <p:spPr>
          <a:xfrm>
            <a:off x="5114879" y="1949781"/>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36;p49">
            <a:extLst>
              <a:ext uri="{FF2B5EF4-FFF2-40B4-BE49-F238E27FC236}">
                <a16:creationId xmlns:a16="http://schemas.microsoft.com/office/drawing/2014/main" id="{46D8F912-5C38-480F-AACB-1C0A16659C37}"/>
              </a:ext>
            </a:extLst>
          </p:cNvPr>
          <p:cNvSpPr/>
          <p:nvPr/>
        </p:nvSpPr>
        <p:spPr>
          <a:xfrm>
            <a:off x="5114879" y="1949781"/>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96;p47">
            <a:extLst>
              <a:ext uri="{FF2B5EF4-FFF2-40B4-BE49-F238E27FC236}">
                <a16:creationId xmlns:a16="http://schemas.microsoft.com/office/drawing/2014/main" id="{51473B55-09A5-484D-A470-3FBFB0CA1DFA}"/>
              </a:ext>
            </a:extLst>
          </p:cNvPr>
          <p:cNvSpPr txBox="1">
            <a:spLocks/>
          </p:cNvSpPr>
          <p:nvPr/>
        </p:nvSpPr>
        <p:spPr>
          <a:xfrm>
            <a:off x="5137197" y="193629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pic>
        <p:nvPicPr>
          <p:cNvPr id="56" name="Picture 55">
            <a:extLst>
              <a:ext uri="{FF2B5EF4-FFF2-40B4-BE49-F238E27FC236}">
                <a16:creationId xmlns:a16="http://schemas.microsoft.com/office/drawing/2014/main" id="{ED843FF0-371B-476B-8144-BDF52013FE0F}"/>
              </a:ext>
            </a:extLst>
          </p:cNvPr>
          <p:cNvPicPr>
            <a:picLocks noChangeAspect="1"/>
          </p:cNvPicPr>
          <p:nvPr/>
        </p:nvPicPr>
        <p:blipFill>
          <a:blip r:embed="rId4"/>
          <a:stretch>
            <a:fillRect/>
          </a:stretch>
        </p:blipFill>
        <p:spPr>
          <a:xfrm>
            <a:off x="5197417" y="2033194"/>
            <a:ext cx="275875" cy="275875"/>
          </a:xfrm>
          <a:prstGeom prst="rect">
            <a:avLst/>
          </a:prstGeom>
        </p:spPr>
      </p:pic>
      <p:pic>
        <p:nvPicPr>
          <p:cNvPr id="65" name="Picture 64">
            <a:extLst>
              <a:ext uri="{FF2B5EF4-FFF2-40B4-BE49-F238E27FC236}">
                <a16:creationId xmlns:a16="http://schemas.microsoft.com/office/drawing/2014/main" id="{830B78A4-CC03-4B9E-914D-893F5320E35F}"/>
              </a:ext>
            </a:extLst>
          </p:cNvPr>
          <p:cNvPicPr>
            <a:picLocks noChangeAspect="1"/>
          </p:cNvPicPr>
          <p:nvPr/>
        </p:nvPicPr>
        <p:blipFill>
          <a:blip r:embed="rId4"/>
          <a:stretch>
            <a:fillRect/>
          </a:stretch>
        </p:blipFill>
        <p:spPr>
          <a:xfrm>
            <a:off x="5197417" y="2033194"/>
            <a:ext cx="275875" cy="275875"/>
          </a:xfrm>
          <a:prstGeom prst="rect">
            <a:avLst/>
          </a:prstGeom>
        </p:spPr>
      </p:pic>
      <p:grpSp>
        <p:nvGrpSpPr>
          <p:cNvPr id="126" name="Group 125">
            <a:extLst>
              <a:ext uri="{FF2B5EF4-FFF2-40B4-BE49-F238E27FC236}">
                <a16:creationId xmlns:a16="http://schemas.microsoft.com/office/drawing/2014/main" id="{9D992D4E-1DBB-4B89-8071-147FCBFD6644}"/>
              </a:ext>
            </a:extLst>
          </p:cNvPr>
          <p:cNvGrpSpPr/>
          <p:nvPr/>
        </p:nvGrpSpPr>
        <p:grpSpPr>
          <a:xfrm>
            <a:off x="4544963" y="2033194"/>
            <a:ext cx="275875" cy="275875"/>
            <a:chOff x="2577253" y="2663638"/>
            <a:chExt cx="275875" cy="275875"/>
          </a:xfrm>
        </p:grpSpPr>
        <p:sp>
          <p:nvSpPr>
            <p:cNvPr id="138" name="Rectangle: Rounded Corners 137">
              <a:extLst>
                <a:ext uri="{FF2B5EF4-FFF2-40B4-BE49-F238E27FC236}">
                  <a16:creationId xmlns:a16="http://schemas.microsoft.com/office/drawing/2014/main" id="{B3D81CC9-0FCC-4350-A909-76CF561B3247}"/>
                </a:ext>
              </a:extLst>
            </p:cNvPr>
            <p:cNvSpPr/>
            <p:nvPr/>
          </p:nvSpPr>
          <p:spPr>
            <a:xfrm>
              <a:off x="2592085" y="2708737"/>
              <a:ext cx="247313" cy="1847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Picture 138">
              <a:extLst>
                <a:ext uri="{FF2B5EF4-FFF2-40B4-BE49-F238E27FC236}">
                  <a16:creationId xmlns:a16="http://schemas.microsoft.com/office/drawing/2014/main" id="{F75012E0-BBA6-48FD-9BA3-FCE5A03199DE}"/>
                </a:ext>
              </a:extLst>
            </p:cNvPr>
            <p:cNvPicPr>
              <a:picLocks noChangeAspect="1"/>
            </p:cNvPicPr>
            <p:nvPr/>
          </p:nvPicPr>
          <p:blipFill>
            <a:blip r:embed="rId4"/>
            <a:stretch>
              <a:fillRect/>
            </a:stretch>
          </p:blipFill>
          <p:spPr>
            <a:xfrm>
              <a:off x="2577253" y="2663638"/>
              <a:ext cx="275875" cy="275875"/>
            </a:xfrm>
            <a:prstGeom prst="rect">
              <a:avLst/>
            </a:prstGeom>
          </p:spPr>
        </p:pic>
      </p:grpSp>
      <p:sp>
        <p:nvSpPr>
          <p:cNvPr id="127" name="Google Shape;1096;p47">
            <a:extLst>
              <a:ext uri="{FF2B5EF4-FFF2-40B4-BE49-F238E27FC236}">
                <a16:creationId xmlns:a16="http://schemas.microsoft.com/office/drawing/2014/main" id="{9CB338DF-025C-4172-9D9F-2A31CBE11882}"/>
              </a:ext>
            </a:extLst>
          </p:cNvPr>
          <p:cNvSpPr txBox="1">
            <a:spLocks/>
          </p:cNvSpPr>
          <p:nvPr/>
        </p:nvSpPr>
        <p:spPr>
          <a:xfrm>
            <a:off x="4985771" y="1983421"/>
            <a:ext cx="45719" cy="376238"/>
          </a:xfrm>
          <a:prstGeom prst="rect">
            <a:avLst/>
          </a:prstGeom>
          <a:solidFill>
            <a:schemeClr val="tx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59" name="Google Shape;1096;p47">
            <a:extLst>
              <a:ext uri="{FF2B5EF4-FFF2-40B4-BE49-F238E27FC236}">
                <a16:creationId xmlns:a16="http://schemas.microsoft.com/office/drawing/2014/main" id="{45644D85-737C-41CD-A6DB-F753BC0AF2F6}"/>
              </a:ext>
            </a:extLst>
          </p:cNvPr>
          <p:cNvSpPr txBox="1">
            <a:spLocks/>
          </p:cNvSpPr>
          <p:nvPr/>
        </p:nvSpPr>
        <p:spPr>
          <a:xfrm>
            <a:off x="4486185" y="193629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Tree>
    <p:extLst>
      <p:ext uri="{BB962C8B-B14F-4D97-AF65-F5344CB8AC3E}">
        <p14:creationId xmlns:p14="http://schemas.microsoft.com/office/powerpoint/2010/main" val="15693353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22" name="Google Shape;1142;p49">
            <a:extLst>
              <a:ext uri="{FF2B5EF4-FFF2-40B4-BE49-F238E27FC236}">
                <a16:creationId xmlns:a16="http://schemas.microsoft.com/office/drawing/2014/main" id="{2B1BA745-72F8-4A98-AA11-C17FBC6F3ACC}"/>
              </a:ext>
            </a:extLst>
          </p:cNvPr>
          <p:cNvSpPr txBox="1"/>
          <p:nvPr/>
        </p:nvSpPr>
        <p:spPr>
          <a:xfrm>
            <a:off x="3433262" y="1264326"/>
            <a:ext cx="2519864" cy="2825272"/>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1"/>
              </a:solidFill>
              <a:latin typeface="Righteous"/>
              <a:ea typeface="Righteous"/>
              <a:cs typeface="Righteous"/>
              <a:sym typeface="Righteous"/>
            </a:endParaRPr>
          </a:p>
        </p:txBody>
      </p:sp>
      <p:cxnSp>
        <p:nvCxnSpPr>
          <p:cNvPr id="155" name="Google Shape;1146;p49">
            <a:extLst>
              <a:ext uri="{FF2B5EF4-FFF2-40B4-BE49-F238E27FC236}">
                <a16:creationId xmlns:a16="http://schemas.microsoft.com/office/drawing/2014/main" id="{40F29713-5284-4E1E-BED2-2E397239E7CB}"/>
              </a:ext>
            </a:extLst>
          </p:cNvPr>
          <p:cNvCxnSpPr>
            <a:cxnSpLocks/>
            <a:stCxn id="146" idx="4"/>
            <a:endCxn id="130" idx="1"/>
          </p:cNvCxnSpPr>
          <p:nvPr/>
        </p:nvCxnSpPr>
        <p:spPr>
          <a:xfrm flipV="1">
            <a:off x="5791200" y="2765683"/>
            <a:ext cx="1141677" cy="639609"/>
          </a:xfrm>
          <a:prstGeom prst="straightConnector1">
            <a:avLst/>
          </a:prstGeom>
          <a:noFill/>
          <a:ln w="19050" cap="flat" cmpd="sng">
            <a:solidFill>
              <a:schemeClr val="dk1"/>
            </a:solidFill>
            <a:prstDash val="solid"/>
            <a:round/>
            <a:headEnd type="none" w="med" len="med"/>
            <a:tailEnd type="oval" w="med" len="med"/>
          </a:ln>
        </p:spPr>
      </p:cxnSp>
      <p:sp>
        <p:nvSpPr>
          <p:cNvPr id="53" name="Google Shape;1136;p49">
            <a:extLst>
              <a:ext uri="{FF2B5EF4-FFF2-40B4-BE49-F238E27FC236}">
                <a16:creationId xmlns:a16="http://schemas.microsoft.com/office/drawing/2014/main" id="{7D59B75A-519C-4B62-9471-460215C80291}"/>
              </a:ext>
            </a:extLst>
          </p:cNvPr>
          <p:cNvSpPr/>
          <p:nvPr/>
        </p:nvSpPr>
        <p:spPr>
          <a:xfrm>
            <a:off x="6413114" y="2699696"/>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6" name="Google Shape;1146;p49">
            <a:extLst>
              <a:ext uri="{FF2B5EF4-FFF2-40B4-BE49-F238E27FC236}">
                <a16:creationId xmlns:a16="http://schemas.microsoft.com/office/drawing/2014/main" id="{7196EEBF-E798-4C44-B39D-967CFF25FE38}"/>
              </a:ext>
            </a:extLst>
          </p:cNvPr>
          <p:cNvCxnSpPr>
            <a:cxnSpLocks/>
            <a:stCxn id="146" idx="4"/>
            <a:endCxn id="131" idx="1"/>
          </p:cNvCxnSpPr>
          <p:nvPr/>
        </p:nvCxnSpPr>
        <p:spPr>
          <a:xfrm>
            <a:off x="5791200" y="3405292"/>
            <a:ext cx="1141675" cy="590771"/>
          </a:xfrm>
          <a:prstGeom prst="straightConnector1">
            <a:avLst/>
          </a:prstGeom>
          <a:noFill/>
          <a:ln w="19050" cap="flat" cmpd="sng">
            <a:solidFill>
              <a:schemeClr val="dk1"/>
            </a:solidFill>
            <a:prstDash val="solid"/>
            <a:round/>
            <a:headEnd type="none" w="med" len="med"/>
            <a:tailEnd type="oval" w="med" len="med"/>
          </a:ln>
        </p:spPr>
      </p:cxnSp>
      <p:sp>
        <p:nvSpPr>
          <p:cNvPr id="54" name="Google Shape;1136;p49">
            <a:extLst>
              <a:ext uri="{FF2B5EF4-FFF2-40B4-BE49-F238E27FC236}">
                <a16:creationId xmlns:a16="http://schemas.microsoft.com/office/drawing/2014/main" id="{CDE55938-D7B7-4C6F-ADCF-A72A105A50AB}"/>
              </a:ext>
            </a:extLst>
          </p:cNvPr>
          <p:cNvSpPr/>
          <p:nvPr/>
        </p:nvSpPr>
        <p:spPr>
          <a:xfrm>
            <a:off x="6413114" y="3605381"/>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tx1"/>
                </a:solidFill>
              </a:rPr>
              <a:t>QUEUE</a:t>
            </a:r>
            <a:endParaRPr>
              <a:solidFill>
                <a:schemeClr val="tx1"/>
              </a:solidFill>
            </a:endParaRPr>
          </a:p>
        </p:txBody>
      </p:sp>
      <p:sp>
        <p:nvSpPr>
          <p:cNvPr id="1138" name="Google Shape;1138;p49"/>
          <p:cNvSpPr/>
          <p:nvPr/>
        </p:nvSpPr>
        <p:spPr>
          <a:xfrm rot="5400000" flipH="1">
            <a:off x="343408" y="3703863"/>
            <a:ext cx="447402" cy="1218872"/>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49"/>
          <p:cNvGrpSpPr/>
          <p:nvPr/>
        </p:nvGrpSpPr>
        <p:grpSpPr>
          <a:xfrm rot="5400000">
            <a:off x="676272" y="4097631"/>
            <a:ext cx="180564" cy="431367"/>
            <a:chOff x="8803899" y="686838"/>
            <a:chExt cx="180564" cy="431367"/>
          </a:xfrm>
        </p:grpSpPr>
        <p:sp>
          <p:nvSpPr>
            <p:cNvPr id="1140" name="Google Shape;1140;p49"/>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096;p47">
            <a:extLst>
              <a:ext uri="{FF2B5EF4-FFF2-40B4-BE49-F238E27FC236}">
                <a16:creationId xmlns:a16="http://schemas.microsoft.com/office/drawing/2014/main" id="{AA522D03-B4A9-4E7F-BF11-ED6D9EAEEB81}"/>
              </a:ext>
            </a:extLst>
          </p:cNvPr>
          <p:cNvSpPr txBox="1">
            <a:spLocks/>
          </p:cNvSpPr>
          <p:nvPr/>
        </p:nvSpPr>
        <p:spPr>
          <a:xfrm>
            <a:off x="912203" y="1990316"/>
            <a:ext cx="969889"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Producer</a:t>
            </a:r>
          </a:p>
        </p:txBody>
      </p:sp>
      <p:sp>
        <p:nvSpPr>
          <p:cNvPr id="124" name="Flowchart: Direct Access Storage 123">
            <a:extLst>
              <a:ext uri="{FF2B5EF4-FFF2-40B4-BE49-F238E27FC236}">
                <a16:creationId xmlns:a16="http://schemas.microsoft.com/office/drawing/2014/main" id="{B1BCFB82-4D1C-4B5A-A1D6-D8148B6AA0D9}"/>
              </a:ext>
            </a:extLst>
          </p:cNvPr>
          <p:cNvSpPr/>
          <p:nvPr/>
        </p:nvSpPr>
        <p:spPr>
          <a:xfrm>
            <a:off x="3602737" y="1741231"/>
            <a:ext cx="2188463" cy="830519"/>
          </a:xfrm>
          <a:prstGeom prst="flowChartMagneticDru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Google Shape;1096;p47">
            <a:extLst>
              <a:ext uri="{FF2B5EF4-FFF2-40B4-BE49-F238E27FC236}">
                <a16:creationId xmlns:a16="http://schemas.microsoft.com/office/drawing/2014/main" id="{19C03430-67BE-453B-B924-86D6A554E0DA}"/>
              </a:ext>
            </a:extLst>
          </p:cNvPr>
          <p:cNvSpPr txBox="1">
            <a:spLocks/>
          </p:cNvSpPr>
          <p:nvPr/>
        </p:nvSpPr>
        <p:spPr>
          <a:xfrm>
            <a:off x="6932874" y="1355915"/>
            <a:ext cx="1029905"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Consumer</a:t>
            </a:r>
          </a:p>
        </p:txBody>
      </p:sp>
      <p:sp>
        <p:nvSpPr>
          <p:cNvPr id="129" name="Google Shape;1096;p47">
            <a:extLst>
              <a:ext uri="{FF2B5EF4-FFF2-40B4-BE49-F238E27FC236}">
                <a16:creationId xmlns:a16="http://schemas.microsoft.com/office/drawing/2014/main" id="{D5CE34BD-2A97-4426-98A8-02BE6DD55156}"/>
              </a:ext>
            </a:extLst>
          </p:cNvPr>
          <p:cNvSpPr txBox="1">
            <a:spLocks/>
          </p:cNvSpPr>
          <p:nvPr/>
        </p:nvSpPr>
        <p:spPr>
          <a:xfrm>
            <a:off x="910484" y="3237074"/>
            <a:ext cx="969889"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Producer</a:t>
            </a:r>
          </a:p>
        </p:txBody>
      </p:sp>
      <p:sp>
        <p:nvSpPr>
          <p:cNvPr id="130" name="Google Shape;1096;p47">
            <a:extLst>
              <a:ext uri="{FF2B5EF4-FFF2-40B4-BE49-F238E27FC236}">
                <a16:creationId xmlns:a16="http://schemas.microsoft.com/office/drawing/2014/main" id="{E106F1DD-C8C8-42A7-BF16-AAD165667630}"/>
              </a:ext>
            </a:extLst>
          </p:cNvPr>
          <p:cNvSpPr txBox="1">
            <a:spLocks/>
          </p:cNvSpPr>
          <p:nvPr/>
        </p:nvSpPr>
        <p:spPr>
          <a:xfrm>
            <a:off x="6932877" y="2586295"/>
            <a:ext cx="1029905"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Consumer</a:t>
            </a:r>
          </a:p>
        </p:txBody>
      </p:sp>
      <p:sp>
        <p:nvSpPr>
          <p:cNvPr id="131" name="Google Shape;1096;p47">
            <a:extLst>
              <a:ext uri="{FF2B5EF4-FFF2-40B4-BE49-F238E27FC236}">
                <a16:creationId xmlns:a16="http://schemas.microsoft.com/office/drawing/2014/main" id="{B1A82A3F-60B9-4C26-8754-4D91BBB65A0B}"/>
              </a:ext>
            </a:extLst>
          </p:cNvPr>
          <p:cNvSpPr txBox="1">
            <a:spLocks/>
          </p:cNvSpPr>
          <p:nvPr/>
        </p:nvSpPr>
        <p:spPr>
          <a:xfrm>
            <a:off x="6932875" y="3816675"/>
            <a:ext cx="1029905"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Consumer</a:t>
            </a:r>
          </a:p>
        </p:txBody>
      </p:sp>
      <p:cxnSp>
        <p:nvCxnSpPr>
          <p:cNvPr id="135" name="Google Shape;1146;p49">
            <a:extLst>
              <a:ext uri="{FF2B5EF4-FFF2-40B4-BE49-F238E27FC236}">
                <a16:creationId xmlns:a16="http://schemas.microsoft.com/office/drawing/2014/main" id="{BABC531E-912D-4717-A302-D93D576268AE}"/>
              </a:ext>
            </a:extLst>
          </p:cNvPr>
          <p:cNvCxnSpPr>
            <a:cxnSpLocks/>
            <a:stCxn id="123" idx="3"/>
            <a:endCxn id="124" idx="1"/>
          </p:cNvCxnSpPr>
          <p:nvPr/>
        </p:nvCxnSpPr>
        <p:spPr>
          <a:xfrm flipV="1">
            <a:off x="1882092" y="2156491"/>
            <a:ext cx="1720645" cy="13213"/>
          </a:xfrm>
          <a:prstGeom prst="straightConnector1">
            <a:avLst/>
          </a:prstGeom>
          <a:noFill/>
          <a:ln w="19050" cap="flat" cmpd="sng">
            <a:solidFill>
              <a:schemeClr val="dk1"/>
            </a:solidFill>
            <a:prstDash val="solid"/>
            <a:round/>
            <a:headEnd type="none" w="med" len="med"/>
            <a:tailEnd type="oval" w="med" len="med"/>
          </a:ln>
        </p:spPr>
      </p:cxnSp>
      <p:cxnSp>
        <p:nvCxnSpPr>
          <p:cNvPr id="140" name="Google Shape;1146;p49">
            <a:extLst>
              <a:ext uri="{FF2B5EF4-FFF2-40B4-BE49-F238E27FC236}">
                <a16:creationId xmlns:a16="http://schemas.microsoft.com/office/drawing/2014/main" id="{6EE9A471-9C46-45DA-BC1E-7378771596B3}"/>
              </a:ext>
            </a:extLst>
          </p:cNvPr>
          <p:cNvCxnSpPr>
            <a:cxnSpLocks/>
            <a:stCxn id="129" idx="3"/>
            <a:endCxn id="124" idx="1"/>
          </p:cNvCxnSpPr>
          <p:nvPr/>
        </p:nvCxnSpPr>
        <p:spPr>
          <a:xfrm flipV="1">
            <a:off x="1880373" y="2156491"/>
            <a:ext cx="1722364" cy="1259971"/>
          </a:xfrm>
          <a:prstGeom prst="straightConnector1">
            <a:avLst/>
          </a:prstGeom>
          <a:noFill/>
          <a:ln w="19050" cap="flat" cmpd="sng">
            <a:solidFill>
              <a:schemeClr val="dk1"/>
            </a:solidFill>
            <a:prstDash val="solid"/>
            <a:round/>
            <a:headEnd type="none" w="med" len="med"/>
            <a:tailEnd type="oval" w="med" len="med"/>
          </a:ln>
        </p:spPr>
      </p:cxnSp>
      <p:cxnSp>
        <p:nvCxnSpPr>
          <p:cNvPr id="143" name="Google Shape;1146;p49">
            <a:extLst>
              <a:ext uri="{FF2B5EF4-FFF2-40B4-BE49-F238E27FC236}">
                <a16:creationId xmlns:a16="http://schemas.microsoft.com/office/drawing/2014/main" id="{B8BD38EC-5C82-490F-821D-A89E4C9EBA78}"/>
              </a:ext>
            </a:extLst>
          </p:cNvPr>
          <p:cNvCxnSpPr>
            <a:cxnSpLocks/>
            <a:stCxn id="124" idx="4"/>
            <a:endCxn id="130" idx="1"/>
          </p:cNvCxnSpPr>
          <p:nvPr/>
        </p:nvCxnSpPr>
        <p:spPr>
          <a:xfrm>
            <a:off x="5791200" y="2156491"/>
            <a:ext cx="1141677" cy="609192"/>
          </a:xfrm>
          <a:prstGeom prst="straightConnector1">
            <a:avLst/>
          </a:prstGeom>
          <a:noFill/>
          <a:ln w="19050" cap="flat" cmpd="sng">
            <a:solidFill>
              <a:schemeClr val="dk1"/>
            </a:solidFill>
            <a:prstDash val="solid"/>
            <a:round/>
            <a:headEnd type="none" w="med" len="med"/>
            <a:tailEnd type="oval" w="med" len="med"/>
          </a:ln>
        </p:spPr>
      </p:cxnSp>
      <p:cxnSp>
        <p:nvCxnSpPr>
          <p:cNvPr id="144" name="Google Shape;1146;p49">
            <a:extLst>
              <a:ext uri="{FF2B5EF4-FFF2-40B4-BE49-F238E27FC236}">
                <a16:creationId xmlns:a16="http://schemas.microsoft.com/office/drawing/2014/main" id="{0C3FAEAA-6539-4986-8306-983E4EEEFC1B}"/>
              </a:ext>
            </a:extLst>
          </p:cNvPr>
          <p:cNvCxnSpPr>
            <a:cxnSpLocks/>
            <a:stCxn id="124" idx="4"/>
            <a:endCxn id="125" idx="1"/>
          </p:cNvCxnSpPr>
          <p:nvPr/>
        </p:nvCxnSpPr>
        <p:spPr>
          <a:xfrm flipV="1">
            <a:off x="5791200" y="1535303"/>
            <a:ext cx="1141674" cy="621188"/>
          </a:xfrm>
          <a:prstGeom prst="straightConnector1">
            <a:avLst/>
          </a:prstGeom>
          <a:noFill/>
          <a:ln w="19050" cap="flat" cmpd="sng">
            <a:solidFill>
              <a:schemeClr val="dk1"/>
            </a:solidFill>
            <a:prstDash val="solid"/>
            <a:round/>
            <a:headEnd type="none" w="med" len="med"/>
            <a:tailEnd type="oval" w="med" len="med"/>
          </a:ln>
        </p:spPr>
      </p:cxnSp>
      <p:pic>
        <p:nvPicPr>
          <p:cNvPr id="145" name="Picture 6">
            <a:extLst>
              <a:ext uri="{FF2B5EF4-FFF2-40B4-BE49-F238E27FC236}">
                <a16:creationId xmlns:a16="http://schemas.microsoft.com/office/drawing/2014/main" id="{527FF3A0-FB82-4A4F-9960-5B5E70C78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8551" y="1295710"/>
            <a:ext cx="479187" cy="479187"/>
          </a:xfrm>
          <a:prstGeom prst="rect">
            <a:avLst/>
          </a:prstGeom>
          <a:noFill/>
          <a:extLst>
            <a:ext uri="{909E8E84-426E-40DD-AFC4-6F175D3DCCD1}">
              <a14:hiddenFill xmlns:a14="http://schemas.microsoft.com/office/drawing/2010/main">
                <a:solidFill>
                  <a:srgbClr val="FFFFFF"/>
                </a:solidFill>
              </a14:hiddenFill>
            </a:ext>
          </a:extLst>
        </p:spPr>
      </p:pic>
      <p:sp>
        <p:nvSpPr>
          <p:cNvPr id="146" name="Flowchart: Direct Access Storage 145">
            <a:extLst>
              <a:ext uri="{FF2B5EF4-FFF2-40B4-BE49-F238E27FC236}">
                <a16:creationId xmlns:a16="http://schemas.microsoft.com/office/drawing/2014/main" id="{7C14367F-AC1D-459F-9802-856C88E132B8}"/>
              </a:ext>
            </a:extLst>
          </p:cNvPr>
          <p:cNvSpPr/>
          <p:nvPr/>
        </p:nvSpPr>
        <p:spPr>
          <a:xfrm>
            <a:off x="3602737" y="3003185"/>
            <a:ext cx="2188463" cy="804214"/>
          </a:xfrm>
          <a:prstGeom prst="flowChartMagneticDru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Google Shape;1146;p49">
            <a:extLst>
              <a:ext uri="{FF2B5EF4-FFF2-40B4-BE49-F238E27FC236}">
                <a16:creationId xmlns:a16="http://schemas.microsoft.com/office/drawing/2014/main" id="{1C386FD7-41D0-4213-B40F-6F2CDC15C715}"/>
              </a:ext>
            </a:extLst>
          </p:cNvPr>
          <p:cNvCxnSpPr>
            <a:cxnSpLocks/>
            <a:stCxn id="129" idx="3"/>
            <a:endCxn id="146" idx="1"/>
          </p:cNvCxnSpPr>
          <p:nvPr/>
        </p:nvCxnSpPr>
        <p:spPr>
          <a:xfrm flipV="1">
            <a:off x="1880373" y="3405292"/>
            <a:ext cx="1722364" cy="11170"/>
          </a:xfrm>
          <a:prstGeom prst="straightConnector1">
            <a:avLst/>
          </a:prstGeom>
          <a:noFill/>
          <a:ln w="19050" cap="flat" cmpd="sng">
            <a:solidFill>
              <a:schemeClr val="dk1"/>
            </a:solidFill>
            <a:prstDash val="solid"/>
            <a:round/>
            <a:headEnd type="none" w="med" len="med"/>
            <a:tailEnd type="oval" w="med" len="med"/>
          </a:ln>
        </p:spPr>
      </p:cxnSp>
      <p:sp>
        <p:nvSpPr>
          <p:cNvPr id="49" name="Google Shape;1136;p49">
            <a:extLst>
              <a:ext uri="{FF2B5EF4-FFF2-40B4-BE49-F238E27FC236}">
                <a16:creationId xmlns:a16="http://schemas.microsoft.com/office/drawing/2014/main" id="{15AA27DB-8125-45DC-BD10-EEEE5B12A371}"/>
              </a:ext>
            </a:extLst>
          </p:cNvPr>
          <p:cNvSpPr/>
          <p:nvPr/>
        </p:nvSpPr>
        <p:spPr>
          <a:xfrm>
            <a:off x="5117617" y="3183589"/>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96;p47">
            <a:extLst>
              <a:ext uri="{FF2B5EF4-FFF2-40B4-BE49-F238E27FC236}">
                <a16:creationId xmlns:a16="http://schemas.microsoft.com/office/drawing/2014/main" id="{25D765F6-F860-41DB-94B3-C9DE62141728}"/>
              </a:ext>
            </a:extLst>
          </p:cNvPr>
          <p:cNvSpPr txBox="1">
            <a:spLocks/>
          </p:cNvSpPr>
          <p:nvPr/>
        </p:nvSpPr>
        <p:spPr>
          <a:xfrm>
            <a:off x="4985771" y="3230711"/>
            <a:ext cx="45719" cy="376238"/>
          </a:xfrm>
          <a:prstGeom prst="rect">
            <a:avLst/>
          </a:prstGeom>
          <a:solidFill>
            <a:schemeClr val="tx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3" name="Google Shape;1096;p47">
            <a:extLst>
              <a:ext uri="{FF2B5EF4-FFF2-40B4-BE49-F238E27FC236}">
                <a16:creationId xmlns:a16="http://schemas.microsoft.com/office/drawing/2014/main" id="{5735B321-D343-4228-822B-4509C4E40DC6}"/>
              </a:ext>
            </a:extLst>
          </p:cNvPr>
          <p:cNvSpPr txBox="1">
            <a:spLocks/>
          </p:cNvSpPr>
          <p:nvPr/>
        </p:nvSpPr>
        <p:spPr>
          <a:xfrm>
            <a:off x="4352959" y="3228738"/>
            <a:ext cx="45719" cy="376238"/>
          </a:xfrm>
          <a:prstGeom prst="rect">
            <a:avLst/>
          </a:prstGeom>
          <a:solidFill>
            <a:schemeClr val="tx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4" name="Google Shape;1096;p47">
            <a:extLst>
              <a:ext uri="{FF2B5EF4-FFF2-40B4-BE49-F238E27FC236}">
                <a16:creationId xmlns:a16="http://schemas.microsoft.com/office/drawing/2014/main" id="{894533BE-B59A-4347-942B-0463D09B5659}"/>
              </a:ext>
            </a:extLst>
          </p:cNvPr>
          <p:cNvSpPr txBox="1">
            <a:spLocks/>
          </p:cNvSpPr>
          <p:nvPr/>
        </p:nvSpPr>
        <p:spPr>
          <a:xfrm>
            <a:off x="3858563" y="318358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5" name="Google Shape;1096;p47">
            <a:extLst>
              <a:ext uri="{FF2B5EF4-FFF2-40B4-BE49-F238E27FC236}">
                <a16:creationId xmlns:a16="http://schemas.microsoft.com/office/drawing/2014/main" id="{F92A278D-80F1-463F-8322-10793A0A724A}"/>
              </a:ext>
            </a:extLst>
          </p:cNvPr>
          <p:cNvSpPr txBox="1">
            <a:spLocks/>
          </p:cNvSpPr>
          <p:nvPr/>
        </p:nvSpPr>
        <p:spPr>
          <a:xfrm>
            <a:off x="4486185" y="318358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6" name="Google Shape;1096;p47">
            <a:extLst>
              <a:ext uri="{FF2B5EF4-FFF2-40B4-BE49-F238E27FC236}">
                <a16:creationId xmlns:a16="http://schemas.microsoft.com/office/drawing/2014/main" id="{11937F02-BE48-4487-90C0-3E3F537C2B69}"/>
              </a:ext>
            </a:extLst>
          </p:cNvPr>
          <p:cNvSpPr txBox="1">
            <a:spLocks/>
          </p:cNvSpPr>
          <p:nvPr/>
        </p:nvSpPr>
        <p:spPr>
          <a:xfrm>
            <a:off x="5137197" y="318358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7" name="Google Shape;1096;p47">
            <a:extLst>
              <a:ext uri="{FF2B5EF4-FFF2-40B4-BE49-F238E27FC236}">
                <a16:creationId xmlns:a16="http://schemas.microsoft.com/office/drawing/2014/main" id="{5D20ED5B-CB58-493A-8B7A-B11D3817B90A}"/>
              </a:ext>
            </a:extLst>
          </p:cNvPr>
          <p:cNvSpPr txBox="1">
            <a:spLocks/>
          </p:cNvSpPr>
          <p:nvPr/>
        </p:nvSpPr>
        <p:spPr>
          <a:xfrm>
            <a:off x="3846371" y="563741"/>
            <a:ext cx="398544" cy="456227"/>
          </a:xfrm>
          <a:prstGeom prst="rect">
            <a:avLst/>
          </a:prstGeom>
          <a:solidFill>
            <a:schemeClr val="accent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8" name="Google Shape;1096;p47">
            <a:extLst>
              <a:ext uri="{FF2B5EF4-FFF2-40B4-BE49-F238E27FC236}">
                <a16:creationId xmlns:a16="http://schemas.microsoft.com/office/drawing/2014/main" id="{BA779199-D702-4861-8687-6C329674E65F}"/>
              </a:ext>
            </a:extLst>
          </p:cNvPr>
          <p:cNvSpPr txBox="1">
            <a:spLocks/>
          </p:cNvSpPr>
          <p:nvPr/>
        </p:nvSpPr>
        <p:spPr>
          <a:xfrm>
            <a:off x="4473993" y="563741"/>
            <a:ext cx="398544" cy="456227"/>
          </a:xfrm>
          <a:prstGeom prst="rect">
            <a:avLst/>
          </a:prstGeom>
          <a:solidFill>
            <a:schemeClr val="accent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9" name="Google Shape;1096;p47">
            <a:extLst>
              <a:ext uri="{FF2B5EF4-FFF2-40B4-BE49-F238E27FC236}">
                <a16:creationId xmlns:a16="http://schemas.microsoft.com/office/drawing/2014/main" id="{7684914C-1E40-4502-8AA4-0E03B8BD3995}"/>
              </a:ext>
            </a:extLst>
          </p:cNvPr>
          <p:cNvSpPr txBox="1">
            <a:spLocks/>
          </p:cNvSpPr>
          <p:nvPr/>
        </p:nvSpPr>
        <p:spPr>
          <a:xfrm>
            <a:off x="5125005" y="563741"/>
            <a:ext cx="398544" cy="456227"/>
          </a:xfrm>
          <a:prstGeom prst="rect">
            <a:avLst/>
          </a:prstGeom>
          <a:solidFill>
            <a:schemeClr val="accent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128" name="Google Shape;1096;p47">
            <a:extLst>
              <a:ext uri="{FF2B5EF4-FFF2-40B4-BE49-F238E27FC236}">
                <a16:creationId xmlns:a16="http://schemas.microsoft.com/office/drawing/2014/main" id="{B5518AE1-23C9-4735-B4D2-D0B92FDCBA13}"/>
              </a:ext>
            </a:extLst>
          </p:cNvPr>
          <p:cNvSpPr txBox="1">
            <a:spLocks/>
          </p:cNvSpPr>
          <p:nvPr/>
        </p:nvSpPr>
        <p:spPr>
          <a:xfrm>
            <a:off x="4352959" y="1981448"/>
            <a:ext cx="45719" cy="376238"/>
          </a:xfrm>
          <a:prstGeom prst="rect">
            <a:avLst/>
          </a:prstGeom>
          <a:solidFill>
            <a:schemeClr val="tx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133" name="Google Shape;1096;p47">
            <a:extLst>
              <a:ext uri="{FF2B5EF4-FFF2-40B4-BE49-F238E27FC236}">
                <a16:creationId xmlns:a16="http://schemas.microsoft.com/office/drawing/2014/main" id="{569D9247-82B1-4A5E-A49C-59A428765727}"/>
              </a:ext>
            </a:extLst>
          </p:cNvPr>
          <p:cNvSpPr txBox="1">
            <a:spLocks/>
          </p:cNvSpPr>
          <p:nvPr/>
        </p:nvSpPr>
        <p:spPr>
          <a:xfrm>
            <a:off x="3858563" y="193629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pic>
        <p:nvPicPr>
          <p:cNvPr id="48" name="Picture 47">
            <a:extLst>
              <a:ext uri="{FF2B5EF4-FFF2-40B4-BE49-F238E27FC236}">
                <a16:creationId xmlns:a16="http://schemas.microsoft.com/office/drawing/2014/main" id="{5C613FE6-9B11-4D97-8424-64614302C701}"/>
              </a:ext>
            </a:extLst>
          </p:cNvPr>
          <p:cNvPicPr>
            <a:picLocks noChangeAspect="1"/>
          </p:cNvPicPr>
          <p:nvPr/>
        </p:nvPicPr>
        <p:blipFill>
          <a:blip r:embed="rId4"/>
          <a:stretch>
            <a:fillRect/>
          </a:stretch>
        </p:blipFill>
        <p:spPr>
          <a:xfrm>
            <a:off x="6495370" y="3691187"/>
            <a:ext cx="275875" cy="275875"/>
          </a:xfrm>
          <a:prstGeom prst="rect">
            <a:avLst/>
          </a:prstGeom>
        </p:spPr>
      </p:pic>
      <p:sp>
        <p:nvSpPr>
          <p:cNvPr id="59" name="Google Shape;1136;p49">
            <a:extLst>
              <a:ext uri="{FF2B5EF4-FFF2-40B4-BE49-F238E27FC236}">
                <a16:creationId xmlns:a16="http://schemas.microsoft.com/office/drawing/2014/main" id="{8BE1AE52-833E-4266-9F37-C592B994ECB9}"/>
              </a:ext>
            </a:extLst>
          </p:cNvPr>
          <p:cNvSpPr/>
          <p:nvPr/>
        </p:nvSpPr>
        <p:spPr>
          <a:xfrm>
            <a:off x="6413114" y="1503880"/>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36;p49">
            <a:extLst>
              <a:ext uri="{FF2B5EF4-FFF2-40B4-BE49-F238E27FC236}">
                <a16:creationId xmlns:a16="http://schemas.microsoft.com/office/drawing/2014/main" id="{D3527413-FDC0-4D14-A859-364FC5BFF961}"/>
              </a:ext>
            </a:extLst>
          </p:cNvPr>
          <p:cNvSpPr/>
          <p:nvPr/>
        </p:nvSpPr>
        <p:spPr>
          <a:xfrm>
            <a:off x="6413114" y="2409565"/>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Picture 60">
            <a:extLst>
              <a:ext uri="{FF2B5EF4-FFF2-40B4-BE49-F238E27FC236}">
                <a16:creationId xmlns:a16="http://schemas.microsoft.com/office/drawing/2014/main" id="{4A7570C4-D9A8-4829-A0C4-878463EB91CA}"/>
              </a:ext>
            </a:extLst>
          </p:cNvPr>
          <p:cNvPicPr>
            <a:picLocks noChangeAspect="1"/>
          </p:cNvPicPr>
          <p:nvPr/>
        </p:nvPicPr>
        <p:blipFill>
          <a:blip r:embed="rId4"/>
          <a:stretch>
            <a:fillRect/>
          </a:stretch>
        </p:blipFill>
        <p:spPr>
          <a:xfrm>
            <a:off x="6500678" y="1586136"/>
            <a:ext cx="275875" cy="275875"/>
          </a:xfrm>
          <a:prstGeom prst="rect">
            <a:avLst/>
          </a:prstGeom>
        </p:spPr>
      </p:pic>
      <p:pic>
        <p:nvPicPr>
          <p:cNvPr id="62" name="Picture 61">
            <a:extLst>
              <a:ext uri="{FF2B5EF4-FFF2-40B4-BE49-F238E27FC236}">
                <a16:creationId xmlns:a16="http://schemas.microsoft.com/office/drawing/2014/main" id="{229A5680-6134-4527-B6E0-619C1B9EA586}"/>
              </a:ext>
            </a:extLst>
          </p:cNvPr>
          <p:cNvPicPr>
            <a:picLocks noChangeAspect="1"/>
          </p:cNvPicPr>
          <p:nvPr/>
        </p:nvPicPr>
        <p:blipFill>
          <a:blip r:embed="rId4"/>
          <a:stretch>
            <a:fillRect/>
          </a:stretch>
        </p:blipFill>
        <p:spPr>
          <a:xfrm>
            <a:off x="6495370" y="2495371"/>
            <a:ext cx="275875" cy="275875"/>
          </a:xfrm>
          <a:prstGeom prst="rect">
            <a:avLst/>
          </a:prstGeom>
        </p:spPr>
      </p:pic>
      <p:pic>
        <p:nvPicPr>
          <p:cNvPr id="47" name="Picture 46">
            <a:extLst>
              <a:ext uri="{FF2B5EF4-FFF2-40B4-BE49-F238E27FC236}">
                <a16:creationId xmlns:a16="http://schemas.microsoft.com/office/drawing/2014/main" id="{9F9A8AC4-F3F4-471E-B387-49218F8EF00C}"/>
              </a:ext>
            </a:extLst>
          </p:cNvPr>
          <p:cNvPicPr>
            <a:picLocks noChangeAspect="1"/>
          </p:cNvPicPr>
          <p:nvPr/>
        </p:nvPicPr>
        <p:blipFill>
          <a:blip r:embed="rId4"/>
          <a:stretch>
            <a:fillRect/>
          </a:stretch>
        </p:blipFill>
        <p:spPr>
          <a:xfrm>
            <a:off x="6500678" y="2781952"/>
            <a:ext cx="275875" cy="275875"/>
          </a:xfrm>
          <a:prstGeom prst="rect">
            <a:avLst/>
          </a:prstGeom>
        </p:spPr>
      </p:pic>
      <p:sp>
        <p:nvSpPr>
          <p:cNvPr id="76" name="Google Shape;1136;p49">
            <a:extLst>
              <a:ext uri="{FF2B5EF4-FFF2-40B4-BE49-F238E27FC236}">
                <a16:creationId xmlns:a16="http://schemas.microsoft.com/office/drawing/2014/main" id="{B08136D1-34E8-43C1-A8E1-42DDA6537D6F}"/>
              </a:ext>
            </a:extLst>
          </p:cNvPr>
          <p:cNvSpPr/>
          <p:nvPr/>
        </p:nvSpPr>
        <p:spPr>
          <a:xfrm>
            <a:off x="5123247" y="1940216"/>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78" name="Google Shape;1136;p49">
            <a:extLst>
              <a:ext uri="{FF2B5EF4-FFF2-40B4-BE49-F238E27FC236}">
                <a16:creationId xmlns:a16="http://schemas.microsoft.com/office/drawing/2014/main" id="{A96D1647-D32E-45B7-A318-89A097255E2F}"/>
              </a:ext>
            </a:extLst>
          </p:cNvPr>
          <p:cNvSpPr/>
          <p:nvPr/>
        </p:nvSpPr>
        <p:spPr>
          <a:xfrm>
            <a:off x="5123247" y="1940216"/>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55" name="Google Shape;1136;p49">
            <a:extLst>
              <a:ext uri="{FF2B5EF4-FFF2-40B4-BE49-F238E27FC236}">
                <a16:creationId xmlns:a16="http://schemas.microsoft.com/office/drawing/2014/main" id="{B19032D4-1B3D-429B-AFB4-E562A4F8BA1F}"/>
              </a:ext>
            </a:extLst>
          </p:cNvPr>
          <p:cNvSpPr/>
          <p:nvPr/>
        </p:nvSpPr>
        <p:spPr>
          <a:xfrm>
            <a:off x="5113807" y="1945906"/>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roup 125">
            <a:extLst>
              <a:ext uri="{FF2B5EF4-FFF2-40B4-BE49-F238E27FC236}">
                <a16:creationId xmlns:a16="http://schemas.microsoft.com/office/drawing/2014/main" id="{9D992D4E-1DBB-4B89-8071-147FCBFD6644}"/>
              </a:ext>
            </a:extLst>
          </p:cNvPr>
          <p:cNvGrpSpPr/>
          <p:nvPr/>
        </p:nvGrpSpPr>
        <p:grpSpPr>
          <a:xfrm>
            <a:off x="5197333" y="2033194"/>
            <a:ext cx="275875" cy="275875"/>
            <a:chOff x="2577253" y="2663638"/>
            <a:chExt cx="275875" cy="275875"/>
          </a:xfrm>
        </p:grpSpPr>
        <p:sp>
          <p:nvSpPr>
            <p:cNvPr id="138" name="Rectangle: Rounded Corners 137">
              <a:extLst>
                <a:ext uri="{FF2B5EF4-FFF2-40B4-BE49-F238E27FC236}">
                  <a16:creationId xmlns:a16="http://schemas.microsoft.com/office/drawing/2014/main" id="{B3D81CC9-0FCC-4350-A909-76CF561B3247}"/>
                </a:ext>
              </a:extLst>
            </p:cNvPr>
            <p:cNvSpPr/>
            <p:nvPr/>
          </p:nvSpPr>
          <p:spPr>
            <a:xfrm>
              <a:off x="2592085" y="2708737"/>
              <a:ext cx="247313" cy="1847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Picture 138">
              <a:extLst>
                <a:ext uri="{FF2B5EF4-FFF2-40B4-BE49-F238E27FC236}">
                  <a16:creationId xmlns:a16="http://schemas.microsoft.com/office/drawing/2014/main" id="{F75012E0-BBA6-48FD-9BA3-FCE5A03199DE}"/>
                </a:ext>
              </a:extLst>
            </p:cNvPr>
            <p:cNvPicPr>
              <a:picLocks noChangeAspect="1"/>
            </p:cNvPicPr>
            <p:nvPr/>
          </p:nvPicPr>
          <p:blipFill>
            <a:blip r:embed="rId4"/>
            <a:stretch>
              <a:fillRect/>
            </a:stretch>
          </p:blipFill>
          <p:spPr>
            <a:xfrm>
              <a:off x="2577253" y="2663638"/>
              <a:ext cx="275875" cy="275875"/>
            </a:xfrm>
            <a:prstGeom prst="rect">
              <a:avLst/>
            </a:prstGeom>
          </p:spPr>
        </p:pic>
      </p:grpSp>
      <p:sp>
        <p:nvSpPr>
          <p:cNvPr id="80" name="Google Shape;1096;p47">
            <a:extLst>
              <a:ext uri="{FF2B5EF4-FFF2-40B4-BE49-F238E27FC236}">
                <a16:creationId xmlns:a16="http://schemas.microsoft.com/office/drawing/2014/main" id="{51473B55-09A5-484D-A470-3FBFB0CA1DFA}"/>
              </a:ext>
            </a:extLst>
          </p:cNvPr>
          <p:cNvSpPr txBox="1">
            <a:spLocks/>
          </p:cNvSpPr>
          <p:nvPr/>
        </p:nvSpPr>
        <p:spPr>
          <a:xfrm>
            <a:off x="5137197" y="193629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grpSp>
        <p:nvGrpSpPr>
          <p:cNvPr id="68" name="Group 67">
            <a:extLst>
              <a:ext uri="{FF2B5EF4-FFF2-40B4-BE49-F238E27FC236}">
                <a16:creationId xmlns:a16="http://schemas.microsoft.com/office/drawing/2014/main" id="{D31AC93A-60D3-401C-8A79-39506B9F620E}"/>
              </a:ext>
            </a:extLst>
          </p:cNvPr>
          <p:cNvGrpSpPr/>
          <p:nvPr/>
        </p:nvGrpSpPr>
        <p:grpSpPr>
          <a:xfrm>
            <a:off x="5197333" y="2033194"/>
            <a:ext cx="275875" cy="275875"/>
            <a:chOff x="2577253" y="2663638"/>
            <a:chExt cx="275875" cy="275875"/>
          </a:xfrm>
        </p:grpSpPr>
        <p:sp>
          <p:nvSpPr>
            <p:cNvPr id="69" name="Rectangle: Rounded Corners 68">
              <a:extLst>
                <a:ext uri="{FF2B5EF4-FFF2-40B4-BE49-F238E27FC236}">
                  <a16:creationId xmlns:a16="http://schemas.microsoft.com/office/drawing/2014/main" id="{22A00DD7-31FD-4304-A964-16190D247A90}"/>
                </a:ext>
              </a:extLst>
            </p:cNvPr>
            <p:cNvSpPr/>
            <p:nvPr/>
          </p:nvSpPr>
          <p:spPr>
            <a:xfrm>
              <a:off x="2592085" y="2708737"/>
              <a:ext cx="247313" cy="1847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2BFFC322-81FD-4B80-B6CC-0D392C85DA5E}"/>
                </a:ext>
              </a:extLst>
            </p:cNvPr>
            <p:cNvPicPr>
              <a:picLocks noChangeAspect="1"/>
            </p:cNvPicPr>
            <p:nvPr/>
          </p:nvPicPr>
          <p:blipFill>
            <a:blip r:embed="rId4"/>
            <a:stretch>
              <a:fillRect/>
            </a:stretch>
          </p:blipFill>
          <p:spPr>
            <a:xfrm>
              <a:off x="2577253" y="2663638"/>
              <a:ext cx="275875" cy="275875"/>
            </a:xfrm>
            <a:prstGeom prst="rect">
              <a:avLst/>
            </a:prstGeom>
          </p:spPr>
        </p:pic>
      </p:grpSp>
      <p:sp>
        <p:nvSpPr>
          <p:cNvPr id="127" name="Google Shape;1096;p47">
            <a:extLst>
              <a:ext uri="{FF2B5EF4-FFF2-40B4-BE49-F238E27FC236}">
                <a16:creationId xmlns:a16="http://schemas.microsoft.com/office/drawing/2014/main" id="{9CB338DF-025C-4172-9D9F-2A31CBE11882}"/>
              </a:ext>
            </a:extLst>
          </p:cNvPr>
          <p:cNvSpPr txBox="1">
            <a:spLocks/>
          </p:cNvSpPr>
          <p:nvPr/>
        </p:nvSpPr>
        <p:spPr>
          <a:xfrm>
            <a:off x="4985771" y="1983421"/>
            <a:ext cx="45719" cy="376238"/>
          </a:xfrm>
          <a:prstGeom prst="rect">
            <a:avLst/>
          </a:prstGeom>
          <a:solidFill>
            <a:schemeClr val="tx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77" name="Google Shape;1096;p47">
            <a:extLst>
              <a:ext uri="{FF2B5EF4-FFF2-40B4-BE49-F238E27FC236}">
                <a16:creationId xmlns:a16="http://schemas.microsoft.com/office/drawing/2014/main" id="{54E9CEE7-407D-489D-BB30-0CEB7D54F754}"/>
              </a:ext>
            </a:extLst>
          </p:cNvPr>
          <p:cNvSpPr txBox="1">
            <a:spLocks/>
          </p:cNvSpPr>
          <p:nvPr/>
        </p:nvSpPr>
        <p:spPr>
          <a:xfrm>
            <a:off x="4486185" y="193629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Tree>
    <p:extLst>
      <p:ext uri="{BB962C8B-B14F-4D97-AF65-F5344CB8AC3E}">
        <p14:creationId xmlns:p14="http://schemas.microsoft.com/office/powerpoint/2010/main" val="1585135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53"/>
                                        </p:tgtEl>
                                      </p:cBhvr>
                                    </p:animEffect>
                                    <p:set>
                                      <p:cBhvr>
                                        <p:cTn id="7" dur="1" fill="hold">
                                          <p:stCondLst>
                                            <p:cond delay="499"/>
                                          </p:stCondLst>
                                        </p:cTn>
                                        <p:tgtEl>
                                          <p:spTgt spid="5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4"/>
                                        </p:tgtEl>
                                      </p:cBhvr>
                                    </p:animEffect>
                                    <p:set>
                                      <p:cBhvr>
                                        <p:cTn id="10" dur="1" fill="hold">
                                          <p:stCondLst>
                                            <p:cond delay="499"/>
                                          </p:stCondLst>
                                        </p:cTn>
                                        <p:tgtEl>
                                          <p:spTgt spid="5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48"/>
                                        </p:tgtEl>
                                      </p:cBhvr>
                                    </p:animEffect>
                                    <p:set>
                                      <p:cBhvr>
                                        <p:cTn id="13" dur="1" fill="hold">
                                          <p:stCondLst>
                                            <p:cond delay="499"/>
                                          </p:stCondLst>
                                        </p:cTn>
                                        <p:tgtEl>
                                          <p:spTgt spid="4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59"/>
                                        </p:tgtEl>
                                      </p:cBhvr>
                                    </p:animEffect>
                                    <p:set>
                                      <p:cBhvr>
                                        <p:cTn id="16" dur="1" fill="hold">
                                          <p:stCondLst>
                                            <p:cond delay="499"/>
                                          </p:stCondLst>
                                        </p:cTn>
                                        <p:tgtEl>
                                          <p:spTgt spid="59"/>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60"/>
                                        </p:tgtEl>
                                      </p:cBhvr>
                                    </p:animEffect>
                                    <p:set>
                                      <p:cBhvr>
                                        <p:cTn id="19" dur="1" fill="hold">
                                          <p:stCondLst>
                                            <p:cond delay="499"/>
                                          </p:stCondLst>
                                        </p:cTn>
                                        <p:tgtEl>
                                          <p:spTgt spid="6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61"/>
                                        </p:tgtEl>
                                      </p:cBhvr>
                                    </p:animEffect>
                                    <p:set>
                                      <p:cBhvr>
                                        <p:cTn id="22" dur="1" fill="hold">
                                          <p:stCondLst>
                                            <p:cond delay="499"/>
                                          </p:stCondLst>
                                        </p:cTn>
                                        <p:tgtEl>
                                          <p:spTgt spid="61"/>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2"/>
                                        </p:tgtEl>
                                      </p:cBhvr>
                                    </p:animEffect>
                                    <p:set>
                                      <p:cBhvr>
                                        <p:cTn id="25" dur="1" fill="hold">
                                          <p:stCondLst>
                                            <p:cond delay="499"/>
                                          </p:stCondLst>
                                        </p:cTn>
                                        <p:tgtEl>
                                          <p:spTgt spid="6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7"/>
                                        </p:tgtEl>
                                      </p:cBhvr>
                                    </p:animEffect>
                                    <p:set>
                                      <p:cBhvr>
                                        <p:cTn id="28" dur="1" fill="hold">
                                          <p:stCondLst>
                                            <p:cond delay="499"/>
                                          </p:stCondLst>
                                        </p:cTn>
                                        <p:tgtEl>
                                          <p:spTgt spid="4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9" grpId="0" animBg="1"/>
      <p:bldP spid="6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22" name="Google Shape;1142;p49">
            <a:extLst>
              <a:ext uri="{FF2B5EF4-FFF2-40B4-BE49-F238E27FC236}">
                <a16:creationId xmlns:a16="http://schemas.microsoft.com/office/drawing/2014/main" id="{2B1BA745-72F8-4A98-AA11-C17FBC6F3ACC}"/>
              </a:ext>
            </a:extLst>
          </p:cNvPr>
          <p:cNvSpPr txBox="1"/>
          <p:nvPr/>
        </p:nvSpPr>
        <p:spPr>
          <a:xfrm>
            <a:off x="3433262" y="1264326"/>
            <a:ext cx="2519864" cy="2825272"/>
          </a:xfrm>
          <a:prstGeom prst="rect">
            <a:avLst/>
          </a:prstGeom>
          <a:solidFill>
            <a:schemeClr val="l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1"/>
              </a:solidFill>
              <a:latin typeface="Righteous"/>
              <a:ea typeface="Righteous"/>
              <a:cs typeface="Righteous"/>
              <a:sym typeface="Righteous"/>
            </a:endParaRPr>
          </a:p>
        </p:txBody>
      </p:sp>
      <p:cxnSp>
        <p:nvCxnSpPr>
          <p:cNvPr id="155" name="Google Shape;1146;p49">
            <a:extLst>
              <a:ext uri="{FF2B5EF4-FFF2-40B4-BE49-F238E27FC236}">
                <a16:creationId xmlns:a16="http://schemas.microsoft.com/office/drawing/2014/main" id="{40F29713-5284-4E1E-BED2-2E397239E7CB}"/>
              </a:ext>
            </a:extLst>
          </p:cNvPr>
          <p:cNvCxnSpPr>
            <a:cxnSpLocks/>
            <a:stCxn id="146" idx="4"/>
            <a:endCxn id="130" idx="1"/>
          </p:cNvCxnSpPr>
          <p:nvPr/>
        </p:nvCxnSpPr>
        <p:spPr>
          <a:xfrm flipV="1">
            <a:off x="5791200" y="2765683"/>
            <a:ext cx="1141677" cy="639609"/>
          </a:xfrm>
          <a:prstGeom prst="straightConnector1">
            <a:avLst/>
          </a:prstGeom>
          <a:noFill/>
          <a:ln w="19050" cap="flat" cmpd="sng">
            <a:solidFill>
              <a:schemeClr val="dk1"/>
            </a:solidFill>
            <a:prstDash val="solid"/>
            <a:round/>
            <a:headEnd type="none" w="med" len="med"/>
            <a:tailEnd type="oval" w="med" len="med"/>
          </a:ln>
        </p:spPr>
      </p:cxnSp>
      <p:cxnSp>
        <p:nvCxnSpPr>
          <p:cNvPr id="156" name="Google Shape;1146;p49">
            <a:extLst>
              <a:ext uri="{FF2B5EF4-FFF2-40B4-BE49-F238E27FC236}">
                <a16:creationId xmlns:a16="http://schemas.microsoft.com/office/drawing/2014/main" id="{7196EEBF-E798-4C44-B39D-967CFF25FE38}"/>
              </a:ext>
            </a:extLst>
          </p:cNvPr>
          <p:cNvCxnSpPr>
            <a:cxnSpLocks/>
            <a:stCxn id="146" idx="4"/>
            <a:endCxn id="131" idx="1"/>
          </p:cNvCxnSpPr>
          <p:nvPr/>
        </p:nvCxnSpPr>
        <p:spPr>
          <a:xfrm>
            <a:off x="5791200" y="3405292"/>
            <a:ext cx="1141675" cy="590771"/>
          </a:xfrm>
          <a:prstGeom prst="straightConnector1">
            <a:avLst/>
          </a:prstGeom>
          <a:noFill/>
          <a:ln w="19050" cap="flat" cmpd="sng">
            <a:solidFill>
              <a:schemeClr val="dk1"/>
            </a:solidFill>
            <a:prstDash val="solid"/>
            <a:round/>
            <a:headEnd type="none" w="med" len="med"/>
            <a:tailEnd type="oval" w="med" len="med"/>
          </a:ln>
        </p:spPr>
      </p:cxnSp>
      <p:sp>
        <p:nvSpPr>
          <p:cNvPr id="1132" name="Google Shape;113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tx1"/>
                </a:solidFill>
              </a:rPr>
              <a:t>QUEUE</a:t>
            </a:r>
            <a:endParaRPr>
              <a:solidFill>
                <a:schemeClr val="tx1"/>
              </a:solidFill>
            </a:endParaRPr>
          </a:p>
        </p:txBody>
      </p:sp>
      <p:sp>
        <p:nvSpPr>
          <p:cNvPr id="1138" name="Google Shape;1138;p49"/>
          <p:cNvSpPr/>
          <p:nvPr/>
        </p:nvSpPr>
        <p:spPr>
          <a:xfrm rot="5400000" flipH="1">
            <a:off x="343408" y="3703863"/>
            <a:ext cx="447402" cy="1218872"/>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49"/>
          <p:cNvGrpSpPr/>
          <p:nvPr/>
        </p:nvGrpSpPr>
        <p:grpSpPr>
          <a:xfrm rot="5400000">
            <a:off x="676272" y="4097631"/>
            <a:ext cx="180564" cy="431367"/>
            <a:chOff x="8803899" y="686838"/>
            <a:chExt cx="180564" cy="431367"/>
          </a:xfrm>
        </p:grpSpPr>
        <p:sp>
          <p:nvSpPr>
            <p:cNvPr id="1140" name="Google Shape;1140;p49"/>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096;p47">
            <a:extLst>
              <a:ext uri="{FF2B5EF4-FFF2-40B4-BE49-F238E27FC236}">
                <a16:creationId xmlns:a16="http://schemas.microsoft.com/office/drawing/2014/main" id="{AA522D03-B4A9-4E7F-BF11-ED6D9EAEEB81}"/>
              </a:ext>
            </a:extLst>
          </p:cNvPr>
          <p:cNvSpPr txBox="1">
            <a:spLocks/>
          </p:cNvSpPr>
          <p:nvPr/>
        </p:nvSpPr>
        <p:spPr>
          <a:xfrm>
            <a:off x="912203" y="1990316"/>
            <a:ext cx="969889"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Producer</a:t>
            </a:r>
          </a:p>
        </p:txBody>
      </p:sp>
      <p:sp>
        <p:nvSpPr>
          <p:cNvPr id="124" name="Flowchart: Direct Access Storage 123">
            <a:extLst>
              <a:ext uri="{FF2B5EF4-FFF2-40B4-BE49-F238E27FC236}">
                <a16:creationId xmlns:a16="http://schemas.microsoft.com/office/drawing/2014/main" id="{B1BCFB82-4D1C-4B5A-A1D6-D8148B6AA0D9}"/>
              </a:ext>
            </a:extLst>
          </p:cNvPr>
          <p:cNvSpPr/>
          <p:nvPr/>
        </p:nvSpPr>
        <p:spPr>
          <a:xfrm>
            <a:off x="3602737" y="1741231"/>
            <a:ext cx="2188463" cy="830519"/>
          </a:xfrm>
          <a:prstGeom prst="flowChartMagneticDru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Google Shape;1096;p47">
            <a:extLst>
              <a:ext uri="{FF2B5EF4-FFF2-40B4-BE49-F238E27FC236}">
                <a16:creationId xmlns:a16="http://schemas.microsoft.com/office/drawing/2014/main" id="{19C03430-67BE-453B-B924-86D6A554E0DA}"/>
              </a:ext>
            </a:extLst>
          </p:cNvPr>
          <p:cNvSpPr txBox="1">
            <a:spLocks/>
          </p:cNvSpPr>
          <p:nvPr/>
        </p:nvSpPr>
        <p:spPr>
          <a:xfrm>
            <a:off x="6932874" y="1355915"/>
            <a:ext cx="1029905"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Consumer</a:t>
            </a:r>
          </a:p>
        </p:txBody>
      </p:sp>
      <p:sp>
        <p:nvSpPr>
          <p:cNvPr id="129" name="Google Shape;1096;p47">
            <a:extLst>
              <a:ext uri="{FF2B5EF4-FFF2-40B4-BE49-F238E27FC236}">
                <a16:creationId xmlns:a16="http://schemas.microsoft.com/office/drawing/2014/main" id="{D5CE34BD-2A97-4426-98A8-02BE6DD55156}"/>
              </a:ext>
            </a:extLst>
          </p:cNvPr>
          <p:cNvSpPr txBox="1">
            <a:spLocks/>
          </p:cNvSpPr>
          <p:nvPr/>
        </p:nvSpPr>
        <p:spPr>
          <a:xfrm>
            <a:off x="910484" y="3237074"/>
            <a:ext cx="969889"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Producer</a:t>
            </a:r>
          </a:p>
        </p:txBody>
      </p:sp>
      <p:sp>
        <p:nvSpPr>
          <p:cNvPr id="130" name="Google Shape;1096;p47">
            <a:extLst>
              <a:ext uri="{FF2B5EF4-FFF2-40B4-BE49-F238E27FC236}">
                <a16:creationId xmlns:a16="http://schemas.microsoft.com/office/drawing/2014/main" id="{E106F1DD-C8C8-42A7-BF16-AAD165667630}"/>
              </a:ext>
            </a:extLst>
          </p:cNvPr>
          <p:cNvSpPr txBox="1">
            <a:spLocks/>
          </p:cNvSpPr>
          <p:nvPr/>
        </p:nvSpPr>
        <p:spPr>
          <a:xfrm>
            <a:off x="6932877" y="2586295"/>
            <a:ext cx="1029905"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Consumer</a:t>
            </a:r>
          </a:p>
        </p:txBody>
      </p:sp>
      <p:sp>
        <p:nvSpPr>
          <p:cNvPr id="131" name="Google Shape;1096;p47">
            <a:extLst>
              <a:ext uri="{FF2B5EF4-FFF2-40B4-BE49-F238E27FC236}">
                <a16:creationId xmlns:a16="http://schemas.microsoft.com/office/drawing/2014/main" id="{B1A82A3F-60B9-4C26-8754-4D91BBB65A0B}"/>
              </a:ext>
            </a:extLst>
          </p:cNvPr>
          <p:cNvSpPr txBox="1">
            <a:spLocks/>
          </p:cNvSpPr>
          <p:nvPr/>
        </p:nvSpPr>
        <p:spPr>
          <a:xfrm>
            <a:off x="6932875" y="3816675"/>
            <a:ext cx="1029905" cy="358775"/>
          </a:xfrm>
          <a:prstGeom prst="rect">
            <a:avLst/>
          </a:prstGeom>
          <a:solidFill>
            <a:schemeClr val="accent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r>
              <a:rPr lang="en-GB" sz="1400">
                <a:solidFill>
                  <a:schemeClr val="lt1"/>
                </a:solidFill>
                <a:latin typeface="Righteous"/>
                <a:ea typeface="Righteous"/>
                <a:cs typeface="Righteous"/>
                <a:sym typeface="Righteous"/>
              </a:rPr>
              <a:t>Consumer</a:t>
            </a:r>
          </a:p>
        </p:txBody>
      </p:sp>
      <p:cxnSp>
        <p:nvCxnSpPr>
          <p:cNvPr id="135" name="Google Shape;1146;p49">
            <a:extLst>
              <a:ext uri="{FF2B5EF4-FFF2-40B4-BE49-F238E27FC236}">
                <a16:creationId xmlns:a16="http://schemas.microsoft.com/office/drawing/2014/main" id="{BABC531E-912D-4717-A302-D93D576268AE}"/>
              </a:ext>
            </a:extLst>
          </p:cNvPr>
          <p:cNvCxnSpPr>
            <a:cxnSpLocks/>
            <a:stCxn id="123" idx="3"/>
            <a:endCxn id="124" idx="1"/>
          </p:cNvCxnSpPr>
          <p:nvPr/>
        </p:nvCxnSpPr>
        <p:spPr>
          <a:xfrm flipV="1">
            <a:off x="1882092" y="2156491"/>
            <a:ext cx="1720645" cy="13213"/>
          </a:xfrm>
          <a:prstGeom prst="straightConnector1">
            <a:avLst/>
          </a:prstGeom>
          <a:noFill/>
          <a:ln w="19050" cap="flat" cmpd="sng">
            <a:solidFill>
              <a:schemeClr val="dk1"/>
            </a:solidFill>
            <a:prstDash val="solid"/>
            <a:round/>
            <a:headEnd type="none" w="med" len="med"/>
            <a:tailEnd type="oval" w="med" len="med"/>
          </a:ln>
        </p:spPr>
      </p:cxnSp>
      <p:cxnSp>
        <p:nvCxnSpPr>
          <p:cNvPr id="140" name="Google Shape;1146;p49">
            <a:extLst>
              <a:ext uri="{FF2B5EF4-FFF2-40B4-BE49-F238E27FC236}">
                <a16:creationId xmlns:a16="http://schemas.microsoft.com/office/drawing/2014/main" id="{6EE9A471-9C46-45DA-BC1E-7378771596B3}"/>
              </a:ext>
            </a:extLst>
          </p:cNvPr>
          <p:cNvCxnSpPr>
            <a:cxnSpLocks/>
            <a:stCxn id="129" idx="3"/>
            <a:endCxn id="124" idx="1"/>
          </p:cNvCxnSpPr>
          <p:nvPr/>
        </p:nvCxnSpPr>
        <p:spPr>
          <a:xfrm flipV="1">
            <a:off x="1880373" y="2156491"/>
            <a:ext cx="1722364" cy="1259971"/>
          </a:xfrm>
          <a:prstGeom prst="straightConnector1">
            <a:avLst/>
          </a:prstGeom>
          <a:noFill/>
          <a:ln w="19050" cap="flat" cmpd="sng">
            <a:solidFill>
              <a:schemeClr val="dk1"/>
            </a:solidFill>
            <a:prstDash val="solid"/>
            <a:round/>
            <a:headEnd type="none" w="med" len="med"/>
            <a:tailEnd type="oval" w="med" len="med"/>
          </a:ln>
        </p:spPr>
      </p:cxnSp>
      <p:cxnSp>
        <p:nvCxnSpPr>
          <p:cNvPr id="143" name="Google Shape;1146;p49">
            <a:extLst>
              <a:ext uri="{FF2B5EF4-FFF2-40B4-BE49-F238E27FC236}">
                <a16:creationId xmlns:a16="http://schemas.microsoft.com/office/drawing/2014/main" id="{B8BD38EC-5C82-490F-821D-A89E4C9EBA78}"/>
              </a:ext>
            </a:extLst>
          </p:cNvPr>
          <p:cNvCxnSpPr>
            <a:cxnSpLocks/>
            <a:stCxn id="124" idx="4"/>
            <a:endCxn id="130" idx="1"/>
          </p:cNvCxnSpPr>
          <p:nvPr/>
        </p:nvCxnSpPr>
        <p:spPr>
          <a:xfrm>
            <a:off x="5791200" y="2156491"/>
            <a:ext cx="1141677" cy="609192"/>
          </a:xfrm>
          <a:prstGeom prst="straightConnector1">
            <a:avLst/>
          </a:prstGeom>
          <a:noFill/>
          <a:ln w="19050" cap="flat" cmpd="sng">
            <a:solidFill>
              <a:schemeClr val="dk1"/>
            </a:solidFill>
            <a:prstDash val="solid"/>
            <a:round/>
            <a:headEnd type="none" w="med" len="med"/>
            <a:tailEnd type="oval" w="med" len="med"/>
          </a:ln>
        </p:spPr>
      </p:cxnSp>
      <p:cxnSp>
        <p:nvCxnSpPr>
          <p:cNvPr id="144" name="Google Shape;1146;p49">
            <a:extLst>
              <a:ext uri="{FF2B5EF4-FFF2-40B4-BE49-F238E27FC236}">
                <a16:creationId xmlns:a16="http://schemas.microsoft.com/office/drawing/2014/main" id="{0C3FAEAA-6539-4986-8306-983E4EEEFC1B}"/>
              </a:ext>
            </a:extLst>
          </p:cNvPr>
          <p:cNvCxnSpPr>
            <a:cxnSpLocks/>
            <a:stCxn id="124" idx="4"/>
            <a:endCxn id="125" idx="1"/>
          </p:cNvCxnSpPr>
          <p:nvPr/>
        </p:nvCxnSpPr>
        <p:spPr>
          <a:xfrm flipV="1">
            <a:off x="5791200" y="1535303"/>
            <a:ext cx="1141674" cy="621188"/>
          </a:xfrm>
          <a:prstGeom prst="straightConnector1">
            <a:avLst/>
          </a:prstGeom>
          <a:noFill/>
          <a:ln w="19050" cap="flat" cmpd="sng">
            <a:solidFill>
              <a:schemeClr val="dk1"/>
            </a:solidFill>
            <a:prstDash val="solid"/>
            <a:round/>
            <a:headEnd type="none" w="med" len="med"/>
            <a:tailEnd type="oval" w="med" len="med"/>
          </a:ln>
        </p:spPr>
      </p:cxnSp>
      <p:pic>
        <p:nvPicPr>
          <p:cNvPr id="145" name="Picture 6">
            <a:extLst>
              <a:ext uri="{FF2B5EF4-FFF2-40B4-BE49-F238E27FC236}">
                <a16:creationId xmlns:a16="http://schemas.microsoft.com/office/drawing/2014/main" id="{527FF3A0-FB82-4A4F-9960-5B5E70C78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8551" y="1295710"/>
            <a:ext cx="479187" cy="479187"/>
          </a:xfrm>
          <a:prstGeom prst="rect">
            <a:avLst/>
          </a:prstGeom>
          <a:noFill/>
          <a:extLst>
            <a:ext uri="{909E8E84-426E-40DD-AFC4-6F175D3DCCD1}">
              <a14:hiddenFill xmlns:a14="http://schemas.microsoft.com/office/drawing/2010/main">
                <a:solidFill>
                  <a:srgbClr val="FFFFFF"/>
                </a:solidFill>
              </a14:hiddenFill>
            </a:ext>
          </a:extLst>
        </p:spPr>
      </p:pic>
      <p:sp>
        <p:nvSpPr>
          <p:cNvPr id="146" name="Flowchart: Direct Access Storage 145">
            <a:extLst>
              <a:ext uri="{FF2B5EF4-FFF2-40B4-BE49-F238E27FC236}">
                <a16:creationId xmlns:a16="http://schemas.microsoft.com/office/drawing/2014/main" id="{7C14367F-AC1D-459F-9802-856C88E132B8}"/>
              </a:ext>
            </a:extLst>
          </p:cNvPr>
          <p:cNvSpPr/>
          <p:nvPr/>
        </p:nvSpPr>
        <p:spPr>
          <a:xfrm>
            <a:off x="3602737" y="3003185"/>
            <a:ext cx="2188463" cy="804214"/>
          </a:xfrm>
          <a:prstGeom prst="flowChartMagneticDru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Google Shape;1146;p49">
            <a:extLst>
              <a:ext uri="{FF2B5EF4-FFF2-40B4-BE49-F238E27FC236}">
                <a16:creationId xmlns:a16="http://schemas.microsoft.com/office/drawing/2014/main" id="{1C386FD7-41D0-4213-B40F-6F2CDC15C715}"/>
              </a:ext>
            </a:extLst>
          </p:cNvPr>
          <p:cNvCxnSpPr>
            <a:cxnSpLocks/>
            <a:stCxn id="129" idx="3"/>
            <a:endCxn id="146" idx="1"/>
          </p:cNvCxnSpPr>
          <p:nvPr/>
        </p:nvCxnSpPr>
        <p:spPr>
          <a:xfrm flipV="1">
            <a:off x="1880373" y="3405292"/>
            <a:ext cx="1722364" cy="11170"/>
          </a:xfrm>
          <a:prstGeom prst="straightConnector1">
            <a:avLst/>
          </a:prstGeom>
          <a:noFill/>
          <a:ln w="19050" cap="flat" cmpd="sng">
            <a:solidFill>
              <a:schemeClr val="dk1"/>
            </a:solidFill>
            <a:prstDash val="solid"/>
            <a:round/>
            <a:headEnd type="none" w="med" len="med"/>
            <a:tailEnd type="oval" w="med" len="med"/>
          </a:ln>
        </p:spPr>
      </p:cxnSp>
      <p:sp>
        <p:nvSpPr>
          <p:cNvPr id="49" name="Google Shape;1136;p49">
            <a:extLst>
              <a:ext uri="{FF2B5EF4-FFF2-40B4-BE49-F238E27FC236}">
                <a16:creationId xmlns:a16="http://schemas.microsoft.com/office/drawing/2014/main" id="{15AA27DB-8125-45DC-BD10-EEEE5B12A371}"/>
              </a:ext>
            </a:extLst>
          </p:cNvPr>
          <p:cNvSpPr/>
          <p:nvPr/>
        </p:nvSpPr>
        <p:spPr>
          <a:xfrm>
            <a:off x="5117617" y="3183589"/>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36;p49">
            <a:extLst>
              <a:ext uri="{FF2B5EF4-FFF2-40B4-BE49-F238E27FC236}">
                <a16:creationId xmlns:a16="http://schemas.microsoft.com/office/drawing/2014/main" id="{6B4E491C-D2A2-4652-973F-D31FF0F07B45}"/>
              </a:ext>
            </a:extLst>
          </p:cNvPr>
          <p:cNvSpPr/>
          <p:nvPr/>
        </p:nvSpPr>
        <p:spPr>
          <a:xfrm>
            <a:off x="4461353" y="1945906"/>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36;p49">
            <a:extLst>
              <a:ext uri="{FF2B5EF4-FFF2-40B4-BE49-F238E27FC236}">
                <a16:creationId xmlns:a16="http://schemas.microsoft.com/office/drawing/2014/main" id="{B19032D4-1B3D-429B-AFB4-E562A4F8BA1F}"/>
              </a:ext>
            </a:extLst>
          </p:cNvPr>
          <p:cNvSpPr/>
          <p:nvPr/>
        </p:nvSpPr>
        <p:spPr>
          <a:xfrm>
            <a:off x="5113807" y="1945906"/>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96;p47">
            <a:extLst>
              <a:ext uri="{FF2B5EF4-FFF2-40B4-BE49-F238E27FC236}">
                <a16:creationId xmlns:a16="http://schemas.microsoft.com/office/drawing/2014/main" id="{25D765F6-F860-41DB-94B3-C9DE62141728}"/>
              </a:ext>
            </a:extLst>
          </p:cNvPr>
          <p:cNvSpPr txBox="1">
            <a:spLocks/>
          </p:cNvSpPr>
          <p:nvPr/>
        </p:nvSpPr>
        <p:spPr>
          <a:xfrm>
            <a:off x="4985771" y="3230711"/>
            <a:ext cx="45719" cy="376238"/>
          </a:xfrm>
          <a:prstGeom prst="rect">
            <a:avLst/>
          </a:prstGeom>
          <a:solidFill>
            <a:schemeClr val="tx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3" name="Google Shape;1096;p47">
            <a:extLst>
              <a:ext uri="{FF2B5EF4-FFF2-40B4-BE49-F238E27FC236}">
                <a16:creationId xmlns:a16="http://schemas.microsoft.com/office/drawing/2014/main" id="{5735B321-D343-4228-822B-4509C4E40DC6}"/>
              </a:ext>
            </a:extLst>
          </p:cNvPr>
          <p:cNvSpPr txBox="1">
            <a:spLocks/>
          </p:cNvSpPr>
          <p:nvPr/>
        </p:nvSpPr>
        <p:spPr>
          <a:xfrm>
            <a:off x="4352959" y="3228738"/>
            <a:ext cx="45719" cy="376238"/>
          </a:xfrm>
          <a:prstGeom prst="rect">
            <a:avLst/>
          </a:prstGeom>
          <a:solidFill>
            <a:schemeClr val="tx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4" name="Google Shape;1096;p47">
            <a:extLst>
              <a:ext uri="{FF2B5EF4-FFF2-40B4-BE49-F238E27FC236}">
                <a16:creationId xmlns:a16="http://schemas.microsoft.com/office/drawing/2014/main" id="{894533BE-B59A-4347-942B-0463D09B5659}"/>
              </a:ext>
            </a:extLst>
          </p:cNvPr>
          <p:cNvSpPr txBox="1">
            <a:spLocks/>
          </p:cNvSpPr>
          <p:nvPr/>
        </p:nvSpPr>
        <p:spPr>
          <a:xfrm>
            <a:off x="3858563" y="318358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5" name="Google Shape;1096;p47">
            <a:extLst>
              <a:ext uri="{FF2B5EF4-FFF2-40B4-BE49-F238E27FC236}">
                <a16:creationId xmlns:a16="http://schemas.microsoft.com/office/drawing/2014/main" id="{F92A278D-80F1-463F-8322-10793A0A724A}"/>
              </a:ext>
            </a:extLst>
          </p:cNvPr>
          <p:cNvSpPr txBox="1">
            <a:spLocks/>
          </p:cNvSpPr>
          <p:nvPr/>
        </p:nvSpPr>
        <p:spPr>
          <a:xfrm>
            <a:off x="4486185" y="318358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6" name="Google Shape;1096;p47">
            <a:extLst>
              <a:ext uri="{FF2B5EF4-FFF2-40B4-BE49-F238E27FC236}">
                <a16:creationId xmlns:a16="http://schemas.microsoft.com/office/drawing/2014/main" id="{11937F02-BE48-4487-90C0-3E3F537C2B69}"/>
              </a:ext>
            </a:extLst>
          </p:cNvPr>
          <p:cNvSpPr txBox="1">
            <a:spLocks/>
          </p:cNvSpPr>
          <p:nvPr/>
        </p:nvSpPr>
        <p:spPr>
          <a:xfrm>
            <a:off x="5137197" y="318358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7" name="Google Shape;1096;p47">
            <a:extLst>
              <a:ext uri="{FF2B5EF4-FFF2-40B4-BE49-F238E27FC236}">
                <a16:creationId xmlns:a16="http://schemas.microsoft.com/office/drawing/2014/main" id="{5D20ED5B-CB58-493A-8B7A-B11D3817B90A}"/>
              </a:ext>
            </a:extLst>
          </p:cNvPr>
          <p:cNvSpPr txBox="1">
            <a:spLocks/>
          </p:cNvSpPr>
          <p:nvPr/>
        </p:nvSpPr>
        <p:spPr>
          <a:xfrm>
            <a:off x="3846371" y="563741"/>
            <a:ext cx="398544" cy="456227"/>
          </a:xfrm>
          <a:prstGeom prst="rect">
            <a:avLst/>
          </a:prstGeom>
          <a:solidFill>
            <a:schemeClr val="accent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8" name="Google Shape;1096;p47">
            <a:extLst>
              <a:ext uri="{FF2B5EF4-FFF2-40B4-BE49-F238E27FC236}">
                <a16:creationId xmlns:a16="http://schemas.microsoft.com/office/drawing/2014/main" id="{BA779199-D702-4861-8687-6C329674E65F}"/>
              </a:ext>
            </a:extLst>
          </p:cNvPr>
          <p:cNvSpPr txBox="1">
            <a:spLocks/>
          </p:cNvSpPr>
          <p:nvPr/>
        </p:nvSpPr>
        <p:spPr>
          <a:xfrm>
            <a:off x="4473993" y="563741"/>
            <a:ext cx="398544" cy="456227"/>
          </a:xfrm>
          <a:prstGeom prst="rect">
            <a:avLst/>
          </a:prstGeom>
          <a:solidFill>
            <a:schemeClr val="accent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9" name="Google Shape;1096;p47">
            <a:extLst>
              <a:ext uri="{FF2B5EF4-FFF2-40B4-BE49-F238E27FC236}">
                <a16:creationId xmlns:a16="http://schemas.microsoft.com/office/drawing/2014/main" id="{7684914C-1E40-4502-8AA4-0E03B8BD3995}"/>
              </a:ext>
            </a:extLst>
          </p:cNvPr>
          <p:cNvSpPr txBox="1">
            <a:spLocks/>
          </p:cNvSpPr>
          <p:nvPr/>
        </p:nvSpPr>
        <p:spPr>
          <a:xfrm>
            <a:off x="5125005" y="563741"/>
            <a:ext cx="398544" cy="456227"/>
          </a:xfrm>
          <a:prstGeom prst="rect">
            <a:avLst/>
          </a:prstGeom>
          <a:solidFill>
            <a:schemeClr val="accent6"/>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127" name="Google Shape;1096;p47">
            <a:extLst>
              <a:ext uri="{FF2B5EF4-FFF2-40B4-BE49-F238E27FC236}">
                <a16:creationId xmlns:a16="http://schemas.microsoft.com/office/drawing/2014/main" id="{9CB338DF-025C-4172-9D9F-2A31CBE11882}"/>
              </a:ext>
            </a:extLst>
          </p:cNvPr>
          <p:cNvSpPr txBox="1">
            <a:spLocks/>
          </p:cNvSpPr>
          <p:nvPr/>
        </p:nvSpPr>
        <p:spPr>
          <a:xfrm>
            <a:off x="4985771" y="1983421"/>
            <a:ext cx="45719" cy="376238"/>
          </a:xfrm>
          <a:prstGeom prst="rect">
            <a:avLst/>
          </a:prstGeom>
          <a:solidFill>
            <a:schemeClr val="tx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128" name="Google Shape;1096;p47">
            <a:extLst>
              <a:ext uri="{FF2B5EF4-FFF2-40B4-BE49-F238E27FC236}">
                <a16:creationId xmlns:a16="http://schemas.microsoft.com/office/drawing/2014/main" id="{B5518AE1-23C9-4735-B4D2-D0B92FDCBA13}"/>
              </a:ext>
            </a:extLst>
          </p:cNvPr>
          <p:cNvSpPr txBox="1">
            <a:spLocks/>
          </p:cNvSpPr>
          <p:nvPr/>
        </p:nvSpPr>
        <p:spPr>
          <a:xfrm>
            <a:off x="4352959" y="1981448"/>
            <a:ext cx="45719" cy="376238"/>
          </a:xfrm>
          <a:prstGeom prst="rect">
            <a:avLst/>
          </a:prstGeom>
          <a:solidFill>
            <a:schemeClr val="tx1"/>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77" name="Google Shape;1096;p47">
            <a:extLst>
              <a:ext uri="{FF2B5EF4-FFF2-40B4-BE49-F238E27FC236}">
                <a16:creationId xmlns:a16="http://schemas.microsoft.com/office/drawing/2014/main" id="{54E9CEE7-407D-489D-BB30-0CEB7D54F754}"/>
              </a:ext>
            </a:extLst>
          </p:cNvPr>
          <p:cNvSpPr txBox="1">
            <a:spLocks/>
          </p:cNvSpPr>
          <p:nvPr/>
        </p:nvSpPr>
        <p:spPr>
          <a:xfrm>
            <a:off x="4486185" y="193629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80" name="Google Shape;1096;p47">
            <a:extLst>
              <a:ext uri="{FF2B5EF4-FFF2-40B4-BE49-F238E27FC236}">
                <a16:creationId xmlns:a16="http://schemas.microsoft.com/office/drawing/2014/main" id="{51473B55-09A5-484D-A470-3FBFB0CA1DFA}"/>
              </a:ext>
            </a:extLst>
          </p:cNvPr>
          <p:cNvSpPr txBox="1">
            <a:spLocks/>
          </p:cNvSpPr>
          <p:nvPr/>
        </p:nvSpPr>
        <p:spPr>
          <a:xfrm>
            <a:off x="5137197" y="193629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133" name="Google Shape;1096;p47">
            <a:extLst>
              <a:ext uri="{FF2B5EF4-FFF2-40B4-BE49-F238E27FC236}">
                <a16:creationId xmlns:a16="http://schemas.microsoft.com/office/drawing/2014/main" id="{569D9247-82B1-4A5E-A49C-59A428765727}"/>
              </a:ext>
            </a:extLst>
          </p:cNvPr>
          <p:cNvSpPr txBox="1">
            <a:spLocks/>
          </p:cNvSpPr>
          <p:nvPr/>
        </p:nvSpPr>
        <p:spPr>
          <a:xfrm>
            <a:off x="3858563" y="1936299"/>
            <a:ext cx="398544" cy="456227"/>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Font typeface="Arimo"/>
              <a:buNone/>
            </a:pPr>
            <a:endParaRPr lang="en-GB" sz="1400">
              <a:solidFill>
                <a:schemeClr val="lt1"/>
              </a:solidFill>
              <a:latin typeface="Righteous"/>
              <a:ea typeface="Righteous"/>
              <a:cs typeface="Righteous"/>
              <a:sym typeface="Righteous"/>
            </a:endParaRPr>
          </a:p>
        </p:txBody>
      </p:sp>
      <p:sp>
        <p:nvSpPr>
          <p:cNvPr id="59" name="Google Shape;1136;p49">
            <a:extLst>
              <a:ext uri="{FF2B5EF4-FFF2-40B4-BE49-F238E27FC236}">
                <a16:creationId xmlns:a16="http://schemas.microsoft.com/office/drawing/2014/main" id="{8BE1AE52-833E-4266-9F37-C592B994ECB9}"/>
              </a:ext>
            </a:extLst>
          </p:cNvPr>
          <p:cNvSpPr/>
          <p:nvPr/>
        </p:nvSpPr>
        <p:spPr>
          <a:xfrm>
            <a:off x="6413114" y="1503880"/>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sp>
        <p:nvSpPr>
          <p:cNvPr id="60" name="Google Shape;1136;p49">
            <a:extLst>
              <a:ext uri="{FF2B5EF4-FFF2-40B4-BE49-F238E27FC236}">
                <a16:creationId xmlns:a16="http://schemas.microsoft.com/office/drawing/2014/main" id="{D3527413-FDC0-4D14-A859-364FC5BFF961}"/>
              </a:ext>
            </a:extLst>
          </p:cNvPr>
          <p:cNvSpPr/>
          <p:nvPr/>
        </p:nvSpPr>
        <p:spPr>
          <a:xfrm>
            <a:off x="6413114" y="2409565"/>
            <a:ext cx="440388" cy="440388"/>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a:t>
            </a:r>
            <a:endParaRPr/>
          </a:p>
        </p:txBody>
      </p:sp>
      <p:grpSp>
        <p:nvGrpSpPr>
          <p:cNvPr id="56" name="Group 55">
            <a:extLst>
              <a:ext uri="{FF2B5EF4-FFF2-40B4-BE49-F238E27FC236}">
                <a16:creationId xmlns:a16="http://schemas.microsoft.com/office/drawing/2014/main" id="{1A39DA15-F028-4BA2-81E5-907A6BC063FD}"/>
              </a:ext>
            </a:extLst>
          </p:cNvPr>
          <p:cNvGrpSpPr/>
          <p:nvPr/>
        </p:nvGrpSpPr>
        <p:grpSpPr>
          <a:xfrm>
            <a:off x="6494074" y="2495768"/>
            <a:ext cx="275875" cy="275875"/>
            <a:chOff x="2577253" y="2663638"/>
            <a:chExt cx="275875" cy="275875"/>
          </a:xfrm>
        </p:grpSpPr>
        <p:sp>
          <p:nvSpPr>
            <p:cNvPr id="57" name="Rectangle: Rounded Corners 56">
              <a:extLst>
                <a:ext uri="{FF2B5EF4-FFF2-40B4-BE49-F238E27FC236}">
                  <a16:creationId xmlns:a16="http://schemas.microsoft.com/office/drawing/2014/main" id="{A4AB6CFB-9B10-4BB4-9DB2-D9BC3599E13E}"/>
                </a:ext>
              </a:extLst>
            </p:cNvPr>
            <p:cNvSpPr/>
            <p:nvPr/>
          </p:nvSpPr>
          <p:spPr>
            <a:xfrm>
              <a:off x="2592085" y="2708737"/>
              <a:ext cx="247313" cy="1847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744BB1D3-C87A-486D-9791-AC123406CD63}"/>
                </a:ext>
              </a:extLst>
            </p:cNvPr>
            <p:cNvPicPr>
              <a:picLocks noChangeAspect="1"/>
            </p:cNvPicPr>
            <p:nvPr/>
          </p:nvPicPr>
          <p:blipFill>
            <a:blip r:embed="rId4"/>
            <a:stretch>
              <a:fillRect/>
            </a:stretch>
          </p:blipFill>
          <p:spPr>
            <a:xfrm>
              <a:off x="2577253" y="2663638"/>
              <a:ext cx="275875" cy="275875"/>
            </a:xfrm>
            <a:prstGeom prst="rect">
              <a:avLst/>
            </a:prstGeom>
          </p:spPr>
        </p:pic>
      </p:grpSp>
      <p:grpSp>
        <p:nvGrpSpPr>
          <p:cNvPr id="63" name="Group 62">
            <a:extLst>
              <a:ext uri="{FF2B5EF4-FFF2-40B4-BE49-F238E27FC236}">
                <a16:creationId xmlns:a16="http://schemas.microsoft.com/office/drawing/2014/main" id="{EA407723-D26A-4AE3-A60F-58417C4072CD}"/>
              </a:ext>
            </a:extLst>
          </p:cNvPr>
          <p:cNvGrpSpPr/>
          <p:nvPr/>
        </p:nvGrpSpPr>
        <p:grpSpPr>
          <a:xfrm>
            <a:off x="6494074" y="1586136"/>
            <a:ext cx="275875" cy="275875"/>
            <a:chOff x="2577253" y="2663638"/>
            <a:chExt cx="275875" cy="275875"/>
          </a:xfrm>
        </p:grpSpPr>
        <p:sp>
          <p:nvSpPr>
            <p:cNvPr id="64" name="Rectangle: Rounded Corners 63">
              <a:extLst>
                <a:ext uri="{FF2B5EF4-FFF2-40B4-BE49-F238E27FC236}">
                  <a16:creationId xmlns:a16="http://schemas.microsoft.com/office/drawing/2014/main" id="{14957D55-3CC3-4424-BCB3-C67FFC93D874}"/>
                </a:ext>
              </a:extLst>
            </p:cNvPr>
            <p:cNvSpPr/>
            <p:nvPr/>
          </p:nvSpPr>
          <p:spPr>
            <a:xfrm>
              <a:off x="2592085" y="2708737"/>
              <a:ext cx="247313" cy="18478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A14D60B8-4245-4ACE-BF85-ACC1587A7012}"/>
                </a:ext>
              </a:extLst>
            </p:cNvPr>
            <p:cNvPicPr>
              <a:picLocks noChangeAspect="1"/>
            </p:cNvPicPr>
            <p:nvPr/>
          </p:nvPicPr>
          <p:blipFill>
            <a:blip r:embed="rId4"/>
            <a:stretch>
              <a:fillRect/>
            </a:stretch>
          </p:blipFill>
          <p:spPr>
            <a:xfrm>
              <a:off x="2577253" y="2663638"/>
              <a:ext cx="275875" cy="275875"/>
            </a:xfrm>
            <a:prstGeom prst="rect">
              <a:avLst/>
            </a:prstGeom>
          </p:spPr>
        </p:pic>
      </p:grpSp>
    </p:spTree>
    <p:extLst>
      <p:ext uri="{BB962C8B-B14F-4D97-AF65-F5344CB8AC3E}">
        <p14:creationId xmlns:p14="http://schemas.microsoft.com/office/powerpoint/2010/main" val="13623165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59"/>
                                        </p:tgtEl>
                                      </p:cBhvr>
                                    </p:animEffect>
                                    <p:set>
                                      <p:cBhvr>
                                        <p:cTn id="7" dur="1" fill="hold">
                                          <p:stCondLst>
                                            <p:cond delay="499"/>
                                          </p:stCondLst>
                                        </p:cTn>
                                        <p:tgtEl>
                                          <p:spTgt spid="5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0"/>
                                        </p:tgtEl>
                                      </p:cBhvr>
                                    </p:animEffect>
                                    <p:set>
                                      <p:cBhvr>
                                        <p:cTn id="10" dur="1" fill="hold">
                                          <p:stCondLst>
                                            <p:cond delay="499"/>
                                          </p:stCondLst>
                                        </p:cTn>
                                        <p:tgtEl>
                                          <p:spTgt spid="6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3"/>
                                        </p:tgtEl>
                                      </p:cBhvr>
                                    </p:animEffect>
                                    <p:set>
                                      <p:cBhvr>
                                        <p:cTn id="13" dur="1" fill="hold">
                                          <p:stCondLst>
                                            <p:cond delay="499"/>
                                          </p:stCondLst>
                                        </p:cTn>
                                        <p:tgtEl>
                                          <p:spTgt spid="6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56"/>
                                        </p:tgtEl>
                                      </p:cBhvr>
                                    </p:animEffect>
                                    <p:set>
                                      <p:cBhvr>
                                        <p:cTn id="16"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9" name="Google Shape;779;p37"/>
          <p:cNvSpPr txBox="1">
            <a:spLocks noGrp="1"/>
          </p:cNvSpPr>
          <p:nvPr>
            <p:ph type="title"/>
          </p:nvPr>
        </p:nvSpPr>
        <p:spPr>
          <a:xfrm>
            <a:off x="549300" y="497800"/>
            <a:ext cx="4676905" cy="16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REMARKABLE</a:t>
            </a:r>
            <a:endParaRPr/>
          </a:p>
        </p:txBody>
      </p:sp>
      <p:sp>
        <p:nvSpPr>
          <p:cNvPr id="777" name="Google Shape;777;p37"/>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03</a:t>
            </a:r>
            <a:endParaRPr/>
          </a:p>
        </p:txBody>
      </p:sp>
      <p:sp>
        <p:nvSpPr>
          <p:cNvPr id="780" name="Google Shape;780;p37"/>
          <p:cNvSpPr txBox="1">
            <a:spLocks noGrp="1"/>
          </p:cNvSpPr>
          <p:nvPr>
            <p:ph type="subTitle" idx="1"/>
          </p:nvPr>
        </p:nvSpPr>
        <p:spPr>
          <a:xfrm>
            <a:off x="540007" y="3897998"/>
            <a:ext cx="2485500" cy="60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t>Salient feature </a:t>
            </a:r>
          </a:p>
          <a:p>
            <a:pPr marL="0" lvl="0" indent="0" algn="l" rtl="0">
              <a:spcBef>
                <a:spcPts val="0"/>
              </a:spcBef>
              <a:spcAft>
                <a:spcPts val="0"/>
              </a:spcAft>
              <a:buClr>
                <a:schemeClr val="dk1"/>
              </a:buClr>
              <a:buSzPts val="1100"/>
              <a:buFont typeface="Arial"/>
              <a:buNone/>
            </a:pPr>
            <a:r>
              <a:rPr lang="en-GB"/>
              <a:t>Real-life application Popularity</a:t>
            </a:r>
          </a:p>
        </p:txBody>
      </p:sp>
      <p:grpSp>
        <p:nvGrpSpPr>
          <p:cNvPr id="781" name="Google Shape;781;p37"/>
          <p:cNvGrpSpPr/>
          <p:nvPr/>
        </p:nvGrpSpPr>
        <p:grpSpPr>
          <a:xfrm>
            <a:off x="3959957" y="3972917"/>
            <a:ext cx="958902" cy="459462"/>
            <a:chOff x="7702619" y="3188988"/>
            <a:chExt cx="958902" cy="459462"/>
          </a:xfrm>
        </p:grpSpPr>
        <p:sp>
          <p:nvSpPr>
            <p:cNvPr id="782" name="Google Shape;782;p37"/>
            <p:cNvSpPr/>
            <p:nvPr/>
          </p:nvSpPr>
          <p:spPr>
            <a:xfrm>
              <a:off x="8623644"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8471213" y="3610573"/>
              <a:ext cx="37877" cy="37877"/>
            </a:xfrm>
            <a:custGeom>
              <a:avLst/>
              <a:gdLst/>
              <a:ahLst/>
              <a:cxnLst/>
              <a:rect l="l" t="t" r="r" b="b"/>
              <a:pathLst>
                <a:path w="1065" h="1065"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8316648" y="3610573"/>
              <a:ext cx="37877" cy="37877"/>
            </a:xfrm>
            <a:custGeom>
              <a:avLst/>
              <a:gdLst/>
              <a:ahLst/>
              <a:cxnLst/>
              <a:rect l="l" t="t" r="r" b="b"/>
              <a:pathLst>
                <a:path w="1065" h="1065"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8164216"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8009616" y="3610573"/>
              <a:ext cx="37877" cy="37877"/>
            </a:xfrm>
            <a:custGeom>
              <a:avLst/>
              <a:gdLst/>
              <a:ahLst/>
              <a:cxnLst/>
              <a:rect l="l" t="t" r="r" b="b"/>
              <a:pathLst>
                <a:path w="1065" h="1065"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7856117"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7702619" y="3610573"/>
              <a:ext cx="37877" cy="37877"/>
            </a:xfrm>
            <a:custGeom>
              <a:avLst/>
              <a:gdLst/>
              <a:ahLst/>
              <a:cxnLst/>
              <a:rect l="l" t="t" r="r" b="b"/>
              <a:pathLst>
                <a:path w="1065" h="1065"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8623644"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5" y="822"/>
                    <a:pt x="1065" y="548"/>
                  </a:cubicBezTo>
                  <a:cubicBezTo>
                    <a:pt x="1065" y="244"/>
                    <a:pt x="821" y="1"/>
                    <a:pt x="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8471213" y="3470021"/>
              <a:ext cx="37877" cy="37877"/>
            </a:xfrm>
            <a:custGeom>
              <a:avLst/>
              <a:gdLst/>
              <a:ahLst/>
              <a:cxnLst/>
              <a:rect l="l" t="t" r="r" b="b"/>
              <a:pathLst>
                <a:path w="1065" h="1065" extrusionOk="0">
                  <a:moveTo>
                    <a:pt x="518" y="1"/>
                  </a:moveTo>
                  <a:cubicBezTo>
                    <a:pt x="214" y="1"/>
                    <a:pt x="1" y="244"/>
                    <a:pt x="1" y="548"/>
                  </a:cubicBezTo>
                  <a:cubicBezTo>
                    <a:pt x="1" y="822"/>
                    <a:pt x="214" y="1065"/>
                    <a:pt x="518" y="1065"/>
                  </a:cubicBezTo>
                  <a:cubicBezTo>
                    <a:pt x="822" y="1065"/>
                    <a:pt x="1065" y="822"/>
                    <a:pt x="1065" y="548"/>
                  </a:cubicBezTo>
                  <a:cubicBezTo>
                    <a:pt x="1065" y="244"/>
                    <a:pt x="822" y="1"/>
                    <a:pt x="5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8316648" y="3470021"/>
              <a:ext cx="37877" cy="37877"/>
            </a:xfrm>
            <a:custGeom>
              <a:avLst/>
              <a:gdLst/>
              <a:ahLst/>
              <a:cxnLst/>
              <a:rect l="l" t="t" r="r" b="b"/>
              <a:pathLst>
                <a:path w="1065" h="1065" extrusionOk="0">
                  <a:moveTo>
                    <a:pt x="547" y="1"/>
                  </a:moveTo>
                  <a:cubicBezTo>
                    <a:pt x="243" y="1"/>
                    <a:pt x="0" y="244"/>
                    <a:pt x="0" y="548"/>
                  </a:cubicBezTo>
                  <a:cubicBezTo>
                    <a:pt x="0" y="822"/>
                    <a:pt x="243" y="1065"/>
                    <a:pt x="547" y="1065"/>
                  </a:cubicBezTo>
                  <a:cubicBezTo>
                    <a:pt x="821" y="1065"/>
                    <a:pt x="1064" y="822"/>
                    <a:pt x="1064" y="548"/>
                  </a:cubicBezTo>
                  <a:cubicBezTo>
                    <a:pt x="1064" y="244"/>
                    <a:pt x="821" y="1"/>
                    <a:pt x="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8164216"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4" y="822"/>
                    <a:pt x="1064" y="548"/>
                  </a:cubicBezTo>
                  <a:cubicBezTo>
                    <a:pt x="1064" y="244"/>
                    <a:pt x="821" y="1"/>
                    <a:pt x="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8009616" y="3470021"/>
              <a:ext cx="37877" cy="37877"/>
            </a:xfrm>
            <a:custGeom>
              <a:avLst/>
              <a:gdLst/>
              <a:ahLst/>
              <a:cxnLst/>
              <a:rect l="l" t="t" r="r" b="b"/>
              <a:pathLst>
                <a:path w="1065" h="1065" extrusionOk="0">
                  <a:moveTo>
                    <a:pt x="548" y="1"/>
                  </a:moveTo>
                  <a:cubicBezTo>
                    <a:pt x="244" y="1"/>
                    <a:pt x="1" y="244"/>
                    <a:pt x="1" y="548"/>
                  </a:cubicBezTo>
                  <a:cubicBezTo>
                    <a:pt x="1" y="822"/>
                    <a:pt x="244" y="1065"/>
                    <a:pt x="548" y="1065"/>
                  </a:cubicBezTo>
                  <a:cubicBezTo>
                    <a:pt x="822" y="1065"/>
                    <a:pt x="1065" y="822"/>
                    <a:pt x="1065" y="548"/>
                  </a:cubicBezTo>
                  <a:cubicBezTo>
                    <a:pt x="1065" y="244"/>
                    <a:pt x="822" y="1"/>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p:nvPr/>
          </p:nvSpPr>
          <p:spPr>
            <a:xfrm>
              <a:off x="7856117"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5" y="822"/>
                    <a:pt x="1065" y="548"/>
                  </a:cubicBezTo>
                  <a:cubicBezTo>
                    <a:pt x="1065" y="244"/>
                    <a:pt x="821" y="1"/>
                    <a:pt x="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7"/>
            <p:cNvSpPr/>
            <p:nvPr/>
          </p:nvSpPr>
          <p:spPr>
            <a:xfrm>
              <a:off x="7702619" y="3470021"/>
              <a:ext cx="37877" cy="37877"/>
            </a:xfrm>
            <a:custGeom>
              <a:avLst/>
              <a:gdLst/>
              <a:ahLst/>
              <a:cxnLst/>
              <a:rect l="l" t="t" r="r" b="b"/>
              <a:pathLst>
                <a:path w="1065" h="1065" extrusionOk="0">
                  <a:moveTo>
                    <a:pt x="548" y="1"/>
                  </a:moveTo>
                  <a:cubicBezTo>
                    <a:pt x="244" y="1"/>
                    <a:pt x="1" y="244"/>
                    <a:pt x="1" y="548"/>
                  </a:cubicBezTo>
                  <a:cubicBezTo>
                    <a:pt x="1" y="822"/>
                    <a:pt x="244" y="1065"/>
                    <a:pt x="548" y="1065"/>
                  </a:cubicBezTo>
                  <a:cubicBezTo>
                    <a:pt x="852" y="1065"/>
                    <a:pt x="1064" y="822"/>
                    <a:pt x="1064" y="548"/>
                  </a:cubicBezTo>
                  <a:cubicBezTo>
                    <a:pt x="1064" y="244"/>
                    <a:pt x="852" y="1"/>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7"/>
            <p:cNvSpPr/>
            <p:nvPr/>
          </p:nvSpPr>
          <p:spPr>
            <a:xfrm>
              <a:off x="8623644"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5" y="821"/>
                    <a:pt x="1065" y="548"/>
                  </a:cubicBezTo>
                  <a:cubicBezTo>
                    <a:pt x="1065" y="244"/>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8471213" y="3329505"/>
              <a:ext cx="37877" cy="37877"/>
            </a:xfrm>
            <a:custGeom>
              <a:avLst/>
              <a:gdLst/>
              <a:ahLst/>
              <a:cxnLst/>
              <a:rect l="l" t="t" r="r" b="b"/>
              <a:pathLst>
                <a:path w="1065" h="1065" extrusionOk="0">
                  <a:moveTo>
                    <a:pt x="518" y="0"/>
                  </a:moveTo>
                  <a:cubicBezTo>
                    <a:pt x="214" y="0"/>
                    <a:pt x="1" y="244"/>
                    <a:pt x="1" y="548"/>
                  </a:cubicBezTo>
                  <a:cubicBezTo>
                    <a:pt x="1" y="821"/>
                    <a:pt x="214" y="1064"/>
                    <a:pt x="518" y="1064"/>
                  </a:cubicBezTo>
                  <a:cubicBezTo>
                    <a:pt x="822" y="1064"/>
                    <a:pt x="1065" y="821"/>
                    <a:pt x="1065" y="548"/>
                  </a:cubicBezTo>
                  <a:cubicBezTo>
                    <a:pt x="1065" y="244"/>
                    <a:pt x="822"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p:nvPr/>
          </p:nvSpPr>
          <p:spPr>
            <a:xfrm>
              <a:off x="8316648" y="3329505"/>
              <a:ext cx="37877" cy="37877"/>
            </a:xfrm>
            <a:custGeom>
              <a:avLst/>
              <a:gdLst/>
              <a:ahLst/>
              <a:cxnLst/>
              <a:rect l="l" t="t" r="r" b="b"/>
              <a:pathLst>
                <a:path w="1065"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7"/>
            <p:cNvSpPr/>
            <p:nvPr/>
          </p:nvSpPr>
          <p:spPr>
            <a:xfrm>
              <a:off x="8164216"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4" y="821"/>
                    <a:pt x="1064" y="548"/>
                  </a:cubicBezTo>
                  <a:cubicBezTo>
                    <a:pt x="1064" y="244"/>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p:cNvSpPr/>
            <p:nvPr/>
          </p:nvSpPr>
          <p:spPr>
            <a:xfrm>
              <a:off x="8009616" y="3329505"/>
              <a:ext cx="37877" cy="37877"/>
            </a:xfrm>
            <a:custGeom>
              <a:avLst/>
              <a:gdLst/>
              <a:ahLst/>
              <a:cxnLst/>
              <a:rect l="l" t="t" r="r" b="b"/>
              <a:pathLst>
                <a:path w="1065" h="1065" extrusionOk="0">
                  <a:moveTo>
                    <a:pt x="548" y="0"/>
                  </a:moveTo>
                  <a:cubicBezTo>
                    <a:pt x="244" y="0"/>
                    <a:pt x="1" y="244"/>
                    <a:pt x="1" y="548"/>
                  </a:cubicBezTo>
                  <a:cubicBezTo>
                    <a:pt x="1" y="821"/>
                    <a:pt x="244" y="1064"/>
                    <a:pt x="548" y="1064"/>
                  </a:cubicBezTo>
                  <a:cubicBezTo>
                    <a:pt x="822" y="1064"/>
                    <a:pt x="1065" y="821"/>
                    <a:pt x="1065" y="548"/>
                  </a:cubicBezTo>
                  <a:cubicBezTo>
                    <a:pt x="1065" y="244"/>
                    <a:pt x="82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7"/>
            <p:cNvSpPr/>
            <p:nvPr/>
          </p:nvSpPr>
          <p:spPr>
            <a:xfrm>
              <a:off x="7856117"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5" y="821"/>
                    <a:pt x="1065" y="548"/>
                  </a:cubicBezTo>
                  <a:cubicBezTo>
                    <a:pt x="1065" y="244"/>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7"/>
            <p:cNvSpPr/>
            <p:nvPr/>
          </p:nvSpPr>
          <p:spPr>
            <a:xfrm>
              <a:off x="7702619" y="3329505"/>
              <a:ext cx="37877" cy="37877"/>
            </a:xfrm>
            <a:custGeom>
              <a:avLst/>
              <a:gdLst/>
              <a:ahLst/>
              <a:cxnLst/>
              <a:rect l="l" t="t" r="r" b="b"/>
              <a:pathLst>
                <a:path w="1065" h="1065" extrusionOk="0">
                  <a:moveTo>
                    <a:pt x="548" y="0"/>
                  </a:moveTo>
                  <a:cubicBezTo>
                    <a:pt x="244" y="0"/>
                    <a:pt x="1" y="244"/>
                    <a:pt x="1" y="548"/>
                  </a:cubicBezTo>
                  <a:cubicBezTo>
                    <a:pt x="1" y="821"/>
                    <a:pt x="244" y="1064"/>
                    <a:pt x="548" y="1064"/>
                  </a:cubicBezTo>
                  <a:cubicBezTo>
                    <a:pt x="852" y="1064"/>
                    <a:pt x="1064" y="821"/>
                    <a:pt x="1064" y="548"/>
                  </a:cubicBezTo>
                  <a:cubicBezTo>
                    <a:pt x="1064" y="244"/>
                    <a:pt x="85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7"/>
            <p:cNvSpPr/>
            <p:nvPr/>
          </p:nvSpPr>
          <p:spPr>
            <a:xfrm>
              <a:off x="8623644"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a:off x="8471213" y="3188988"/>
              <a:ext cx="37877" cy="37841"/>
            </a:xfrm>
            <a:custGeom>
              <a:avLst/>
              <a:gdLst/>
              <a:ahLst/>
              <a:cxnLst/>
              <a:rect l="l" t="t" r="r" b="b"/>
              <a:pathLst>
                <a:path w="1065" h="1064"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7"/>
            <p:cNvSpPr/>
            <p:nvPr/>
          </p:nvSpPr>
          <p:spPr>
            <a:xfrm>
              <a:off x="8316648" y="3188988"/>
              <a:ext cx="37877" cy="37841"/>
            </a:xfrm>
            <a:custGeom>
              <a:avLst/>
              <a:gdLst/>
              <a:ahLst/>
              <a:cxnLst/>
              <a:rect l="l" t="t" r="r" b="b"/>
              <a:pathLst>
                <a:path w="1065" h="1064"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7"/>
            <p:cNvSpPr/>
            <p:nvPr/>
          </p:nvSpPr>
          <p:spPr>
            <a:xfrm>
              <a:off x="8164216"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7"/>
            <p:cNvSpPr/>
            <p:nvPr/>
          </p:nvSpPr>
          <p:spPr>
            <a:xfrm>
              <a:off x="8009616" y="318898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7"/>
            <p:cNvSpPr/>
            <p:nvPr/>
          </p:nvSpPr>
          <p:spPr>
            <a:xfrm>
              <a:off x="7856117"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7"/>
            <p:cNvSpPr/>
            <p:nvPr/>
          </p:nvSpPr>
          <p:spPr>
            <a:xfrm>
              <a:off x="7702619" y="318898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Icon&#10;&#10;Description automatically generated">
            <a:extLst>
              <a:ext uri="{FF2B5EF4-FFF2-40B4-BE49-F238E27FC236}">
                <a16:creationId xmlns:a16="http://schemas.microsoft.com/office/drawing/2014/main" id="{2D3386EB-E96A-431D-81D1-29E9D52F6627}"/>
              </a:ext>
            </a:extLst>
          </p:cNvPr>
          <p:cNvPicPr>
            <a:picLocks noChangeAspect="1"/>
          </p:cNvPicPr>
          <p:nvPr/>
        </p:nvPicPr>
        <p:blipFill>
          <a:blip r:embed="rId3"/>
          <a:stretch>
            <a:fillRect/>
          </a:stretch>
        </p:blipFill>
        <p:spPr>
          <a:xfrm>
            <a:off x="5424293" y="0"/>
            <a:ext cx="3719707" cy="5143500"/>
          </a:xfrm>
          <a:prstGeom prst="rect">
            <a:avLst/>
          </a:prstGeom>
        </p:spPr>
      </p:pic>
    </p:spTree>
    <p:extLst>
      <p:ext uri="{BB962C8B-B14F-4D97-AF65-F5344CB8AC3E}">
        <p14:creationId xmlns:p14="http://schemas.microsoft.com/office/powerpoint/2010/main" val="1303600313"/>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81" name="Google Shape;1081;p46"/>
          <p:cNvSpPr/>
          <p:nvPr/>
        </p:nvSpPr>
        <p:spPr>
          <a:xfrm>
            <a:off x="4632549" y="3166485"/>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6"/>
          <p:cNvSpPr/>
          <p:nvPr/>
        </p:nvSpPr>
        <p:spPr>
          <a:xfrm>
            <a:off x="5881124" y="2497035"/>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Picture 21" descr="Diagram, schematic&#10;&#10;Description automatically generated">
            <a:extLst>
              <a:ext uri="{FF2B5EF4-FFF2-40B4-BE49-F238E27FC236}">
                <a16:creationId xmlns:a16="http://schemas.microsoft.com/office/drawing/2014/main" id="{E6DE59B5-DDD8-4CB8-B55D-8C0DBE6497A1}"/>
              </a:ext>
            </a:extLst>
          </p:cNvPr>
          <p:cNvPicPr>
            <a:picLocks noChangeAspect="1"/>
          </p:cNvPicPr>
          <p:nvPr/>
        </p:nvPicPr>
        <p:blipFill>
          <a:blip r:embed="rId3"/>
          <a:stretch>
            <a:fillRect/>
          </a:stretch>
        </p:blipFill>
        <p:spPr>
          <a:xfrm>
            <a:off x="0" y="0"/>
            <a:ext cx="9144000" cy="5143500"/>
          </a:xfrm>
          <a:prstGeom prst="rect">
            <a:avLst/>
          </a:prstGeom>
        </p:spPr>
      </p:pic>
      <p:sp>
        <p:nvSpPr>
          <p:cNvPr id="23" name="Google Shape;1138;p49">
            <a:extLst>
              <a:ext uri="{FF2B5EF4-FFF2-40B4-BE49-F238E27FC236}">
                <a16:creationId xmlns:a16="http://schemas.microsoft.com/office/drawing/2014/main" id="{2E63A621-4A64-42B9-AE36-78BD3D1DC9A1}"/>
              </a:ext>
            </a:extLst>
          </p:cNvPr>
          <p:cNvSpPr/>
          <p:nvPr/>
        </p:nvSpPr>
        <p:spPr>
          <a:xfrm flipH="1">
            <a:off x="-1" y="866273"/>
            <a:ext cx="2213811" cy="806115"/>
          </a:xfrm>
          <a:custGeom>
            <a:avLst/>
            <a:gdLst/>
            <a:ahLst/>
            <a:cxnLst/>
            <a:rect l="l" t="t" r="r" b="b"/>
            <a:pathLst>
              <a:path w="25047" h="27631" extrusionOk="0">
                <a:moveTo>
                  <a:pt x="0" y="1"/>
                </a:moveTo>
                <a:lnTo>
                  <a:pt x="0" y="27630"/>
                </a:lnTo>
                <a:lnTo>
                  <a:pt x="25046" y="27630"/>
                </a:lnTo>
                <a:lnTo>
                  <a:pt x="2504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bg1"/>
                </a:solidFill>
                <a:latin typeface="Righteous" panose="020B0604020202020204" charset="0"/>
              </a:rPr>
              <a:t>SALIENT FEATURES</a:t>
            </a:r>
            <a:r>
              <a:rPr lang="en-US">
                <a:solidFill>
                  <a:schemeClr val="bg1"/>
                </a:solidFill>
              </a:rPr>
              <a:t> </a:t>
            </a:r>
          </a:p>
        </p:txBody>
      </p:sp>
      <p:sp>
        <p:nvSpPr>
          <p:cNvPr id="24" name="Google Shape;964;p44">
            <a:extLst>
              <a:ext uri="{FF2B5EF4-FFF2-40B4-BE49-F238E27FC236}">
                <a16:creationId xmlns:a16="http://schemas.microsoft.com/office/drawing/2014/main" id="{00F58C8E-030C-4162-8083-CDF0F78D3E89}"/>
              </a:ext>
            </a:extLst>
          </p:cNvPr>
          <p:cNvSpPr txBox="1">
            <a:spLocks/>
          </p:cNvSpPr>
          <p:nvPr/>
        </p:nvSpPr>
        <p:spPr>
          <a:xfrm>
            <a:off x="445168" y="3644194"/>
            <a:ext cx="1438482" cy="511883"/>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None/>
            </a:pPr>
            <a:r>
              <a:rPr lang="en-GB">
                <a:solidFill>
                  <a:schemeClr val="bg1"/>
                </a:solidFill>
                <a:latin typeface="Righteous"/>
              </a:rPr>
              <a:t>High Performance</a:t>
            </a:r>
            <a:endParaRPr lang="en-US">
              <a:solidFill>
                <a:schemeClr val="bg1"/>
              </a:solidFill>
            </a:endParaRPr>
          </a:p>
        </p:txBody>
      </p:sp>
      <p:sp>
        <p:nvSpPr>
          <p:cNvPr id="25" name="Google Shape;964;p44">
            <a:extLst>
              <a:ext uri="{FF2B5EF4-FFF2-40B4-BE49-F238E27FC236}">
                <a16:creationId xmlns:a16="http://schemas.microsoft.com/office/drawing/2014/main" id="{BA199459-63CC-4F74-93AB-6567FB22AA6D}"/>
              </a:ext>
            </a:extLst>
          </p:cNvPr>
          <p:cNvSpPr txBox="1">
            <a:spLocks/>
          </p:cNvSpPr>
          <p:nvPr/>
        </p:nvSpPr>
        <p:spPr>
          <a:xfrm>
            <a:off x="7238999" y="1138945"/>
            <a:ext cx="1553493" cy="360362"/>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None/>
            </a:pPr>
            <a:r>
              <a:rPr lang="en-GB">
                <a:solidFill>
                  <a:schemeClr val="bg1"/>
                </a:solidFill>
                <a:latin typeface="Righteous"/>
              </a:rPr>
              <a:t>Open-Source</a:t>
            </a:r>
            <a:endParaRPr lang="en-US">
              <a:solidFill>
                <a:schemeClr val="bg1"/>
              </a:solidFill>
            </a:endParaRPr>
          </a:p>
        </p:txBody>
      </p:sp>
      <p:sp>
        <p:nvSpPr>
          <p:cNvPr id="26" name="Google Shape;964;p44">
            <a:extLst>
              <a:ext uri="{FF2B5EF4-FFF2-40B4-BE49-F238E27FC236}">
                <a16:creationId xmlns:a16="http://schemas.microsoft.com/office/drawing/2014/main" id="{454545A2-B0FC-4814-8180-8833ED309EA3}"/>
              </a:ext>
            </a:extLst>
          </p:cNvPr>
          <p:cNvSpPr txBox="1">
            <a:spLocks/>
          </p:cNvSpPr>
          <p:nvPr/>
        </p:nvSpPr>
        <p:spPr>
          <a:xfrm>
            <a:off x="7239000" y="3644193"/>
            <a:ext cx="1553493" cy="511883"/>
          </a:xfrm>
          <a:prstGeom prst="rect">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15000"/>
              </a:lnSpc>
              <a:spcBef>
                <a:spcPts val="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1pPr>
            <a:lvl2pPr marL="914400" marR="0" lvl="1"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2pPr>
            <a:lvl3pPr marL="1371600" marR="0" lvl="2"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3pPr>
            <a:lvl4pPr marL="1828800" marR="0" lvl="3"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4pPr>
            <a:lvl5pPr marL="2286000" marR="0" lvl="4"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5pPr>
            <a:lvl6pPr marL="2743200" marR="0" lvl="5"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6pPr>
            <a:lvl7pPr marL="3200400" marR="0" lvl="6"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7pPr>
            <a:lvl8pPr marL="3657600" marR="0" lvl="7" indent="-330200" algn="l" rtl="0">
              <a:lnSpc>
                <a:spcPct val="115000"/>
              </a:lnSpc>
              <a:spcBef>
                <a:spcPts val="1600"/>
              </a:spcBef>
              <a:spcAft>
                <a:spcPts val="0"/>
              </a:spcAft>
              <a:buClr>
                <a:schemeClr val="dk2"/>
              </a:buClr>
              <a:buSzPts val="1600"/>
              <a:buFont typeface="Arimo"/>
              <a:buChar char="○"/>
              <a:defRPr sz="1600" b="0" i="0" u="none" strike="noStrike" cap="none">
                <a:solidFill>
                  <a:schemeClr val="dk2"/>
                </a:solidFill>
                <a:latin typeface="Arimo"/>
                <a:ea typeface="Arimo"/>
                <a:cs typeface="Arimo"/>
                <a:sym typeface="Arimo"/>
              </a:defRPr>
            </a:lvl8pPr>
            <a:lvl9pPr marL="4114800" marR="0" lvl="8" indent="-330200" algn="l" rtl="0">
              <a:lnSpc>
                <a:spcPct val="115000"/>
              </a:lnSpc>
              <a:spcBef>
                <a:spcPts val="1600"/>
              </a:spcBef>
              <a:spcAft>
                <a:spcPts val="1600"/>
              </a:spcAft>
              <a:buClr>
                <a:schemeClr val="dk2"/>
              </a:buClr>
              <a:buSzPts val="1600"/>
              <a:buFont typeface="Arimo"/>
              <a:buChar char="■"/>
              <a:defRPr sz="1600" b="0" i="0" u="none" strike="noStrike" cap="none">
                <a:solidFill>
                  <a:schemeClr val="dk2"/>
                </a:solidFill>
                <a:latin typeface="Arimo"/>
                <a:ea typeface="Arimo"/>
                <a:cs typeface="Arimo"/>
                <a:sym typeface="Arimo"/>
              </a:defRPr>
            </a:lvl9pPr>
          </a:lstStyle>
          <a:p>
            <a:pPr marL="0" indent="0" algn="ctr">
              <a:lnSpc>
                <a:spcPct val="100000"/>
              </a:lnSpc>
              <a:buNone/>
            </a:pPr>
            <a:r>
              <a:rPr lang="en-GB">
                <a:solidFill>
                  <a:schemeClr val="bg1"/>
                </a:solidFill>
                <a:latin typeface="Righteous"/>
              </a:rPr>
              <a:t>Flexible Data</a:t>
            </a:r>
          </a:p>
          <a:p>
            <a:pPr marL="0" indent="0" algn="ctr">
              <a:lnSpc>
                <a:spcPct val="100000"/>
              </a:lnSpc>
              <a:buNone/>
            </a:pPr>
            <a:r>
              <a:rPr lang="en-GB">
                <a:solidFill>
                  <a:schemeClr val="bg1"/>
                </a:solidFill>
                <a:latin typeface="Righteous"/>
              </a:rPr>
              <a:t>Structure</a:t>
            </a:r>
            <a:endParaRPr lang="en-US">
              <a:solidFill>
                <a:schemeClr val="bg1"/>
              </a:solidFill>
            </a:endParaRPr>
          </a:p>
        </p:txBody>
      </p:sp>
    </p:spTree>
    <p:extLst>
      <p:ext uri="{BB962C8B-B14F-4D97-AF65-F5344CB8AC3E}">
        <p14:creationId xmlns:p14="http://schemas.microsoft.com/office/powerpoint/2010/main" val="3841307811"/>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REAL-LIFE APPLICATION</a:t>
            </a:r>
            <a:endParaRPr/>
          </a:p>
        </p:txBody>
      </p:sp>
      <p:sp>
        <p:nvSpPr>
          <p:cNvPr id="904" name="Google Shape;904;p41"/>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t>U</a:t>
            </a:r>
            <a:r>
              <a:rPr lang="en-US">
                <a:solidFill>
                  <a:schemeClr val="dk1"/>
                </a:solidFill>
              </a:rPr>
              <a:t>sing </a:t>
            </a:r>
            <a:r>
              <a:rPr lang="en-US" b="1">
                <a:solidFill>
                  <a:schemeClr val="dk1"/>
                </a:solidFill>
              </a:rPr>
              <a:t>Redis as a cache</a:t>
            </a:r>
            <a:r>
              <a:rPr lang="en-US">
                <a:solidFill>
                  <a:schemeClr val="dk1"/>
                </a:solidFill>
              </a:rPr>
              <a:t> to store several data: User's followers and Users follow.</a:t>
            </a:r>
            <a:endParaRPr>
              <a:solidFill>
                <a:schemeClr val="dk1"/>
              </a:solidFill>
            </a:endParaRPr>
          </a:p>
        </p:txBody>
      </p:sp>
      <p:sp>
        <p:nvSpPr>
          <p:cNvPr id="905" name="Google Shape;905;p41"/>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Using </a:t>
            </a:r>
            <a:r>
              <a:rPr lang="en-US" b="1"/>
              <a:t>Redis hash </a:t>
            </a:r>
            <a:r>
              <a:rPr lang="en-US"/>
              <a:t>to calculate user inactivity and load balancing</a:t>
            </a:r>
            <a:endParaRPr lang="en-US">
              <a:solidFill>
                <a:schemeClr val="dk1"/>
              </a:solidFill>
            </a:endParaRPr>
          </a:p>
        </p:txBody>
      </p:sp>
      <p:sp>
        <p:nvSpPr>
          <p:cNvPr id="906" name="Google Shape;906;p41"/>
          <p:cNvSpPr txBox="1">
            <a:spLocks noGrp="1"/>
          </p:cNvSpPr>
          <p:nvPr>
            <p:ph type="subTitle" idx="3"/>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t>U</a:t>
            </a:r>
            <a:r>
              <a:rPr lang="en-US">
                <a:solidFill>
                  <a:schemeClr val="dk1"/>
                </a:solidFill>
              </a:rPr>
              <a:t>sing </a:t>
            </a:r>
            <a:r>
              <a:rPr lang="en-US" b="1">
                <a:solidFill>
                  <a:schemeClr val="dk1"/>
                </a:solidFill>
              </a:rPr>
              <a:t>Redis Pub/Sub </a:t>
            </a:r>
            <a:r>
              <a:rPr lang="en-US">
                <a:solidFill>
                  <a:schemeClr val="dk1"/>
                </a:solidFill>
              </a:rPr>
              <a:t>to deliver the message to all listeners and/or subscribers</a:t>
            </a:r>
            <a:endParaRPr>
              <a:solidFill>
                <a:schemeClr val="dk1"/>
              </a:solidFill>
            </a:endParaRPr>
          </a:p>
        </p:txBody>
      </p:sp>
      <p:sp>
        <p:nvSpPr>
          <p:cNvPr id="919" name="Google Shape;919;p41"/>
          <p:cNvSpPr txBox="1">
            <a:spLocks noGrp="1"/>
          </p:cNvSpPr>
          <p:nvPr>
            <p:ph type="subTitle" idx="4"/>
          </p:nvPr>
        </p:nvSpPr>
        <p:spPr>
          <a:xfrm>
            <a:off x="641000" y="1832775"/>
            <a:ext cx="24552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PINTEREST</a:t>
            </a:r>
            <a:endParaRPr/>
          </a:p>
        </p:txBody>
      </p:sp>
      <p:sp>
        <p:nvSpPr>
          <p:cNvPr id="920" name="Google Shape;920;p41"/>
          <p:cNvSpPr txBox="1">
            <a:spLocks noGrp="1"/>
          </p:cNvSpPr>
          <p:nvPr>
            <p:ph type="subTitle" idx="5"/>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VALORANT</a:t>
            </a:r>
            <a:endParaRPr/>
          </a:p>
        </p:txBody>
      </p:sp>
      <p:sp>
        <p:nvSpPr>
          <p:cNvPr id="921" name="Google Shape;921;p41"/>
          <p:cNvSpPr txBox="1">
            <a:spLocks noGrp="1"/>
          </p:cNvSpPr>
          <p:nvPr>
            <p:ph type="subTitle" idx="6"/>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TELEGRAM</a:t>
            </a:r>
            <a:endParaRPr/>
          </a:p>
        </p:txBody>
      </p:sp>
      <p:grpSp>
        <p:nvGrpSpPr>
          <p:cNvPr id="922" name="Google Shape;922;p41"/>
          <p:cNvGrpSpPr/>
          <p:nvPr/>
        </p:nvGrpSpPr>
        <p:grpSpPr>
          <a:xfrm>
            <a:off x="2749219" y="2908851"/>
            <a:ext cx="958902" cy="37841"/>
            <a:chOff x="2897257" y="2253538"/>
            <a:chExt cx="958902" cy="37841"/>
          </a:xfrm>
        </p:grpSpPr>
        <p:sp>
          <p:nvSpPr>
            <p:cNvPr id="923" name="Google Shape;923;p41"/>
            <p:cNvSpPr/>
            <p:nvPr/>
          </p:nvSpPr>
          <p:spPr>
            <a:xfrm flipH="1">
              <a:off x="2897257"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flipH="1">
              <a:off x="3049688" y="2253538"/>
              <a:ext cx="37877" cy="37841"/>
            </a:xfrm>
            <a:custGeom>
              <a:avLst/>
              <a:gdLst/>
              <a:ahLst/>
              <a:cxnLst/>
              <a:rect l="l" t="t" r="r" b="b"/>
              <a:pathLst>
                <a:path w="1065" h="1064"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flipH="1">
              <a:off x="3204253" y="2253538"/>
              <a:ext cx="37877" cy="37841"/>
            </a:xfrm>
            <a:custGeom>
              <a:avLst/>
              <a:gdLst/>
              <a:ahLst/>
              <a:cxnLst/>
              <a:rect l="l" t="t" r="r" b="b"/>
              <a:pathLst>
                <a:path w="1065" h="1064"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flipH="1">
              <a:off x="3356684"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flipH="1">
              <a:off x="3511285" y="225353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flipH="1">
              <a:off x="3664783"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1"/>
            <p:cNvSpPr/>
            <p:nvPr/>
          </p:nvSpPr>
          <p:spPr>
            <a:xfrm flipH="1">
              <a:off x="3818282" y="225353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 name="Google Shape;930;p41"/>
          <p:cNvGrpSpPr/>
          <p:nvPr/>
        </p:nvGrpSpPr>
        <p:grpSpPr>
          <a:xfrm>
            <a:off x="5435557" y="2908851"/>
            <a:ext cx="958902" cy="37841"/>
            <a:chOff x="2897257" y="2253538"/>
            <a:chExt cx="958902" cy="37841"/>
          </a:xfrm>
        </p:grpSpPr>
        <p:sp>
          <p:nvSpPr>
            <p:cNvPr id="931" name="Google Shape;931;p41"/>
            <p:cNvSpPr/>
            <p:nvPr/>
          </p:nvSpPr>
          <p:spPr>
            <a:xfrm flipH="1">
              <a:off x="2897257"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flipH="1">
              <a:off x="3049688" y="2253538"/>
              <a:ext cx="37877" cy="37841"/>
            </a:xfrm>
            <a:custGeom>
              <a:avLst/>
              <a:gdLst/>
              <a:ahLst/>
              <a:cxnLst/>
              <a:rect l="l" t="t" r="r" b="b"/>
              <a:pathLst>
                <a:path w="1065" h="1064"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flipH="1">
              <a:off x="3204253" y="2253538"/>
              <a:ext cx="37877" cy="37841"/>
            </a:xfrm>
            <a:custGeom>
              <a:avLst/>
              <a:gdLst/>
              <a:ahLst/>
              <a:cxnLst/>
              <a:rect l="l" t="t" r="r" b="b"/>
              <a:pathLst>
                <a:path w="1065" h="1064"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flipH="1">
              <a:off x="3356684"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flipH="1">
              <a:off x="3511285" y="225353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flipH="1">
              <a:off x="3664783"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flipH="1">
              <a:off x="3818282" y="225353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Valorant flat icon">
            <a:extLst>
              <a:ext uri="{FF2B5EF4-FFF2-40B4-BE49-F238E27FC236}">
                <a16:creationId xmlns:a16="http://schemas.microsoft.com/office/drawing/2014/main" id="{B158F1E1-8B29-439B-91A0-D19353C79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7408" y="2661657"/>
            <a:ext cx="532150" cy="5321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8DAFD0D-2442-42A1-8872-D0A170649F1F}"/>
              </a:ext>
            </a:extLst>
          </p:cNvPr>
          <p:cNvPicPr>
            <a:picLocks noChangeAspect="1"/>
          </p:cNvPicPr>
          <p:nvPr/>
        </p:nvPicPr>
        <p:blipFill>
          <a:blip r:embed="rId4"/>
          <a:stretch>
            <a:fillRect/>
          </a:stretch>
        </p:blipFill>
        <p:spPr>
          <a:xfrm>
            <a:off x="1620695" y="2661657"/>
            <a:ext cx="516473" cy="516473"/>
          </a:xfrm>
          <a:prstGeom prst="rect">
            <a:avLst/>
          </a:prstGeom>
        </p:spPr>
      </p:pic>
      <p:pic>
        <p:nvPicPr>
          <p:cNvPr id="13" name="Picture 12">
            <a:extLst>
              <a:ext uri="{FF2B5EF4-FFF2-40B4-BE49-F238E27FC236}">
                <a16:creationId xmlns:a16="http://schemas.microsoft.com/office/drawing/2014/main" id="{157DF73B-6A44-41B0-BD13-DF3295AD0269}"/>
              </a:ext>
            </a:extLst>
          </p:cNvPr>
          <p:cNvPicPr>
            <a:picLocks noChangeAspect="1"/>
          </p:cNvPicPr>
          <p:nvPr/>
        </p:nvPicPr>
        <p:blipFill>
          <a:blip r:embed="rId5"/>
          <a:stretch>
            <a:fillRect/>
          </a:stretch>
        </p:blipFill>
        <p:spPr>
          <a:xfrm>
            <a:off x="6992125" y="2661657"/>
            <a:ext cx="532150" cy="532150"/>
          </a:xfrm>
          <a:prstGeom prst="rect">
            <a:avLst/>
          </a:prstGeom>
        </p:spPr>
      </p:pic>
    </p:spTree>
    <p:extLst>
      <p:ext uri="{BB962C8B-B14F-4D97-AF65-F5344CB8AC3E}">
        <p14:creationId xmlns:p14="http://schemas.microsoft.com/office/powerpoint/2010/main" val="176045328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919">
                                            <p:bg/>
                                          </p:spTgt>
                                        </p:tgtEl>
                                        <p:attrNameLst>
                                          <p:attrName>style.visibility</p:attrName>
                                        </p:attrNameLst>
                                      </p:cBhvr>
                                      <p:to>
                                        <p:strVal val="visible"/>
                                      </p:to>
                                    </p:set>
                                    <p:animEffect transition="in" filter="strips(downRight)">
                                      <p:cBhvr>
                                        <p:cTn id="7" dur="500"/>
                                        <p:tgtEl>
                                          <p:spTgt spid="919">
                                            <p:bg/>
                                          </p:spTgt>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919">
                                            <p:txEl>
                                              <p:pRg st="0" end="0"/>
                                            </p:txEl>
                                          </p:spTgt>
                                        </p:tgtEl>
                                        <p:attrNameLst>
                                          <p:attrName>style.visibility</p:attrName>
                                        </p:attrNameLst>
                                      </p:cBhvr>
                                      <p:to>
                                        <p:strVal val="visible"/>
                                      </p:to>
                                    </p:set>
                                    <p:animEffect transition="in" filter="strips(downRight)">
                                      <p:cBhvr>
                                        <p:cTn id="10" dur="500"/>
                                        <p:tgtEl>
                                          <p:spTgt spid="919">
                                            <p:txEl>
                                              <p:pRg st="0" end="0"/>
                                            </p:txEl>
                                          </p:spTgt>
                                        </p:tgtEl>
                                      </p:cBhvr>
                                    </p:animEffect>
                                  </p:childTnLst>
                                </p:cTn>
                              </p:par>
                              <p:par>
                                <p:cTn id="11" presetID="18" presetClass="entr" presetSubtype="6"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strips(downRight)">
                                      <p:cBhvr>
                                        <p:cTn id="13" dur="500"/>
                                        <p:tgtEl>
                                          <p:spTgt spid="11"/>
                                        </p:tgtEl>
                                      </p:cBhvr>
                                    </p:animEffec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904">
                                            <p:txEl>
                                              <p:pRg st="0" end="0"/>
                                            </p:txEl>
                                          </p:spTgt>
                                        </p:tgtEl>
                                        <p:attrNameLst>
                                          <p:attrName>style.visibility</p:attrName>
                                        </p:attrNameLst>
                                      </p:cBhvr>
                                      <p:to>
                                        <p:strVal val="visible"/>
                                      </p:to>
                                    </p:set>
                                    <p:animEffect transition="in" filter="wipe(down)">
                                      <p:cBhvr>
                                        <p:cTn id="17" dur="500"/>
                                        <p:tgtEl>
                                          <p:spTgt spid="90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22"/>
                                        </p:tgtEl>
                                        <p:attrNameLst>
                                          <p:attrName>style.visibility</p:attrName>
                                        </p:attrNameLst>
                                      </p:cBhvr>
                                      <p:to>
                                        <p:strVal val="visible"/>
                                      </p:to>
                                    </p:set>
                                    <p:animEffect transition="in" filter="wipe(left)">
                                      <p:cBhvr>
                                        <p:cTn id="22" dur="500"/>
                                        <p:tgtEl>
                                          <p:spTgt spid="922"/>
                                        </p:tgtEl>
                                      </p:cBhvr>
                                    </p:animEffect>
                                  </p:childTnLst>
                                </p:cTn>
                              </p:par>
                            </p:childTnLst>
                          </p:cTn>
                        </p:par>
                        <p:par>
                          <p:cTn id="23" fill="hold">
                            <p:stCondLst>
                              <p:cond delay="500"/>
                            </p:stCondLst>
                            <p:childTnLst>
                              <p:par>
                                <p:cTn id="24" presetID="16" presetClass="entr" presetSubtype="21" fill="hold" grpId="0" nodeType="afterEffect">
                                  <p:stCondLst>
                                    <p:cond delay="0"/>
                                  </p:stCondLst>
                                  <p:childTnLst>
                                    <p:set>
                                      <p:cBhvr>
                                        <p:cTn id="25" dur="1" fill="hold">
                                          <p:stCondLst>
                                            <p:cond delay="0"/>
                                          </p:stCondLst>
                                        </p:cTn>
                                        <p:tgtEl>
                                          <p:spTgt spid="920">
                                            <p:bg/>
                                          </p:spTgt>
                                        </p:tgtEl>
                                        <p:attrNameLst>
                                          <p:attrName>style.visibility</p:attrName>
                                        </p:attrNameLst>
                                      </p:cBhvr>
                                      <p:to>
                                        <p:strVal val="visible"/>
                                      </p:to>
                                    </p:set>
                                    <p:animEffect transition="in" filter="barn(inVertical)">
                                      <p:cBhvr>
                                        <p:cTn id="26" dur="500"/>
                                        <p:tgtEl>
                                          <p:spTgt spid="920">
                                            <p:bg/>
                                          </p:spTgt>
                                        </p:tgtEl>
                                      </p:cBhvr>
                                    </p:animEffect>
                                  </p:childTnLst>
                                </p:cTn>
                              </p:par>
                            </p:childTnLst>
                          </p:cTn>
                        </p:par>
                        <p:par>
                          <p:cTn id="27" fill="hold">
                            <p:stCondLst>
                              <p:cond delay="1000"/>
                            </p:stCondLst>
                            <p:childTnLst>
                              <p:par>
                                <p:cTn id="28" presetID="16" presetClass="entr" presetSubtype="21" fill="hold" grpId="0" nodeType="afterEffect">
                                  <p:stCondLst>
                                    <p:cond delay="0"/>
                                  </p:stCondLst>
                                  <p:childTnLst>
                                    <p:set>
                                      <p:cBhvr>
                                        <p:cTn id="29" dur="1" fill="hold">
                                          <p:stCondLst>
                                            <p:cond delay="0"/>
                                          </p:stCondLst>
                                        </p:cTn>
                                        <p:tgtEl>
                                          <p:spTgt spid="920">
                                            <p:txEl>
                                              <p:pRg st="0" end="0"/>
                                            </p:txEl>
                                          </p:spTgt>
                                        </p:tgtEl>
                                        <p:attrNameLst>
                                          <p:attrName>style.visibility</p:attrName>
                                        </p:attrNameLst>
                                      </p:cBhvr>
                                      <p:to>
                                        <p:strVal val="visible"/>
                                      </p:to>
                                    </p:set>
                                    <p:animEffect transition="in" filter="barn(inVertical)">
                                      <p:cBhvr>
                                        <p:cTn id="30" dur="500"/>
                                        <p:tgtEl>
                                          <p:spTgt spid="920">
                                            <p:txEl>
                                              <p:pRg st="0" end="0"/>
                                            </p:txEl>
                                          </p:spTgt>
                                        </p:tgtEl>
                                      </p:cBhvr>
                                    </p:animEffect>
                                  </p:childTnLst>
                                </p:cTn>
                              </p:par>
                              <p:par>
                                <p:cTn id="31" presetID="16" presetClass="entr" presetSubtype="21" fill="hold" nodeType="withEffect">
                                  <p:stCondLst>
                                    <p:cond delay="0"/>
                                  </p:stCondLst>
                                  <p:childTnLst>
                                    <p:set>
                                      <p:cBhvr>
                                        <p:cTn id="32" dur="1" fill="hold">
                                          <p:stCondLst>
                                            <p:cond delay="0"/>
                                          </p:stCondLst>
                                        </p:cTn>
                                        <p:tgtEl>
                                          <p:spTgt spid="1028"/>
                                        </p:tgtEl>
                                        <p:attrNameLst>
                                          <p:attrName>style.visibility</p:attrName>
                                        </p:attrNameLst>
                                      </p:cBhvr>
                                      <p:to>
                                        <p:strVal val="visible"/>
                                      </p:to>
                                    </p:set>
                                    <p:animEffect transition="in" filter="barn(inVertical)">
                                      <p:cBhvr>
                                        <p:cTn id="33" dur="500"/>
                                        <p:tgtEl>
                                          <p:spTgt spid="1028"/>
                                        </p:tgtEl>
                                      </p:cBhvr>
                                    </p:animEffect>
                                  </p:childTnLst>
                                </p:cTn>
                              </p:par>
                            </p:childTnLst>
                          </p:cTn>
                        </p:par>
                        <p:par>
                          <p:cTn id="34" fill="hold">
                            <p:stCondLst>
                              <p:cond delay="1500"/>
                            </p:stCondLst>
                            <p:childTnLst>
                              <p:par>
                                <p:cTn id="35" presetID="22" presetClass="entr" presetSubtype="4" fill="hold" grpId="0" nodeType="afterEffect">
                                  <p:stCondLst>
                                    <p:cond delay="0"/>
                                  </p:stCondLst>
                                  <p:childTnLst>
                                    <p:set>
                                      <p:cBhvr>
                                        <p:cTn id="36" dur="1" fill="hold">
                                          <p:stCondLst>
                                            <p:cond delay="0"/>
                                          </p:stCondLst>
                                        </p:cTn>
                                        <p:tgtEl>
                                          <p:spTgt spid="905">
                                            <p:txEl>
                                              <p:pRg st="0" end="0"/>
                                            </p:txEl>
                                          </p:spTgt>
                                        </p:tgtEl>
                                        <p:attrNameLst>
                                          <p:attrName>style.visibility</p:attrName>
                                        </p:attrNameLst>
                                      </p:cBhvr>
                                      <p:to>
                                        <p:strVal val="visible"/>
                                      </p:to>
                                    </p:set>
                                    <p:animEffect transition="in" filter="wipe(down)">
                                      <p:cBhvr>
                                        <p:cTn id="37" dur="500"/>
                                        <p:tgtEl>
                                          <p:spTgt spid="90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930"/>
                                        </p:tgtEl>
                                        <p:attrNameLst>
                                          <p:attrName>style.visibility</p:attrName>
                                        </p:attrNameLst>
                                      </p:cBhvr>
                                      <p:to>
                                        <p:strVal val="visible"/>
                                      </p:to>
                                    </p:set>
                                    <p:animEffect transition="in" filter="wipe(left)">
                                      <p:cBhvr>
                                        <p:cTn id="42" dur="500"/>
                                        <p:tgtEl>
                                          <p:spTgt spid="930"/>
                                        </p:tgtEl>
                                      </p:cBhvr>
                                    </p:animEffect>
                                  </p:childTnLst>
                                </p:cTn>
                              </p:par>
                            </p:childTnLst>
                          </p:cTn>
                        </p:par>
                        <p:par>
                          <p:cTn id="43" fill="hold">
                            <p:stCondLst>
                              <p:cond delay="500"/>
                            </p:stCondLst>
                            <p:childTnLst>
                              <p:par>
                                <p:cTn id="44" presetID="18" presetClass="entr" presetSubtype="12" fill="hold" grpId="0" nodeType="afterEffect">
                                  <p:stCondLst>
                                    <p:cond delay="0"/>
                                  </p:stCondLst>
                                  <p:childTnLst>
                                    <p:set>
                                      <p:cBhvr>
                                        <p:cTn id="45" dur="1" fill="hold">
                                          <p:stCondLst>
                                            <p:cond delay="0"/>
                                          </p:stCondLst>
                                        </p:cTn>
                                        <p:tgtEl>
                                          <p:spTgt spid="921">
                                            <p:bg/>
                                          </p:spTgt>
                                        </p:tgtEl>
                                        <p:attrNameLst>
                                          <p:attrName>style.visibility</p:attrName>
                                        </p:attrNameLst>
                                      </p:cBhvr>
                                      <p:to>
                                        <p:strVal val="visible"/>
                                      </p:to>
                                    </p:set>
                                    <p:animEffect transition="in" filter="strips(downLeft)">
                                      <p:cBhvr>
                                        <p:cTn id="46" dur="500"/>
                                        <p:tgtEl>
                                          <p:spTgt spid="921">
                                            <p:bg/>
                                          </p:spTgt>
                                        </p:tgtEl>
                                      </p:cBhvr>
                                    </p:animEffect>
                                  </p:childTnLst>
                                </p:cTn>
                              </p:par>
                            </p:childTnLst>
                          </p:cTn>
                        </p:par>
                        <p:par>
                          <p:cTn id="47" fill="hold">
                            <p:stCondLst>
                              <p:cond delay="1000"/>
                            </p:stCondLst>
                            <p:childTnLst>
                              <p:par>
                                <p:cTn id="48" presetID="18" presetClass="entr" presetSubtype="12" fill="hold" grpId="0" nodeType="afterEffect">
                                  <p:stCondLst>
                                    <p:cond delay="0"/>
                                  </p:stCondLst>
                                  <p:childTnLst>
                                    <p:set>
                                      <p:cBhvr>
                                        <p:cTn id="49" dur="1" fill="hold">
                                          <p:stCondLst>
                                            <p:cond delay="0"/>
                                          </p:stCondLst>
                                        </p:cTn>
                                        <p:tgtEl>
                                          <p:spTgt spid="921">
                                            <p:txEl>
                                              <p:pRg st="0" end="0"/>
                                            </p:txEl>
                                          </p:spTgt>
                                        </p:tgtEl>
                                        <p:attrNameLst>
                                          <p:attrName>style.visibility</p:attrName>
                                        </p:attrNameLst>
                                      </p:cBhvr>
                                      <p:to>
                                        <p:strVal val="visible"/>
                                      </p:to>
                                    </p:set>
                                    <p:animEffect transition="in" filter="strips(downLeft)">
                                      <p:cBhvr>
                                        <p:cTn id="50" dur="500"/>
                                        <p:tgtEl>
                                          <p:spTgt spid="921">
                                            <p:txEl>
                                              <p:pRg st="0" end="0"/>
                                            </p:txEl>
                                          </p:spTgt>
                                        </p:tgtEl>
                                      </p:cBhvr>
                                    </p:animEffect>
                                  </p:childTnLst>
                                </p:cTn>
                              </p:par>
                              <p:par>
                                <p:cTn id="51" presetID="18" presetClass="entr" presetSubtype="12"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strips(downLeft)">
                                      <p:cBhvr>
                                        <p:cTn id="53" dur="500"/>
                                        <p:tgtEl>
                                          <p:spTgt spid="13"/>
                                        </p:tgtEl>
                                      </p:cBhvr>
                                    </p:animEffect>
                                  </p:childTnLst>
                                </p:cTn>
                              </p:par>
                            </p:childTnLst>
                          </p:cTn>
                        </p:par>
                        <p:par>
                          <p:cTn id="54" fill="hold">
                            <p:stCondLst>
                              <p:cond delay="1500"/>
                            </p:stCondLst>
                            <p:childTnLst>
                              <p:par>
                                <p:cTn id="55" presetID="22" presetClass="entr" presetSubtype="4" fill="hold" grpId="0" nodeType="afterEffect">
                                  <p:stCondLst>
                                    <p:cond delay="0"/>
                                  </p:stCondLst>
                                  <p:childTnLst>
                                    <p:set>
                                      <p:cBhvr>
                                        <p:cTn id="56" dur="1" fill="hold">
                                          <p:stCondLst>
                                            <p:cond delay="0"/>
                                          </p:stCondLst>
                                        </p:cTn>
                                        <p:tgtEl>
                                          <p:spTgt spid="906">
                                            <p:txEl>
                                              <p:pRg st="0" end="0"/>
                                            </p:txEl>
                                          </p:spTgt>
                                        </p:tgtEl>
                                        <p:attrNameLst>
                                          <p:attrName>style.visibility</p:attrName>
                                        </p:attrNameLst>
                                      </p:cBhvr>
                                      <p:to>
                                        <p:strVal val="visible"/>
                                      </p:to>
                                    </p:set>
                                    <p:animEffect transition="in" filter="wipe(down)">
                                      <p:cBhvr>
                                        <p:cTn id="57" dur="500"/>
                                        <p:tgtEl>
                                          <p:spTgt spid="90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4" grpId="0" build="p"/>
      <p:bldP spid="905" grpId="0" build="p"/>
      <p:bldP spid="906" grpId="0" build="p"/>
      <p:bldP spid="919" grpId="0" uiExpand="1" build="p" animBg="1"/>
      <p:bldP spid="920" grpId="0" build="p" animBg="1"/>
      <p:bldP spid="921" grpId="0" uiExpand="1"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27" name="Google Shape;1027;p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POPULARITY</a:t>
            </a:r>
            <a:endParaRPr/>
          </a:p>
        </p:txBody>
      </p:sp>
      <p:sp>
        <p:nvSpPr>
          <p:cNvPr id="1081" name="Google Shape;1081;p46"/>
          <p:cNvSpPr/>
          <p:nvPr/>
        </p:nvSpPr>
        <p:spPr>
          <a:xfrm>
            <a:off x="4632549" y="3166485"/>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06037F6B-CE15-4DAC-8D2B-7C3059C8B10A}"/>
              </a:ext>
            </a:extLst>
          </p:cNvPr>
          <p:cNvPicPr>
            <a:picLocks noChangeAspect="1"/>
          </p:cNvPicPr>
          <p:nvPr/>
        </p:nvPicPr>
        <p:blipFill>
          <a:blip r:embed="rId3"/>
          <a:srcRect/>
          <a:stretch/>
        </p:blipFill>
        <p:spPr>
          <a:xfrm>
            <a:off x="1940143" y="1365729"/>
            <a:ext cx="4014475" cy="3488770"/>
          </a:xfrm>
          <a:prstGeom prst="rect">
            <a:avLst/>
          </a:prstGeom>
        </p:spPr>
      </p:pic>
      <p:sp>
        <p:nvSpPr>
          <p:cNvPr id="88" name="TextBox 87">
            <a:extLst>
              <a:ext uri="{FF2B5EF4-FFF2-40B4-BE49-F238E27FC236}">
                <a16:creationId xmlns:a16="http://schemas.microsoft.com/office/drawing/2014/main" id="{8EB36D2E-8940-491F-93F1-17399198EB59}"/>
              </a:ext>
            </a:extLst>
          </p:cNvPr>
          <p:cNvSpPr txBox="1"/>
          <p:nvPr/>
        </p:nvSpPr>
        <p:spPr>
          <a:xfrm>
            <a:off x="6135327" y="4444021"/>
            <a:ext cx="2183483" cy="523220"/>
          </a:xfrm>
          <a:prstGeom prst="rect">
            <a:avLst/>
          </a:prstGeom>
          <a:noFill/>
          <a:ln>
            <a:noFill/>
          </a:ln>
        </p:spPr>
        <p:txBody>
          <a:bodyPr wrap="square">
            <a:spAutoFit/>
          </a:bodyPr>
          <a:lstStyle/>
          <a:p>
            <a:r>
              <a:rPr lang="en-US" i="1">
                <a:solidFill>
                  <a:srgbClr val="1F4E79"/>
                </a:solidFill>
                <a:effectLst/>
                <a:latin typeface="Arimo" panose="020B0604020202020204" charset="0"/>
                <a:ea typeface="Arimo" panose="020B0604020202020204" charset="0"/>
                <a:cs typeface="Arimo" panose="020B0604020202020204" charset="0"/>
              </a:rPr>
              <a:t>StackOverFlow Developer Survey 2021</a:t>
            </a:r>
            <a:endParaRPr lang="en-US">
              <a:solidFill>
                <a:srgbClr val="323E4F"/>
              </a:solidFill>
              <a:effectLst/>
              <a:latin typeface="Arimo" panose="020B0604020202020204" charset="0"/>
              <a:ea typeface="Arimo" panose="020B0604020202020204" charset="0"/>
              <a:cs typeface="Arimo" panose="020B0604020202020204" charset="0"/>
            </a:endParaRPr>
          </a:p>
        </p:txBody>
      </p:sp>
    </p:spTree>
    <p:extLst>
      <p:ext uri="{BB962C8B-B14F-4D97-AF65-F5344CB8AC3E}">
        <p14:creationId xmlns:p14="http://schemas.microsoft.com/office/powerpoint/2010/main" val="1136633366"/>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27" name="Google Shape;1027;p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POPULARITY</a:t>
            </a:r>
            <a:endParaRPr/>
          </a:p>
        </p:txBody>
      </p:sp>
      <p:sp>
        <p:nvSpPr>
          <p:cNvPr id="1081" name="Google Shape;1081;p46"/>
          <p:cNvSpPr/>
          <p:nvPr/>
        </p:nvSpPr>
        <p:spPr>
          <a:xfrm>
            <a:off x="4632549" y="3166485"/>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06037F6B-CE15-4DAC-8D2B-7C3059C8B10A}"/>
              </a:ext>
            </a:extLst>
          </p:cNvPr>
          <p:cNvPicPr>
            <a:picLocks noChangeAspect="1"/>
          </p:cNvPicPr>
          <p:nvPr/>
        </p:nvPicPr>
        <p:blipFill>
          <a:blip r:embed="rId3"/>
          <a:stretch>
            <a:fillRect/>
          </a:stretch>
        </p:blipFill>
        <p:spPr>
          <a:xfrm>
            <a:off x="529224" y="1365203"/>
            <a:ext cx="5968557" cy="3321698"/>
          </a:xfrm>
          <a:prstGeom prst="rect">
            <a:avLst/>
          </a:prstGeom>
        </p:spPr>
      </p:pic>
      <p:sp>
        <p:nvSpPr>
          <p:cNvPr id="88" name="TextBox 87">
            <a:extLst>
              <a:ext uri="{FF2B5EF4-FFF2-40B4-BE49-F238E27FC236}">
                <a16:creationId xmlns:a16="http://schemas.microsoft.com/office/drawing/2014/main" id="{8EB36D2E-8940-491F-93F1-17399198EB59}"/>
              </a:ext>
            </a:extLst>
          </p:cNvPr>
          <p:cNvSpPr txBox="1"/>
          <p:nvPr/>
        </p:nvSpPr>
        <p:spPr>
          <a:xfrm>
            <a:off x="6750542" y="3948237"/>
            <a:ext cx="1878683" cy="738664"/>
          </a:xfrm>
          <a:prstGeom prst="rect">
            <a:avLst/>
          </a:prstGeom>
          <a:noFill/>
          <a:ln>
            <a:noFill/>
          </a:ln>
        </p:spPr>
        <p:txBody>
          <a:bodyPr wrap="square">
            <a:spAutoFit/>
          </a:bodyPr>
          <a:lstStyle/>
          <a:p>
            <a:r>
              <a:rPr lang="en-US" i="1">
                <a:solidFill>
                  <a:srgbClr val="323E4F"/>
                </a:solidFill>
                <a:effectLst/>
                <a:latin typeface="Arimo" panose="020B0604020202020204" charset="0"/>
                <a:ea typeface="Arimo" panose="020B0604020202020204" charset="0"/>
                <a:cs typeface="Arimo" panose="020B0604020202020204" charset="0"/>
              </a:rPr>
              <a:t>Top </a:t>
            </a:r>
            <a:r>
              <a:rPr lang="en-US" i="1">
                <a:solidFill>
                  <a:srgbClr val="323E4F"/>
                </a:solidFill>
                <a:latin typeface="Arimo" panose="020B0604020202020204" charset="0"/>
                <a:ea typeface="Arimo" panose="020B0604020202020204" charset="0"/>
                <a:cs typeface="Arimo" panose="020B0604020202020204" charset="0"/>
              </a:rPr>
              <a:t>6</a:t>
            </a:r>
            <a:r>
              <a:rPr lang="en-US" i="1">
                <a:solidFill>
                  <a:srgbClr val="323E4F"/>
                </a:solidFill>
                <a:effectLst/>
                <a:latin typeface="Arimo" panose="020B0604020202020204" charset="0"/>
                <a:ea typeface="Arimo" panose="020B0604020202020204" charset="0"/>
                <a:cs typeface="Arimo" panose="020B0604020202020204" charset="0"/>
              </a:rPr>
              <a:t> on DB-Engines Ranking as of March 2022</a:t>
            </a:r>
            <a:endParaRPr lang="en-US">
              <a:latin typeface="Arimo" panose="020B0604020202020204" charset="0"/>
              <a:ea typeface="Arimo" panose="020B0604020202020204" charset="0"/>
              <a:cs typeface="Arimo" panose="020B0604020202020204" charset="0"/>
            </a:endParaRPr>
          </a:p>
        </p:txBody>
      </p:sp>
    </p:spTree>
    <p:extLst>
      <p:ext uri="{BB962C8B-B14F-4D97-AF65-F5344CB8AC3E}">
        <p14:creationId xmlns:p14="http://schemas.microsoft.com/office/powerpoint/2010/main" val="3816414122"/>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27" name="Google Shape;1027;p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POPULARITY</a:t>
            </a:r>
            <a:endParaRPr/>
          </a:p>
        </p:txBody>
      </p:sp>
      <p:sp>
        <p:nvSpPr>
          <p:cNvPr id="1081" name="Google Shape;1081;p46"/>
          <p:cNvSpPr/>
          <p:nvPr/>
        </p:nvSpPr>
        <p:spPr>
          <a:xfrm>
            <a:off x="4632549" y="3166485"/>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06037F6B-CE15-4DAC-8D2B-7C3059C8B10A}"/>
              </a:ext>
            </a:extLst>
          </p:cNvPr>
          <p:cNvPicPr>
            <a:picLocks noChangeAspect="1"/>
          </p:cNvPicPr>
          <p:nvPr/>
        </p:nvPicPr>
        <p:blipFill>
          <a:blip r:embed="rId3"/>
          <a:srcRect/>
          <a:stretch/>
        </p:blipFill>
        <p:spPr>
          <a:xfrm>
            <a:off x="443652" y="1650024"/>
            <a:ext cx="8256696" cy="2319810"/>
          </a:xfrm>
          <a:prstGeom prst="rect">
            <a:avLst/>
          </a:prstGeom>
        </p:spPr>
      </p:pic>
      <p:sp>
        <p:nvSpPr>
          <p:cNvPr id="88" name="TextBox 87">
            <a:extLst>
              <a:ext uri="{FF2B5EF4-FFF2-40B4-BE49-F238E27FC236}">
                <a16:creationId xmlns:a16="http://schemas.microsoft.com/office/drawing/2014/main" id="{8EB36D2E-8940-491F-93F1-17399198EB59}"/>
              </a:ext>
            </a:extLst>
          </p:cNvPr>
          <p:cNvSpPr txBox="1"/>
          <p:nvPr/>
        </p:nvSpPr>
        <p:spPr>
          <a:xfrm>
            <a:off x="1654797" y="4173125"/>
            <a:ext cx="5640698" cy="307777"/>
          </a:xfrm>
          <a:prstGeom prst="rect">
            <a:avLst/>
          </a:prstGeom>
          <a:noFill/>
          <a:ln>
            <a:noFill/>
          </a:ln>
        </p:spPr>
        <p:txBody>
          <a:bodyPr wrap="square">
            <a:spAutoFit/>
          </a:bodyPr>
          <a:lstStyle/>
          <a:p>
            <a:r>
              <a:rPr lang="en-US" i="1">
                <a:solidFill>
                  <a:srgbClr val="323E4F"/>
                </a:solidFill>
                <a:effectLst/>
                <a:latin typeface="Arimo" panose="020B0604020202020204" charset="0"/>
                <a:ea typeface="Arimo" panose="020B0604020202020204" charset="0"/>
                <a:cs typeface="Arimo" panose="020B0604020202020204" charset="0"/>
              </a:rPr>
              <a:t>Top 1 on DB-Engines Ranking of Key-value Stores as of April 2022</a:t>
            </a:r>
            <a:endParaRPr lang="en-US">
              <a:latin typeface="Arimo" panose="020B0604020202020204" charset="0"/>
              <a:ea typeface="Arimo" panose="020B0604020202020204" charset="0"/>
              <a:cs typeface="Arimo" panose="020B0604020202020204" charset="0"/>
            </a:endParaRPr>
          </a:p>
        </p:txBody>
      </p:sp>
    </p:spTree>
    <p:extLst>
      <p:ext uri="{BB962C8B-B14F-4D97-AF65-F5344CB8AC3E}">
        <p14:creationId xmlns:p14="http://schemas.microsoft.com/office/powerpoint/2010/main" val="1942883345"/>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43"/>
          <p:cNvSpPr txBox="1">
            <a:spLocks noGrp="1"/>
          </p:cNvSpPr>
          <p:nvPr>
            <p:ph type="title"/>
          </p:nvPr>
        </p:nvSpPr>
        <p:spPr>
          <a:xfrm>
            <a:off x="529225" y="540725"/>
            <a:ext cx="3634500" cy="8214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THE CREATOR</a:t>
            </a:r>
          </a:p>
        </p:txBody>
      </p:sp>
      <p:sp>
        <p:nvSpPr>
          <p:cNvPr id="949" name="Google Shape;949;p43"/>
          <p:cNvSpPr txBox="1">
            <a:spLocks noGrp="1"/>
          </p:cNvSpPr>
          <p:nvPr>
            <p:ph type="subTitle" idx="1"/>
          </p:nvPr>
        </p:nvSpPr>
        <p:spPr>
          <a:xfrm>
            <a:off x="529225" y="2128663"/>
            <a:ext cx="3482987" cy="1212445"/>
          </a:xfrm>
          <a:prstGeom prst="rect">
            <a:avLst/>
          </a:prstGeom>
        </p:spPr>
        <p:txBody>
          <a:bodyPr spcFirstLastPara="1" wrap="square" lIns="91425" tIns="91425" rIns="91425" bIns="91425" anchor="b" anchorCtr="0">
            <a:noAutofit/>
          </a:bodyPr>
          <a:lstStyle/>
          <a:p>
            <a:pPr marL="0" indent="0"/>
            <a:r>
              <a:rPr lang="en-US" sz="1800">
                <a:solidFill>
                  <a:schemeClr val="tx1"/>
                </a:solidFill>
                <a:effectLst/>
                <a:latin typeface="Arimo" panose="020B0604020202020204" charset="0"/>
                <a:ea typeface="Arimo" panose="020B0604020202020204" charset="0"/>
                <a:cs typeface="Arimo" panose="020B0604020202020204" charset="0"/>
              </a:rPr>
              <a:t>Salvatore </a:t>
            </a:r>
            <a:r>
              <a:rPr lang="en-US" sz="1800">
                <a:solidFill>
                  <a:schemeClr val="tx1"/>
                </a:solidFill>
                <a:latin typeface="Arimo" panose="020B0604020202020204" charset="0"/>
                <a:ea typeface="Arimo" panose="020B0604020202020204" charset="0"/>
                <a:cs typeface="Arimo" panose="020B0604020202020204" charset="0"/>
              </a:rPr>
              <a:t>Sanfilippo</a:t>
            </a:r>
            <a:endParaRPr lang="en-US">
              <a:solidFill>
                <a:schemeClr val="tx1"/>
              </a:solidFill>
              <a:latin typeface="Arimo" panose="020B0604020202020204" charset="0"/>
              <a:ea typeface="Arimo" panose="020B0604020202020204" charset="0"/>
              <a:cs typeface="Arimo" panose="020B0604020202020204" charset="0"/>
            </a:endParaRPr>
          </a:p>
          <a:p>
            <a:pPr marL="285750" indent="-285750">
              <a:buFont typeface="Arial"/>
              <a:buChar char="•"/>
            </a:pPr>
            <a:r>
              <a:rPr lang="en-US" sz="1800">
                <a:solidFill>
                  <a:schemeClr val="tx1"/>
                </a:solidFill>
                <a:latin typeface="Arimo" panose="020B0604020202020204" charset="0"/>
                <a:ea typeface="Arimo" panose="020B0604020202020204" charset="0"/>
                <a:cs typeface="Arimo" panose="020B0604020202020204" charset="0"/>
              </a:rPr>
              <a:t>The </a:t>
            </a:r>
            <a:r>
              <a:rPr lang="en-US" sz="1800">
                <a:solidFill>
                  <a:schemeClr val="tx1"/>
                </a:solidFill>
                <a:effectLst/>
                <a:latin typeface="Arimo" panose="020B0604020202020204" charset="0"/>
                <a:ea typeface="Arimo" panose="020B0604020202020204" charset="0"/>
                <a:cs typeface="Arimo" panose="020B0604020202020204" charset="0"/>
              </a:rPr>
              <a:t>original Redis developer</a:t>
            </a:r>
            <a:endParaRPr lang="en-US">
              <a:solidFill>
                <a:schemeClr val="tx1"/>
              </a:solidFill>
              <a:latin typeface="Arimo" panose="020B0604020202020204" charset="0"/>
              <a:ea typeface="Arimo" panose="020B0604020202020204" charset="0"/>
              <a:cs typeface="Arimo" panose="020B0604020202020204" charset="0"/>
            </a:endParaRPr>
          </a:p>
          <a:p>
            <a:pPr marL="285750" indent="-285750">
              <a:buFont typeface="Arial"/>
              <a:buChar char="•"/>
            </a:pPr>
            <a:r>
              <a:rPr lang="en-US" sz="1800">
                <a:solidFill>
                  <a:schemeClr val="tx1"/>
                </a:solidFill>
                <a:latin typeface="Arimo" panose="020B0604020202020204" charset="0"/>
                <a:ea typeface="Arimo" panose="020B0604020202020204" charset="0"/>
                <a:cs typeface="Arimo" panose="020B0604020202020204" charset="0"/>
              </a:rPr>
              <a:t>Tried </a:t>
            </a:r>
            <a:r>
              <a:rPr lang="en-US" sz="1800">
                <a:solidFill>
                  <a:schemeClr val="tx1"/>
                </a:solidFill>
                <a:effectLst/>
                <a:latin typeface="Arimo" panose="020B0604020202020204" charset="0"/>
                <a:ea typeface="Arimo" panose="020B0604020202020204" charset="0"/>
                <a:cs typeface="Arimo" panose="020B0604020202020204" charset="0"/>
              </a:rPr>
              <a:t>to</a:t>
            </a:r>
            <a:r>
              <a:rPr lang="en-US" sz="1800">
                <a:solidFill>
                  <a:schemeClr val="tx1"/>
                </a:solidFill>
                <a:latin typeface="Arimo" panose="020B0604020202020204" charset="0"/>
                <a:ea typeface="Arimo" panose="020B0604020202020204" charset="0"/>
                <a:cs typeface="Arimo" panose="020B0604020202020204" charset="0"/>
              </a:rPr>
              <a:t> store</a:t>
            </a:r>
            <a:r>
              <a:rPr lang="en-US" sz="1800">
                <a:solidFill>
                  <a:schemeClr val="tx1"/>
                </a:solidFill>
                <a:effectLst/>
                <a:latin typeface="Arimo" panose="020B0604020202020204" charset="0"/>
                <a:ea typeface="Arimo" panose="020B0604020202020204" charset="0"/>
                <a:cs typeface="Arimo" panose="020B0604020202020204" charset="0"/>
              </a:rPr>
              <a:t> data in RAM</a:t>
            </a:r>
            <a:r>
              <a:rPr lang="en-US" sz="1800">
                <a:solidFill>
                  <a:schemeClr val="tx1"/>
                </a:solidFill>
                <a:latin typeface="Arimo" panose="020B0604020202020204" charset="0"/>
                <a:ea typeface="Arimo" panose="020B0604020202020204" charset="0"/>
                <a:cs typeface="Arimo" panose="020B0604020202020204" charset="0"/>
              </a:rPr>
              <a:t> for a faster access</a:t>
            </a:r>
            <a:r>
              <a:rPr lang="en-US" sz="1800">
                <a:solidFill>
                  <a:schemeClr val="tx1"/>
                </a:solidFill>
                <a:effectLst/>
                <a:latin typeface="Arimo" panose="020B0604020202020204" charset="0"/>
                <a:ea typeface="Arimo" panose="020B0604020202020204" charset="0"/>
                <a:cs typeface="Arimo" panose="020B0604020202020204" charset="0"/>
              </a:rPr>
              <a:t>.</a:t>
            </a:r>
            <a:endParaRPr lang="en-US">
              <a:solidFill>
                <a:schemeClr val="tx1"/>
              </a:solidFill>
              <a:latin typeface="Arimo" panose="020B0604020202020204" charset="0"/>
              <a:ea typeface="Arimo" panose="020B0604020202020204" charset="0"/>
              <a:cs typeface="Arimo" panose="020B0604020202020204" charset="0"/>
            </a:endParaRPr>
          </a:p>
        </p:txBody>
      </p:sp>
      <p:grpSp>
        <p:nvGrpSpPr>
          <p:cNvPr id="950" name="Google Shape;950;p43"/>
          <p:cNvGrpSpPr/>
          <p:nvPr/>
        </p:nvGrpSpPr>
        <p:grpSpPr>
          <a:xfrm>
            <a:off x="718923" y="1464749"/>
            <a:ext cx="958902" cy="37841"/>
            <a:chOff x="2897257" y="2253538"/>
            <a:chExt cx="958902" cy="37841"/>
          </a:xfrm>
        </p:grpSpPr>
        <p:sp>
          <p:nvSpPr>
            <p:cNvPr id="951" name="Google Shape;951;p43"/>
            <p:cNvSpPr/>
            <p:nvPr/>
          </p:nvSpPr>
          <p:spPr>
            <a:xfrm flipH="1">
              <a:off x="2897257"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flipH="1">
              <a:off x="3049688" y="2253538"/>
              <a:ext cx="37877" cy="37841"/>
            </a:xfrm>
            <a:custGeom>
              <a:avLst/>
              <a:gdLst/>
              <a:ahLst/>
              <a:cxnLst/>
              <a:rect l="l" t="t" r="r" b="b"/>
              <a:pathLst>
                <a:path w="1065" h="1064"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flipH="1">
              <a:off x="3204253" y="2253538"/>
              <a:ext cx="37877" cy="37841"/>
            </a:xfrm>
            <a:custGeom>
              <a:avLst/>
              <a:gdLst/>
              <a:ahLst/>
              <a:cxnLst/>
              <a:rect l="l" t="t" r="r" b="b"/>
              <a:pathLst>
                <a:path w="1065" h="1064"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flipH="1">
              <a:off x="3357772"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flipH="1">
              <a:off x="3511285" y="225353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flipH="1">
              <a:off x="3664783"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flipH="1">
              <a:off x="3818282" y="225353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Picture 17">
            <a:extLst>
              <a:ext uri="{FF2B5EF4-FFF2-40B4-BE49-F238E27FC236}">
                <a16:creationId xmlns:a16="http://schemas.microsoft.com/office/drawing/2014/main" id="{E90932EA-BF4B-46A8-B39F-09B1831E0E0B}"/>
              </a:ext>
            </a:extLst>
          </p:cNvPr>
          <p:cNvPicPr>
            <a:picLocks noChangeAspect="1"/>
          </p:cNvPicPr>
          <p:nvPr/>
        </p:nvPicPr>
        <p:blipFill>
          <a:blip r:embed="rId3"/>
          <a:stretch>
            <a:fillRect/>
          </a:stretch>
        </p:blipFill>
        <p:spPr>
          <a:xfrm>
            <a:off x="4526458" y="0"/>
            <a:ext cx="3667187" cy="5143500"/>
          </a:xfrm>
          <a:prstGeom prst="rect">
            <a:avLst/>
          </a:prstGeom>
        </p:spPr>
      </p:pic>
      <p:sp>
        <p:nvSpPr>
          <p:cNvPr id="20" name="Google Shape;958;p43">
            <a:extLst>
              <a:ext uri="{FF2B5EF4-FFF2-40B4-BE49-F238E27FC236}">
                <a16:creationId xmlns:a16="http://schemas.microsoft.com/office/drawing/2014/main" id="{9FE1B074-FBE4-411B-81C9-B45BD8B9537C}"/>
              </a:ext>
            </a:extLst>
          </p:cNvPr>
          <p:cNvSpPr/>
          <p:nvPr/>
        </p:nvSpPr>
        <p:spPr>
          <a:xfrm>
            <a:off x="7381000" y="719999"/>
            <a:ext cx="1489500" cy="148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699475"/>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9" name="Google Shape;779;p37"/>
          <p:cNvSpPr txBox="1">
            <a:spLocks noGrp="1"/>
          </p:cNvSpPr>
          <p:nvPr>
            <p:ph type="title"/>
          </p:nvPr>
        </p:nvSpPr>
        <p:spPr>
          <a:xfrm>
            <a:off x="549300" y="497800"/>
            <a:ext cx="4676905" cy="160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DEMO AND EVALUATION</a:t>
            </a:r>
          </a:p>
        </p:txBody>
      </p:sp>
      <p:sp>
        <p:nvSpPr>
          <p:cNvPr id="777" name="Google Shape;777;p37"/>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04</a:t>
            </a:r>
            <a:endParaRPr/>
          </a:p>
        </p:txBody>
      </p:sp>
      <p:sp>
        <p:nvSpPr>
          <p:cNvPr id="780" name="Google Shape;780;p37"/>
          <p:cNvSpPr txBox="1">
            <a:spLocks noGrp="1"/>
          </p:cNvSpPr>
          <p:nvPr>
            <p:ph type="subTitle" idx="1"/>
          </p:nvPr>
        </p:nvSpPr>
        <p:spPr>
          <a:xfrm>
            <a:off x="540007" y="3897998"/>
            <a:ext cx="2485500" cy="60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t>Data Processing </a:t>
            </a:r>
          </a:p>
          <a:p>
            <a:pPr marL="0" lvl="0" indent="0" algn="l" rtl="0">
              <a:spcBef>
                <a:spcPts val="0"/>
              </a:spcBef>
              <a:spcAft>
                <a:spcPts val="0"/>
              </a:spcAft>
              <a:buClr>
                <a:schemeClr val="dk1"/>
              </a:buClr>
              <a:buSzPts val="1100"/>
              <a:buFont typeface="Arial"/>
              <a:buNone/>
            </a:pPr>
            <a:r>
              <a:rPr lang="en-GB"/>
              <a:t>Using Redis Streams </a:t>
            </a:r>
          </a:p>
          <a:p>
            <a:pPr marL="0" lvl="0" indent="0" algn="l" rtl="0">
              <a:spcBef>
                <a:spcPts val="0"/>
              </a:spcBef>
              <a:spcAft>
                <a:spcPts val="0"/>
              </a:spcAft>
              <a:buClr>
                <a:schemeClr val="dk1"/>
              </a:buClr>
              <a:buSzPts val="1100"/>
              <a:buFont typeface="Arial"/>
              <a:buNone/>
            </a:pPr>
            <a:r>
              <a:rPr lang="en-GB"/>
              <a:t>and Apache Spark</a:t>
            </a:r>
          </a:p>
        </p:txBody>
      </p:sp>
      <p:grpSp>
        <p:nvGrpSpPr>
          <p:cNvPr id="781" name="Google Shape;781;p37"/>
          <p:cNvGrpSpPr/>
          <p:nvPr/>
        </p:nvGrpSpPr>
        <p:grpSpPr>
          <a:xfrm>
            <a:off x="3959957" y="3972917"/>
            <a:ext cx="958902" cy="459462"/>
            <a:chOff x="7702619" y="3188988"/>
            <a:chExt cx="958902" cy="459462"/>
          </a:xfrm>
        </p:grpSpPr>
        <p:sp>
          <p:nvSpPr>
            <p:cNvPr id="782" name="Google Shape;782;p37"/>
            <p:cNvSpPr/>
            <p:nvPr/>
          </p:nvSpPr>
          <p:spPr>
            <a:xfrm>
              <a:off x="8623644"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8471213" y="3610573"/>
              <a:ext cx="37877" cy="37877"/>
            </a:xfrm>
            <a:custGeom>
              <a:avLst/>
              <a:gdLst/>
              <a:ahLst/>
              <a:cxnLst/>
              <a:rect l="l" t="t" r="r" b="b"/>
              <a:pathLst>
                <a:path w="1065" h="1065"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8316648" y="3610573"/>
              <a:ext cx="37877" cy="37877"/>
            </a:xfrm>
            <a:custGeom>
              <a:avLst/>
              <a:gdLst/>
              <a:ahLst/>
              <a:cxnLst/>
              <a:rect l="l" t="t" r="r" b="b"/>
              <a:pathLst>
                <a:path w="1065" h="1065"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8164216"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8009616" y="3610573"/>
              <a:ext cx="37877" cy="37877"/>
            </a:xfrm>
            <a:custGeom>
              <a:avLst/>
              <a:gdLst/>
              <a:ahLst/>
              <a:cxnLst/>
              <a:rect l="l" t="t" r="r" b="b"/>
              <a:pathLst>
                <a:path w="1065" h="1065"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7856117"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7702619" y="3610573"/>
              <a:ext cx="37877" cy="37877"/>
            </a:xfrm>
            <a:custGeom>
              <a:avLst/>
              <a:gdLst/>
              <a:ahLst/>
              <a:cxnLst/>
              <a:rect l="l" t="t" r="r" b="b"/>
              <a:pathLst>
                <a:path w="1065" h="1065"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8623644"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5" y="822"/>
                    <a:pt x="1065" y="548"/>
                  </a:cubicBezTo>
                  <a:cubicBezTo>
                    <a:pt x="1065" y="244"/>
                    <a:pt x="821" y="1"/>
                    <a:pt x="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8471213" y="3470021"/>
              <a:ext cx="37877" cy="37877"/>
            </a:xfrm>
            <a:custGeom>
              <a:avLst/>
              <a:gdLst/>
              <a:ahLst/>
              <a:cxnLst/>
              <a:rect l="l" t="t" r="r" b="b"/>
              <a:pathLst>
                <a:path w="1065" h="1065" extrusionOk="0">
                  <a:moveTo>
                    <a:pt x="518" y="1"/>
                  </a:moveTo>
                  <a:cubicBezTo>
                    <a:pt x="214" y="1"/>
                    <a:pt x="1" y="244"/>
                    <a:pt x="1" y="548"/>
                  </a:cubicBezTo>
                  <a:cubicBezTo>
                    <a:pt x="1" y="822"/>
                    <a:pt x="214" y="1065"/>
                    <a:pt x="518" y="1065"/>
                  </a:cubicBezTo>
                  <a:cubicBezTo>
                    <a:pt x="822" y="1065"/>
                    <a:pt x="1065" y="822"/>
                    <a:pt x="1065" y="548"/>
                  </a:cubicBezTo>
                  <a:cubicBezTo>
                    <a:pt x="1065" y="244"/>
                    <a:pt x="822" y="1"/>
                    <a:pt x="5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8316648" y="3470021"/>
              <a:ext cx="37877" cy="37877"/>
            </a:xfrm>
            <a:custGeom>
              <a:avLst/>
              <a:gdLst/>
              <a:ahLst/>
              <a:cxnLst/>
              <a:rect l="l" t="t" r="r" b="b"/>
              <a:pathLst>
                <a:path w="1065" h="1065" extrusionOk="0">
                  <a:moveTo>
                    <a:pt x="547" y="1"/>
                  </a:moveTo>
                  <a:cubicBezTo>
                    <a:pt x="243" y="1"/>
                    <a:pt x="0" y="244"/>
                    <a:pt x="0" y="548"/>
                  </a:cubicBezTo>
                  <a:cubicBezTo>
                    <a:pt x="0" y="822"/>
                    <a:pt x="243" y="1065"/>
                    <a:pt x="547" y="1065"/>
                  </a:cubicBezTo>
                  <a:cubicBezTo>
                    <a:pt x="821" y="1065"/>
                    <a:pt x="1064" y="822"/>
                    <a:pt x="1064" y="548"/>
                  </a:cubicBezTo>
                  <a:cubicBezTo>
                    <a:pt x="1064" y="244"/>
                    <a:pt x="821" y="1"/>
                    <a:pt x="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8164216"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4" y="822"/>
                    <a:pt x="1064" y="548"/>
                  </a:cubicBezTo>
                  <a:cubicBezTo>
                    <a:pt x="1064" y="244"/>
                    <a:pt x="821" y="1"/>
                    <a:pt x="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8009616" y="3470021"/>
              <a:ext cx="37877" cy="37877"/>
            </a:xfrm>
            <a:custGeom>
              <a:avLst/>
              <a:gdLst/>
              <a:ahLst/>
              <a:cxnLst/>
              <a:rect l="l" t="t" r="r" b="b"/>
              <a:pathLst>
                <a:path w="1065" h="1065" extrusionOk="0">
                  <a:moveTo>
                    <a:pt x="548" y="1"/>
                  </a:moveTo>
                  <a:cubicBezTo>
                    <a:pt x="244" y="1"/>
                    <a:pt x="1" y="244"/>
                    <a:pt x="1" y="548"/>
                  </a:cubicBezTo>
                  <a:cubicBezTo>
                    <a:pt x="1" y="822"/>
                    <a:pt x="244" y="1065"/>
                    <a:pt x="548" y="1065"/>
                  </a:cubicBezTo>
                  <a:cubicBezTo>
                    <a:pt x="822" y="1065"/>
                    <a:pt x="1065" y="822"/>
                    <a:pt x="1065" y="548"/>
                  </a:cubicBezTo>
                  <a:cubicBezTo>
                    <a:pt x="1065" y="244"/>
                    <a:pt x="822" y="1"/>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p:nvPr/>
          </p:nvSpPr>
          <p:spPr>
            <a:xfrm>
              <a:off x="7856117"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5" y="822"/>
                    <a:pt x="1065" y="548"/>
                  </a:cubicBezTo>
                  <a:cubicBezTo>
                    <a:pt x="1065" y="244"/>
                    <a:pt x="821" y="1"/>
                    <a:pt x="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7"/>
            <p:cNvSpPr/>
            <p:nvPr/>
          </p:nvSpPr>
          <p:spPr>
            <a:xfrm>
              <a:off x="7702619" y="3470021"/>
              <a:ext cx="37877" cy="37877"/>
            </a:xfrm>
            <a:custGeom>
              <a:avLst/>
              <a:gdLst/>
              <a:ahLst/>
              <a:cxnLst/>
              <a:rect l="l" t="t" r="r" b="b"/>
              <a:pathLst>
                <a:path w="1065" h="1065" extrusionOk="0">
                  <a:moveTo>
                    <a:pt x="548" y="1"/>
                  </a:moveTo>
                  <a:cubicBezTo>
                    <a:pt x="244" y="1"/>
                    <a:pt x="1" y="244"/>
                    <a:pt x="1" y="548"/>
                  </a:cubicBezTo>
                  <a:cubicBezTo>
                    <a:pt x="1" y="822"/>
                    <a:pt x="244" y="1065"/>
                    <a:pt x="548" y="1065"/>
                  </a:cubicBezTo>
                  <a:cubicBezTo>
                    <a:pt x="852" y="1065"/>
                    <a:pt x="1064" y="822"/>
                    <a:pt x="1064" y="548"/>
                  </a:cubicBezTo>
                  <a:cubicBezTo>
                    <a:pt x="1064" y="244"/>
                    <a:pt x="852" y="1"/>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7"/>
            <p:cNvSpPr/>
            <p:nvPr/>
          </p:nvSpPr>
          <p:spPr>
            <a:xfrm>
              <a:off x="8623644"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5" y="821"/>
                    <a:pt x="1065" y="548"/>
                  </a:cubicBezTo>
                  <a:cubicBezTo>
                    <a:pt x="1065" y="244"/>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8471213" y="3329505"/>
              <a:ext cx="37877" cy="37877"/>
            </a:xfrm>
            <a:custGeom>
              <a:avLst/>
              <a:gdLst/>
              <a:ahLst/>
              <a:cxnLst/>
              <a:rect l="l" t="t" r="r" b="b"/>
              <a:pathLst>
                <a:path w="1065" h="1065" extrusionOk="0">
                  <a:moveTo>
                    <a:pt x="518" y="0"/>
                  </a:moveTo>
                  <a:cubicBezTo>
                    <a:pt x="214" y="0"/>
                    <a:pt x="1" y="244"/>
                    <a:pt x="1" y="548"/>
                  </a:cubicBezTo>
                  <a:cubicBezTo>
                    <a:pt x="1" y="821"/>
                    <a:pt x="214" y="1064"/>
                    <a:pt x="518" y="1064"/>
                  </a:cubicBezTo>
                  <a:cubicBezTo>
                    <a:pt x="822" y="1064"/>
                    <a:pt x="1065" y="821"/>
                    <a:pt x="1065" y="548"/>
                  </a:cubicBezTo>
                  <a:cubicBezTo>
                    <a:pt x="1065" y="244"/>
                    <a:pt x="822"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p:nvPr/>
          </p:nvSpPr>
          <p:spPr>
            <a:xfrm>
              <a:off x="8316648" y="3329505"/>
              <a:ext cx="37877" cy="37877"/>
            </a:xfrm>
            <a:custGeom>
              <a:avLst/>
              <a:gdLst/>
              <a:ahLst/>
              <a:cxnLst/>
              <a:rect l="l" t="t" r="r" b="b"/>
              <a:pathLst>
                <a:path w="1065"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7"/>
            <p:cNvSpPr/>
            <p:nvPr/>
          </p:nvSpPr>
          <p:spPr>
            <a:xfrm>
              <a:off x="8164216"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4" y="821"/>
                    <a:pt x="1064" y="548"/>
                  </a:cubicBezTo>
                  <a:cubicBezTo>
                    <a:pt x="1064" y="244"/>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7"/>
            <p:cNvSpPr/>
            <p:nvPr/>
          </p:nvSpPr>
          <p:spPr>
            <a:xfrm>
              <a:off x="8009616" y="3329505"/>
              <a:ext cx="37877" cy="37877"/>
            </a:xfrm>
            <a:custGeom>
              <a:avLst/>
              <a:gdLst/>
              <a:ahLst/>
              <a:cxnLst/>
              <a:rect l="l" t="t" r="r" b="b"/>
              <a:pathLst>
                <a:path w="1065" h="1065" extrusionOk="0">
                  <a:moveTo>
                    <a:pt x="548" y="0"/>
                  </a:moveTo>
                  <a:cubicBezTo>
                    <a:pt x="244" y="0"/>
                    <a:pt x="1" y="244"/>
                    <a:pt x="1" y="548"/>
                  </a:cubicBezTo>
                  <a:cubicBezTo>
                    <a:pt x="1" y="821"/>
                    <a:pt x="244" y="1064"/>
                    <a:pt x="548" y="1064"/>
                  </a:cubicBezTo>
                  <a:cubicBezTo>
                    <a:pt x="822" y="1064"/>
                    <a:pt x="1065" y="821"/>
                    <a:pt x="1065" y="548"/>
                  </a:cubicBezTo>
                  <a:cubicBezTo>
                    <a:pt x="1065" y="244"/>
                    <a:pt x="82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7"/>
            <p:cNvSpPr/>
            <p:nvPr/>
          </p:nvSpPr>
          <p:spPr>
            <a:xfrm>
              <a:off x="7856117"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5" y="821"/>
                    <a:pt x="1065" y="548"/>
                  </a:cubicBezTo>
                  <a:cubicBezTo>
                    <a:pt x="1065" y="244"/>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7"/>
            <p:cNvSpPr/>
            <p:nvPr/>
          </p:nvSpPr>
          <p:spPr>
            <a:xfrm>
              <a:off x="7702619" y="3329505"/>
              <a:ext cx="37877" cy="37877"/>
            </a:xfrm>
            <a:custGeom>
              <a:avLst/>
              <a:gdLst/>
              <a:ahLst/>
              <a:cxnLst/>
              <a:rect l="l" t="t" r="r" b="b"/>
              <a:pathLst>
                <a:path w="1065" h="1065" extrusionOk="0">
                  <a:moveTo>
                    <a:pt x="548" y="0"/>
                  </a:moveTo>
                  <a:cubicBezTo>
                    <a:pt x="244" y="0"/>
                    <a:pt x="1" y="244"/>
                    <a:pt x="1" y="548"/>
                  </a:cubicBezTo>
                  <a:cubicBezTo>
                    <a:pt x="1" y="821"/>
                    <a:pt x="244" y="1064"/>
                    <a:pt x="548" y="1064"/>
                  </a:cubicBezTo>
                  <a:cubicBezTo>
                    <a:pt x="852" y="1064"/>
                    <a:pt x="1064" y="821"/>
                    <a:pt x="1064" y="548"/>
                  </a:cubicBezTo>
                  <a:cubicBezTo>
                    <a:pt x="1064" y="244"/>
                    <a:pt x="85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7"/>
            <p:cNvSpPr/>
            <p:nvPr/>
          </p:nvSpPr>
          <p:spPr>
            <a:xfrm>
              <a:off x="8623644"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a:off x="8471213" y="3188988"/>
              <a:ext cx="37877" cy="37841"/>
            </a:xfrm>
            <a:custGeom>
              <a:avLst/>
              <a:gdLst/>
              <a:ahLst/>
              <a:cxnLst/>
              <a:rect l="l" t="t" r="r" b="b"/>
              <a:pathLst>
                <a:path w="1065" h="1064"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7"/>
            <p:cNvSpPr/>
            <p:nvPr/>
          </p:nvSpPr>
          <p:spPr>
            <a:xfrm>
              <a:off x="8316648" y="3188988"/>
              <a:ext cx="37877" cy="37841"/>
            </a:xfrm>
            <a:custGeom>
              <a:avLst/>
              <a:gdLst/>
              <a:ahLst/>
              <a:cxnLst/>
              <a:rect l="l" t="t" r="r" b="b"/>
              <a:pathLst>
                <a:path w="1065" h="1064"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7"/>
            <p:cNvSpPr/>
            <p:nvPr/>
          </p:nvSpPr>
          <p:spPr>
            <a:xfrm>
              <a:off x="8164216"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7"/>
            <p:cNvSpPr/>
            <p:nvPr/>
          </p:nvSpPr>
          <p:spPr>
            <a:xfrm>
              <a:off x="8009616" y="318898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7"/>
            <p:cNvSpPr/>
            <p:nvPr/>
          </p:nvSpPr>
          <p:spPr>
            <a:xfrm>
              <a:off x="7856117"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7"/>
            <p:cNvSpPr/>
            <p:nvPr/>
          </p:nvSpPr>
          <p:spPr>
            <a:xfrm>
              <a:off x="7702619" y="318898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Big Data Doodle Sketch">
            <a:extLst>
              <a:ext uri="{FF2B5EF4-FFF2-40B4-BE49-F238E27FC236}">
                <a16:creationId xmlns:a16="http://schemas.microsoft.com/office/drawing/2014/main" id="{D16BED93-3A54-4CB3-A61C-6A43CFF5E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4" r="618" b="9333"/>
          <a:stretch/>
        </p:blipFill>
        <p:spPr bwMode="auto">
          <a:xfrm>
            <a:off x="5746171" y="0"/>
            <a:ext cx="3397829" cy="2638450"/>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78F3428F-AF62-4B2A-AA63-4B4CE96C4A38}"/>
              </a:ext>
            </a:extLst>
          </p:cNvPr>
          <p:cNvSpPr/>
          <p:nvPr/>
        </p:nvSpPr>
        <p:spPr>
          <a:xfrm>
            <a:off x="5746170" y="2638450"/>
            <a:ext cx="3397829" cy="2505050"/>
          </a:xfrm>
          <a:prstGeom prst="rect">
            <a:avLst/>
          </a:prstGeom>
          <a:solidFill>
            <a:srgbClr val="0402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142"/>
              </a:solidFill>
            </a:endParaRPr>
          </a:p>
        </p:txBody>
      </p:sp>
      <p:pic>
        <p:nvPicPr>
          <p:cNvPr id="52" name="Picture 6">
            <a:extLst>
              <a:ext uri="{FF2B5EF4-FFF2-40B4-BE49-F238E27FC236}">
                <a16:creationId xmlns:a16="http://schemas.microsoft.com/office/drawing/2014/main" id="{94D798A6-04A6-4E06-8135-2088AFB0B6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7726" y="3918053"/>
            <a:ext cx="1102154" cy="122544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650258B1-D634-47BF-A8F7-DA70EE057FF3}"/>
              </a:ext>
            </a:extLst>
          </p:cNvPr>
          <p:cNvPicPr>
            <a:picLocks noChangeAspect="1"/>
          </p:cNvPicPr>
          <p:nvPr/>
        </p:nvPicPr>
        <p:blipFill>
          <a:blip r:embed="rId5">
            <a:lum bright="70000" contrast="-70000"/>
          </a:blip>
          <a:stretch>
            <a:fillRect/>
          </a:stretch>
        </p:blipFill>
        <p:spPr>
          <a:xfrm>
            <a:off x="5924356" y="4692098"/>
            <a:ext cx="310559" cy="310559"/>
          </a:xfrm>
          <a:prstGeom prst="rect">
            <a:avLst/>
          </a:prstGeom>
        </p:spPr>
      </p:pic>
      <p:pic>
        <p:nvPicPr>
          <p:cNvPr id="17" name="Picture 16">
            <a:extLst>
              <a:ext uri="{FF2B5EF4-FFF2-40B4-BE49-F238E27FC236}">
                <a16:creationId xmlns:a16="http://schemas.microsoft.com/office/drawing/2014/main" id="{80C5EE60-CC3C-4BDD-8F8B-57B6DBA54109}"/>
              </a:ext>
            </a:extLst>
          </p:cNvPr>
          <p:cNvPicPr>
            <a:picLocks noChangeAspect="1"/>
          </p:cNvPicPr>
          <p:nvPr/>
        </p:nvPicPr>
        <p:blipFill>
          <a:blip r:embed="rId6">
            <a:lum bright="70000" contrast="-70000"/>
          </a:blip>
          <a:stretch>
            <a:fillRect/>
          </a:stretch>
        </p:blipFill>
        <p:spPr>
          <a:xfrm flipH="1">
            <a:off x="7420659" y="3621241"/>
            <a:ext cx="370596" cy="370596"/>
          </a:xfrm>
          <a:prstGeom prst="rect">
            <a:avLst/>
          </a:prstGeom>
        </p:spPr>
      </p:pic>
      <p:pic>
        <p:nvPicPr>
          <p:cNvPr id="19" name="Picture 18">
            <a:extLst>
              <a:ext uri="{FF2B5EF4-FFF2-40B4-BE49-F238E27FC236}">
                <a16:creationId xmlns:a16="http://schemas.microsoft.com/office/drawing/2014/main" id="{9A72343D-B8BF-4DC5-8BA0-4E7AB6FD1598}"/>
              </a:ext>
            </a:extLst>
          </p:cNvPr>
          <p:cNvPicPr>
            <a:picLocks noChangeAspect="1"/>
          </p:cNvPicPr>
          <p:nvPr/>
        </p:nvPicPr>
        <p:blipFill>
          <a:blip r:embed="rId7">
            <a:duotone>
              <a:schemeClr val="accent2">
                <a:shade val="45000"/>
                <a:satMod val="135000"/>
              </a:schemeClr>
              <a:prstClr val="white"/>
            </a:duotone>
          </a:blip>
          <a:stretch>
            <a:fillRect/>
          </a:stretch>
        </p:blipFill>
        <p:spPr>
          <a:xfrm>
            <a:off x="6302629" y="4692098"/>
            <a:ext cx="310560" cy="310560"/>
          </a:xfrm>
          <a:prstGeom prst="rect">
            <a:avLst/>
          </a:prstGeom>
        </p:spPr>
      </p:pic>
      <p:pic>
        <p:nvPicPr>
          <p:cNvPr id="21" name="Picture 20">
            <a:extLst>
              <a:ext uri="{FF2B5EF4-FFF2-40B4-BE49-F238E27FC236}">
                <a16:creationId xmlns:a16="http://schemas.microsoft.com/office/drawing/2014/main" id="{365A2E23-E05B-4EDD-9944-5470C4818158}"/>
              </a:ext>
            </a:extLst>
          </p:cNvPr>
          <p:cNvPicPr>
            <a:picLocks noChangeAspect="1"/>
          </p:cNvPicPr>
          <p:nvPr/>
        </p:nvPicPr>
        <p:blipFill>
          <a:blip r:embed="rId8">
            <a:duotone>
              <a:schemeClr val="accent2">
                <a:shade val="45000"/>
                <a:satMod val="135000"/>
              </a:schemeClr>
              <a:prstClr val="white"/>
            </a:duotone>
          </a:blip>
          <a:stretch>
            <a:fillRect/>
          </a:stretch>
        </p:blipFill>
        <p:spPr>
          <a:xfrm rot="5400000" flipH="1">
            <a:off x="6680903" y="4692099"/>
            <a:ext cx="310558" cy="310558"/>
          </a:xfrm>
          <a:prstGeom prst="rect">
            <a:avLst/>
          </a:prstGeom>
        </p:spPr>
      </p:pic>
      <p:pic>
        <p:nvPicPr>
          <p:cNvPr id="23" name="Picture 22">
            <a:extLst>
              <a:ext uri="{FF2B5EF4-FFF2-40B4-BE49-F238E27FC236}">
                <a16:creationId xmlns:a16="http://schemas.microsoft.com/office/drawing/2014/main" id="{65444F3B-DA67-474C-822F-143AFB68138E}"/>
              </a:ext>
            </a:extLst>
          </p:cNvPr>
          <p:cNvPicPr>
            <a:picLocks noChangeAspect="1"/>
          </p:cNvPicPr>
          <p:nvPr/>
        </p:nvPicPr>
        <p:blipFill>
          <a:blip r:embed="rId9">
            <a:duotone>
              <a:schemeClr val="accent2">
                <a:shade val="45000"/>
                <a:satMod val="135000"/>
              </a:schemeClr>
              <a:prstClr val="white"/>
            </a:duotone>
          </a:blip>
          <a:stretch>
            <a:fillRect/>
          </a:stretch>
        </p:blipFill>
        <p:spPr>
          <a:xfrm>
            <a:off x="7055858" y="4688778"/>
            <a:ext cx="370596" cy="370596"/>
          </a:xfrm>
          <a:prstGeom prst="rect">
            <a:avLst/>
          </a:prstGeom>
        </p:spPr>
      </p:pic>
      <p:pic>
        <p:nvPicPr>
          <p:cNvPr id="27" name="Picture 26">
            <a:extLst>
              <a:ext uri="{FF2B5EF4-FFF2-40B4-BE49-F238E27FC236}">
                <a16:creationId xmlns:a16="http://schemas.microsoft.com/office/drawing/2014/main" id="{CE4D0CEA-0AF1-42D5-862B-66DFFC5441FD}"/>
              </a:ext>
            </a:extLst>
          </p:cNvPr>
          <p:cNvPicPr>
            <a:picLocks noChangeAspect="1"/>
          </p:cNvPicPr>
          <p:nvPr/>
        </p:nvPicPr>
        <p:blipFill>
          <a:blip r:embed="rId10">
            <a:duotone>
              <a:schemeClr val="accent2">
                <a:shade val="45000"/>
                <a:satMod val="135000"/>
              </a:schemeClr>
              <a:prstClr val="white"/>
            </a:duotone>
          </a:blip>
          <a:stretch>
            <a:fillRect/>
          </a:stretch>
        </p:blipFill>
        <p:spPr>
          <a:xfrm>
            <a:off x="5918485" y="4246458"/>
            <a:ext cx="316430" cy="316430"/>
          </a:xfrm>
          <a:prstGeom prst="rect">
            <a:avLst/>
          </a:prstGeom>
        </p:spPr>
      </p:pic>
      <p:pic>
        <p:nvPicPr>
          <p:cNvPr id="30" name="Picture 29">
            <a:extLst>
              <a:ext uri="{FF2B5EF4-FFF2-40B4-BE49-F238E27FC236}">
                <a16:creationId xmlns:a16="http://schemas.microsoft.com/office/drawing/2014/main" id="{67BD1419-1B78-4260-A39D-F7765A5BEDC7}"/>
              </a:ext>
            </a:extLst>
          </p:cNvPr>
          <p:cNvPicPr>
            <a:picLocks noChangeAspect="1"/>
          </p:cNvPicPr>
          <p:nvPr/>
        </p:nvPicPr>
        <p:blipFill>
          <a:blip r:embed="rId11">
            <a:duotone>
              <a:schemeClr val="accent2">
                <a:shade val="45000"/>
                <a:satMod val="135000"/>
              </a:schemeClr>
              <a:prstClr val="white"/>
            </a:duotone>
          </a:blip>
          <a:stretch>
            <a:fillRect/>
          </a:stretch>
        </p:blipFill>
        <p:spPr>
          <a:xfrm>
            <a:off x="6297316" y="4246456"/>
            <a:ext cx="310561" cy="310561"/>
          </a:xfrm>
          <a:prstGeom prst="rect">
            <a:avLst/>
          </a:prstGeom>
        </p:spPr>
      </p:pic>
      <p:pic>
        <p:nvPicPr>
          <p:cNvPr id="32" name="Picture 31">
            <a:extLst>
              <a:ext uri="{FF2B5EF4-FFF2-40B4-BE49-F238E27FC236}">
                <a16:creationId xmlns:a16="http://schemas.microsoft.com/office/drawing/2014/main" id="{C96911A1-80EC-41D3-867C-601A6937DABB}"/>
              </a:ext>
            </a:extLst>
          </p:cNvPr>
          <p:cNvPicPr>
            <a:picLocks noChangeAspect="1"/>
          </p:cNvPicPr>
          <p:nvPr/>
        </p:nvPicPr>
        <p:blipFill>
          <a:blip r:embed="rId12">
            <a:duotone>
              <a:schemeClr val="accent2">
                <a:shade val="45000"/>
                <a:satMod val="135000"/>
              </a:schemeClr>
              <a:prstClr val="white"/>
            </a:duotone>
          </a:blip>
          <a:stretch>
            <a:fillRect/>
          </a:stretch>
        </p:blipFill>
        <p:spPr>
          <a:xfrm>
            <a:off x="6680903" y="4246456"/>
            <a:ext cx="310558" cy="310558"/>
          </a:xfrm>
          <a:prstGeom prst="rect">
            <a:avLst/>
          </a:prstGeom>
        </p:spPr>
      </p:pic>
      <p:pic>
        <p:nvPicPr>
          <p:cNvPr id="36" name="Picture 35">
            <a:extLst>
              <a:ext uri="{FF2B5EF4-FFF2-40B4-BE49-F238E27FC236}">
                <a16:creationId xmlns:a16="http://schemas.microsoft.com/office/drawing/2014/main" id="{A7F09F05-5C79-440D-AC4A-5FB77EA64E6E}"/>
              </a:ext>
            </a:extLst>
          </p:cNvPr>
          <p:cNvPicPr>
            <a:picLocks noChangeAspect="1"/>
          </p:cNvPicPr>
          <p:nvPr/>
        </p:nvPicPr>
        <p:blipFill>
          <a:blip r:embed="rId13">
            <a:duotone>
              <a:schemeClr val="accent2">
                <a:shade val="45000"/>
                <a:satMod val="135000"/>
              </a:schemeClr>
              <a:prstClr val="white"/>
            </a:duotone>
          </a:blip>
          <a:stretch>
            <a:fillRect/>
          </a:stretch>
        </p:blipFill>
        <p:spPr>
          <a:xfrm>
            <a:off x="7062226" y="4253950"/>
            <a:ext cx="310558" cy="310558"/>
          </a:xfrm>
          <a:prstGeom prst="rect">
            <a:avLst/>
          </a:prstGeom>
        </p:spPr>
      </p:pic>
      <p:pic>
        <p:nvPicPr>
          <p:cNvPr id="38" name="Picture 37">
            <a:extLst>
              <a:ext uri="{FF2B5EF4-FFF2-40B4-BE49-F238E27FC236}">
                <a16:creationId xmlns:a16="http://schemas.microsoft.com/office/drawing/2014/main" id="{CBB00047-4452-4338-B5CF-1B819E7207CF}"/>
              </a:ext>
            </a:extLst>
          </p:cNvPr>
          <p:cNvPicPr>
            <a:picLocks noChangeAspect="1"/>
          </p:cNvPicPr>
          <p:nvPr/>
        </p:nvPicPr>
        <p:blipFill>
          <a:blip r:embed="rId14">
            <a:duotone>
              <a:schemeClr val="accent2">
                <a:shade val="45000"/>
                <a:satMod val="135000"/>
              </a:schemeClr>
              <a:prstClr val="white"/>
            </a:duotone>
          </a:blip>
          <a:stretch>
            <a:fillRect/>
          </a:stretch>
        </p:blipFill>
        <p:spPr>
          <a:xfrm>
            <a:off x="8719303" y="2776372"/>
            <a:ext cx="316430" cy="316430"/>
          </a:xfrm>
          <a:prstGeom prst="rect">
            <a:avLst/>
          </a:prstGeom>
        </p:spPr>
      </p:pic>
      <p:pic>
        <p:nvPicPr>
          <p:cNvPr id="40" name="Picture 39">
            <a:extLst>
              <a:ext uri="{FF2B5EF4-FFF2-40B4-BE49-F238E27FC236}">
                <a16:creationId xmlns:a16="http://schemas.microsoft.com/office/drawing/2014/main" id="{80719E70-C3C7-44A7-A030-4BB38741FC41}"/>
              </a:ext>
            </a:extLst>
          </p:cNvPr>
          <p:cNvPicPr>
            <a:picLocks noChangeAspect="1"/>
          </p:cNvPicPr>
          <p:nvPr/>
        </p:nvPicPr>
        <p:blipFill>
          <a:blip r:embed="rId15">
            <a:duotone>
              <a:schemeClr val="accent2">
                <a:shade val="45000"/>
                <a:satMod val="135000"/>
              </a:schemeClr>
              <a:prstClr val="white"/>
            </a:duotone>
          </a:blip>
          <a:stretch>
            <a:fillRect/>
          </a:stretch>
        </p:blipFill>
        <p:spPr>
          <a:xfrm>
            <a:off x="8322559" y="2776372"/>
            <a:ext cx="310560" cy="310560"/>
          </a:xfrm>
          <a:prstGeom prst="rect">
            <a:avLst/>
          </a:prstGeom>
        </p:spPr>
      </p:pic>
      <p:pic>
        <p:nvPicPr>
          <p:cNvPr id="42" name="Picture 41">
            <a:extLst>
              <a:ext uri="{FF2B5EF4-FFF2-40B4-BE49-F238E27FC236}">
                <a16:creationId xmlns:a16="http://schemas.microsoft.com/office/drawing/2014/main" id="{C21B6814-E959-4C59-B60B-7BEF8DCCF04B}"/>
              </a:ext>
            </a:extLst>
          </p:cNvPr>
          <p:cNvPicPr>
            <a:picLocks noChangeAspect="1"/>
          </p:cNvPicPr>
          <p:nvPr/>
        </p:nvPicPr>
        <p:blipFill>
          <a:blip r:embed="rId16">
            <a:duotone>
              <a:schemeClr val="accent2">
                <a:shade val="45000"/>
                <a:satMod val="135000"/>
              </a:schemeClr>
              <a:prstClr val="white"/>
            </a:duotone>
          </a:blip>
          <a:stretch>
            <a:fillRect/>
          </a:stretch>
        </p:blipFill>
        <p:spPr>
          <a:xfrm>
            <a:off x="7925815" y="2776372"/>
            <a:ext cx="310560" cy="310560"/>
          </a:xfrm>
          <a:prstGeom prst="rect">
            <a:avLst/>
          </a:prstGeom>
        </p:spPr>
      </p:pic>
      <p:pic>
        <p:nvPicPr>
          <p:cNvPr id="45" name="Picture 44">
            <a:extLst>
              <a:ext uri="{FF2B5EF4-FFF2-40B4-BE49-F238E27FC236}">
                <a16:creationId xmlns:a16="http://schemas.microsoft.com/office/drawing/2014/main" id="{8A30B298-4F50-4BBA-AA01-E61F2171E5FC}"/>
              </a:ext>
            </a:extLst>
          </p:cNvPr>
          <p:cNvPicPr>
            <a:picLocks noChangeAspect="1"/>
          </p:cNvPicPr>
          <p:nvPr/>
        </p:nvPicPr>
        <p:blipFill>
          <a:blip r:embed="rId17">
            <a:duotone>
              <a:schemeClr val="accent2">
                <a:shade val="45000"/>
                <a:satMod val="135000"/>
              </a:schemeClr>
              <a:prstClr val="white"/>
            </a:duotone>
          </a:blip>
          <a:stretch>
            <a:fillRect/>
          </a:stretch>
        </p:blipFill>
        <p:spPr>
          <a:xfrm>
            <a:off x="8725174" y="3209460"/>
            <a:ext cx="310559" cy="310559"/>
          </a:xfrm>
          <a:prstGeom prst="rect">
            <a:avLst/>
          </a:prstGeom>
        </p:spPr>
      </p:pic>
      <p:pic>
        <p:nvPicPr>
          <p:cNvPr id="47" name="Picture 46">
            <a:extLst>
              <a:ext uri="{FF2B5EF4-FFF2-40B4-BE49-F238E27FC236}">
                <a16:creationId xmlns:a16="http://schemas.microsoft.com/office/drawing/2014/main" id="{6AFBD909-0D51-4E7A-B039-CCAC935094FC}"/>
              </a:ext>
            </a:extLst>
          </p:cNvPr>
          <p:cNvPicPr>
            <a:picLocks noChangeAspect="1"/>
          </p:cNvPicPr>
          <p:nvPr/>
        </p:nvPicPr>
        <p:blipFill>
          <a:blip r:embed="rId18">
            <a:duotone>
              <a:schemeClr val="accent2">
                <a:shade val="45000"/>
                <a:satMod val="135000"/>
              </a:schemeClr>
              <a:prstClr val="white"/>
            </a:duotone>
          </a:blip>
          <a:stretch>
            <a:fillRect/>
          </a:stretch>
        </p:blipFill>
        <p:spPr>
          <a:xfrm>
            <a:off x="8326123" y="3224854"/>
            <a:ext cx="306996" cy="306996"/>
          </a:xfrm>
          <a:prstGeom prst="rect">
            <a:avLst/>
          </a:prstGeom>
        </p:spPr>
      </p:pic>
      <p:pic>
        <p:nvPicPr>
          <p:cNvPr id="53" name="Picture 52">
            <a:extLst>
              <a:ext uri="{FF2B5EF4-FFF2-40B4-BE49-F238E27FC236}">
                <a16:creationId xmlns:a16="http://schemas.microsoft.com/office/drawing/2014/main" id="{A9765BAF-350E-464B-8DEB-7A4C4CB31F2A}"/>
              </a:ext>
            </a:extLst>
          </p:cNvPr>
          <p:cNvPicPr>
            <a:picLocks noChangeAspect="1"/>
          </p:cNvPicPr>
          <p:nvPr/>
        </p:nvPicPr>
        <p:blipFill>
          <a:blip r:embed="rId19">
            <a:duotone>
              <a:schemeClr val="accent2">
                <a:shade val="45000"/>
                <a:satMod val="135000"/>
              </a:schemeClr>
              <a:prstClr val="white"/>
            </a:duotone>
          </a:blip>
          <a:stretch>
            <a:fillRect/>
          </a:stretch>
        </p:blipFill>
        <p:spPr>
          <a:xfrm>
            <a:off x="7925815" y="3215185"/>
            <a:ext cx="306996" cy="306996"/>
          </a:xfrm>
          <a:prstGeom prst="rect">
            <a:avLst/>
          </a:prstGeom>
        </p:spPr>
      </p:pic>
      <p:pic>
        <p:nvPicPr>
          <p:cNvPr id="57" name="Picture 56" descr="Logo, company name&#10;&#10;Description automatically generated">
            <a:extLst>
              <a:ext uri="{FF2B5EF4-FFF2-40B4-BE49-F238E27FC236}">
                <a16:creationId xmlns:a16="http://schemas.microsoft.com/office/drawing/2014/main" id="{F48126B9-D589-4D89-BC64-08D809D01C99}"/>
              </a:ext>
            </a:extLst>
          </p:cNvPr>
          <p:cNvPicPr>
            <a:picLocks noChangeAspect="1"/>
          </p:cNvPicPr>
          <p:nvPr/>
        </p:nvPicPr>
        <p:blipFill>
          <a:blip r:embed="rId20"/>
          <a:stretch>
            <a:fillRect/>
          </a:stretch>
        </p:blipFill>
        <p:spPr>
          <a:xfrm>
            <a:off x="5901577" y="2818870"/>
            <a:ext cx="1471207" cy="765763"/>
          </a:xfrm>
          <a:prstGeom prst="rect">
            <a:avLst/>
          </a:prstGeom>
        </p:spPr>
      </p:pic>
    </p:spTree>
    <p:extLst>
      <p:ext uri="{BB962C8B-B14F-4D97-AF65-F5344CB8AC3E}">
        <p14:creationId xmlns:p14="http://schemas.microsoft.com/office/powerpoint/2010/main" val="137377638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par>
                                <p:cTn id="16" presetID="22" presetClass="entr" presetSubtype="8"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par>
                                <p:cTn id="19" presetID="22" presetClass="entr" presetSubtype="8"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par>
                                <p:cTn id="22" presetID="22" presetClass="entr" presetSubtype="8"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par>
                                <p:cTn id="25" presetID="22" presetClass="entr" presetSubtype="8"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par>
                                <p:cTn id="28" presetID="22" presetClass="entr" presetSubtype="8"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left)">
                                      <p:cBhvr>
                                        <p:cTn id="30" dur="500"/>
                                        <p:tgtEl>
                                          <p:spTgt spid="36"/>
                                        </p:tgtEl>
                                      </p:cBhvr>
                                    </p:animEffect>
                                  </p:childTnLst>
                                </p:cTn>
                              </p:par>
                              <p:par>
                                <p:cTn id="31" presetID="22" presetClass="entr" presetSubtype="8"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par>
                                <p:cTn id="34" presetID="22" presetClass="entr" presetSubtype="8"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left)">
                                      <p:cBhvr>
                                        <p:cTn id="36" dur="500"/>
                                        <p:tgtEl>
                                          <p:spTgt spid="30"/>
                                        </p:tgtEl>
                                      </p:cBhvr>
                                    </p:animEffect>
                                  </p:childTnLst>
                                </p:cTn>
                              </p:par>
                              <p:par>
                                <p:cTn id="37" presetID="22" presetClass="entr" presetSubtype="8"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par>
                                <p:cTn id="40" presetID="22" presetClass="entr" presetSubtype="8"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left)">
                                      <p:cBhvr>
                                        <p:cTn id="42" dur="500"/>
                                        <p:tgtEl>
                                          <p:spTgt spid="45"/>
                                        </p:tgtEl>
                                      </p:cBhvr>
                                    </p:animEffect>
                                  </p:childTnLst>
                                </p:cTn>
                              </p:par>
                              <p:par>
                                <p:cTn id="43" presetID="22" presetClass="entr" presetSubtype="8"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left)">
                                      <p:cBhvr>
                                        <p:cTn id="45" dur="500"/>
                                        <p:tgtEl>
                                          <p:spTgt spid="47"/>
                                        </p:tgtEl>
                                      </p:cBhvr>
                                    </p:animEffect>
                                  </p:childTnLst>
                                </p:cTn>
                              </p:par>
                              <p:par>
                                <p:cTn id="46" presetID="22" presetClass="entr" presetSubtype="8" fill="hold" nodeType="withEffect">
                                  <p:stCondLst>
                                    <p:cond delay="0"/>
                                  </p:stCondLst>
                                  <p:childTnLst>
                                    <p:set>
                                      <p:cBhvr>
                                        <p:cTn id="47" dur="1" fill="hold">
                                          <p:stCondLst>
                                            <p:cond delay="0"/>
                                          </p:stCondLst>
                                        </p:cTn>
                                        <p:tgtEl>
                                          <p:spTgt spid="53"/>
                                        </p:tgtEl>
                                        <p:attrNameLst>
                                          <p:attrName>style.visibility</p:attrName>
                                        </p:attrNameLst>
                                      </p:cBhvr>
                                      <p:to>
                                        <p:strVal val="visible"/>
                                      </p:to>
                                    </p:set>
                                    <p:animEffect transition="in" filter="wipe(left)">
                                      <p:cBhvr>
                                        <p:cTn id="48" dur="500"/>
                                        <p:tgtEl>
                                          <p:spTgt spid="53"/>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wipe(left)">
                                      <p:cBhvr>
                                        <p:cTn id="54" dur="500"/>
                                        <p:tgtEl>
                                          <p:spTgt spid="42"/>
                                        </p:tgtEl>
                                      </p:cBhvr>
                                    </p:animEffect>
                                  </p:childTnLst>
                                </p:cTn>
                              </p:par>
                              <p:par>
                                <p:cTn id="55" presetID="22" presetClass="entr" presetSubtype="8"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wipe(left)">
                                      <p:cBhvr>
                                        <p:cTn id="5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4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tx1"/>
                </a:solidFill>
              </a:rPr>
              <a:t>DEMO</a:t>
            </a:r>
            <a:endParaRPr>
              <a:solidFill>
                <a:schemeClr val="tx1"/>
              </a:solidFill>
            </a:endParaRPr>
          </a:p>
        </p:txBody>
      </p:sp>
      <p:sp>
        <p:nvSpPr>
          <p:cNvPr id="1138" name="Google Shape;1138;p49"/>
          <p:cNvSpPr/>
          <p:nvPr/>
        </p:nvSpPr>
        <p:spPr>
          <a:xfrm rot="5400000" flipH="1">
            <a:off x="343408" y="3703863"/>
            <a:ext cx="447402" cy="1218872"/>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49"/>
          <p:cNvGrpSpPr/>
          <p:nvPr/>
        </p:nvGrpSpPr>
        <p:grpSpPr>
          <a:xfrm rot="5400000">
            <a:off x="676272" y="4097631"/>
            <a:ext cx="180564" cy="431367"/>
            <a:chOff x="8803899" y="686838"/>
            <a:chExt cx="180564" cy="431367"/>
          </a:xfrm>
        </p:grpSpPr>
        <p:sp>
          <p:nvSpPr>
            <p:cNvPr id="1140" name="Google Shape;1140;p49"/>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Picture 17">
            <a:extLst>
              <a:ext uri="{FF2B5EF4-FFF2-40B4-BE49-F238E27FC236}">
                <a16:creationId xmlns:a16="http://schemas.microsoft.com/office/drawing/2014/main" id="{48BDEBD5-051B-4A52-8DFC-A31E70007024}"/>
              </a:ext>
            </a:extLst>
          </p:cNvPr>
          <p:cNvPicPr>
            <a:picLocks noChangeAspect="1"/>
          </p:cNvPicPr>
          <p:nvPr/>
        </p:nvPicPr>
        <p:blipFill>
          <a:blip r:embed="rId3">
            <a:duotone>
              <a:schemeClr val="accent4">
                <a:shade val="45000"/>
                <a:satMod val="135000"/>
              </a:schemeClr>
              <a:prstClr val="white"/>
            </a:duotone>
          </a:blip>
          <a:stretch>
            <a:fillRect/>
          </a:stretch>
        </p:blipFill>
        <p:spPr>
          <a:xfrm>
            <a:off x="752815" y="2669856"/>
            <a:ext cx="458845" cy="458845"/>
          </a:xfrm>
          <a:prstGeom prst="rect">
            <a:avLst/>
          </a:prstGeom>
        </p:spPr>
      </p:pic>
      <p:pic>
        <p:nvPicPr>
          <p:cNvPr id="35" name="Picture 34" descr="A black rectangle with a black background&#10;&#10;Description automatically generated with low confidence">
            <a:extLst>
              <a:ext uri="{FF2B5EF4-FFF2-40B4-BE49-F238E27FC236}">
                <a16:creationId xmlns:a16="http://schemas.microsoft.com/office/drawing/2014/main" id="{CFEE0F1A-EA18-4925-81CB-BBB8B35A9BB1}"/>
              </a:ext>
            </a:extLst>
          </p:cNvPr>
          <p:cNvPicPr>
            <a:picLocks noChangeAspect="1"/>
          </p:cNvPicPr>
          <p:nvPr/>
        </p:nvPicPr>
        <p:blipFill>
          <a:blip r:embed="rId4">
            <a:duotone>
              <a:schemeClr val="accent4">
                <a:shade val="45000"/>
                <a:satMod val="135000"/>
              </a:schemeClr>
              <a:prstClr val="white"/>
            </a:duotone>
          </a:blip>
          <a:stretch>
            <a:fillRect/>
          </a:stretch>
        </p:blipFill>
        <p:spPr>
          <a:xfrm>
            <a:off x="667703" y="1700309"/>
            <a:ext cx="629069" cy="611758"/>
          </a:xfrm>
          <a:prstGeom prst="rect">
            <a:avLst/>
          </a:prstGeom>
        </p:spPr>
      </p:pic>
      <p:sp>
        <p:nvSpPr>
          <p:cNvPr id="37" name="Google Shape;919;p41">
            <a:extLst>
              <a:ext uri="{FF2B5EF4-FFF2-40B4-BE49-F238E27FC236}">
                <a16:creationId xmlns:a16="http://schemas.microsoft.com/office/drawing/2014/main" id="{324F7CB8-8AB1-4100-AB8D-9C877830FC2D}"/>
              </a:ext>
            </a:extLst>
          </p:cNvPr>
          <p:cNvSpPr txBox="1">
            <a:spLocks/>
          </p:cNvSpPr>
          <p:nvPr/>
        </p:nvSpPr>
        <p:spPr>
          <a:xfrm>
            <a:off x="175101" y="2312067"/>
            <a:ext cx="1112666"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200">
                <a:latin typeface="Righteous" panose="020B0604020202020204" charset="0"/>
              </a:rPr>
              <a:t>Click data</a:t>
            </a:r>
          </a:p>
        </p:txBody>
      </p:sp>
      <p:pic>
        <p:nvPicPr>
          <p:cNvPr id="7" name="Picture 6" descr="Shape&#10;&#10;Description automatically generated with low confidence">
            <a:extLst>
              <a:ext uri="{FF2B5EF4-FFF2-40B4-BE49-F238E27FC236}">
                <a16:creationId xmlns:a16="http://schemas.microsoft.com/office/drawing/2014/main" id="{120DC97B-8A83-44EE-A17D-9F3D593FF5A7}"/>
              </a:ext>
            </a:extLst>
          </p:cNvPr>
          <p:cNvPicPr>
            <a:picLocks noChangeAspect="1"/>
          </p:cNvPicPr>
          <p:nvPr/>
        </p:nvPicPr>
        <p:blipFill>
          <a:blip r:embed="rId5"/>
          <a:stretch>
            <a:fillRect/>
          </a:stretch>
        </p:blipFill>
        <p:spPr>
          <a:xfrm>
            <a:off x="247986" y="1830512"/>
            <a:ext cx="360001" cy="360001"/>
          </a:xfrm>
          <a:prstGeom prst="rect">
            <a:avLst/>
          </a:prstGeom>
        </p:spPr>
      </p:pic>
      <p:pic>
        <p:nvPicPr>
          <p:cNvPr id="46" name="Picture 45" descr="Shape&#10;&#10;Description automatically generated with low confidence">
            <a:extLst>
              <a:ext uri="{FF2B5EF4-FFF2-40B4-BE49-F238E27FC236}">
                <a16:creationId xmlns:a16="http://schemas.microsoft.com/office/drawing/2014/main" id="{387A73C2-82E0-423A-BB82-C4D7FEC9D926}"/>
              </a:ext>
            </a:extLst>
          </p:cNvPr>
          <p:cNvPicPr>
            <a:picLocks noChangeAspect="1"/>
          </p:cNvPicPr>
          <p:nvPr/>
        </p:nvPicPr>
        <p:blipFill>
          <a:blip r:embed="rId5"/>
          <a:stretch>
            <a:fillRect/>
          </a:stretch>
        </p:blipFill>
        <p:spPr>
          <a:xfrm>
            <a:off x="247987" y="2761852"/>
            <a:ext cx="360001" cy="360001"/>
          </a:xfrm>
          <a:prstGeom prst="rect">
            <a:avLst/>
          </a:prstGeom>
        </p:spPr>
      </p:pic>
      <p:sp>
        <p:nvSpPr>
          <p:cNvPr id="9" name="Rectangle: Rounded Corners 8">
            <a:extLst>
              <a:ext uri="{FF2B5EF4-FFF2-40B4-BE49-F238E27FC236}">
                <a16:creationId xmlns:a16="http://schemas.microsoft.com/office/drawing/2014/main" id="{C6BA622F-8626-4D03-A147-89543F023486}"/>
              </a:ext>
            </a:extLst>
          </p:cNvPr>
          <p:cNvSpPr/>
          <p:nvPr/>
        </p:nvSpPr>
        <p:spPr>
          <a:xfrm>
            <a:off x="1778624" y="2262156"/>
            <a:ext cx="140506" cy="360000"/>
          </a:xfrm>
          <a:prstGeom prst="roundRect">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01033DE2-1279-4012-AA22-DC8BE10B922E}"/>
              </a:ext>
            </a:extLst>
          </p:cNvPr>
          <p:cNvSpPr/>
          <p:nvPr/>
        </p:nvSpPr>
        <p:spPr>
          <a:xfrm flipV="1">
            <a:off x="1778624" y="2668905"/>
            <a:ext cx="140506" cy="8392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AE8A55DC-537B-4FCF-B7F7-C2B22C18FD06}"/>
              </a:ext>
            </a:extLst>
          </p:cNvPr>
          <p:cNvSpPr/>
          <p:nvPr/>
        </p:nvSpPr>
        <p:spPr>
          <a:xfrm>
            <a:off x="1983412" y="2262156"/>
            <a:ext cx="140506" cy="360000"/>
          </a:xfrm>
          <a:prstGeom prst="roundRect">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ED8FB4DA-9DAC-4F7D-A72E-ACF96F661D1F}"/>
              </a:ext>
            </a:extLst>
          </p:cNvPr>
          <p:cNvSpPr/>
          <p:nvPr/>
        </p:nvSpPr>
        <p:spPr>
          <a:xfrm>
            <a:off x="2188200" y="2262156"/>
            <a:ext cx="140506" cy="360000"/>
          </a:xfrm>
          <a:prstGeom prst="roundRect">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90310790-AF39-4FC6-9195-3B63AF7434DB}"/>
              </a:ext>
            </a:extLst>
          </p:cNvPr>
          <p:cNvSpPr/>
          <p:nvPr/>
        </p:nvSpPr>
        <p:spPr>
          <a:xfrm>
            <a:off x="2392988" y="2262156"/>
            <a:ext cx="140506" cy="360000"/>
          </a:xfrm>
          <a:prstGeom prst="roundRect">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96C0DE8B-AC56-4095-85FB-65E3198F67D3}"/>
              </a:ext>
            </a:extLst>
          </p:cNvPr>
          <p:cNvSpPr/>
          <p:nvPr/>
        </p:nvSpPr>
        <p:spPr>
          <a:xfrm>
            <a:off x="2597776" y="2262156"/>
            <a:ext cx="140506" cy="360000"/>
          </a:xfrm>
          <a:prstGeom prst="roundRect">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71" name="Google Shape;1146;p49">
            <a:extLst>
              <a:ext uri="{FF2B5EF4-FFF2-40B4-BE49-F238E27FC236}">
                <a16:creationId xmlns:a16="http://schemas.microsoft.com/office/drawing/2014/main" id="{DAC26472-25C1-4A98-8880-F578DF8015F7}"/>
              </a:ext>
            </a:extLst>
          </p:cNvPr>
          <p:cNvCxnSpPr>
            <a:cxnSpLocks/>
            <a:stCxn id="37" idx="3"/>
          </p:cNvCxnSpPr>
          <p:nvPr/>
        </p:nvCxnSpPr>
        <p:spPr>
          <a:xfrm>
            <a:off x="1287767" y="2492067"/>
            <a:ext cx="426733" cy="0"/>
          </a:xfrm>
          <a:prstGeom prst="straightConnector1">
            <a:avLst/>
          </a:prstGeom>
          <a:noFill/>
          <a:ln w="19050" cap="flat" cmpd="sng">
            <a:solidFill>
              <a:schemeClr val="dk1"/>
            </a:solidFill>
            <a:prstDash val="solid"/>
            <a:round/>
            <a:headEnd type="none" w="med" len="med"/>
            <a:tailEnd type="oval" w="med" len="med"/>
          </a:ln>
        </p:spPr>
      </p:cxnSp>
      <p:sp>
        <p:nvSpPr>
          <p:cNvPr id="72" name="Google Shape;919;p41">
            <a:extLst>
              <a:ext uri="{FF2B5EF4-FFF2-40B4-BE49-F238E27FC236}">
                <a16:creationId xmlns:a16="http://schemas.microsoft.com/office/drawing/2014/main" id="{E647590C-96DB-42DC-8C2B-ABB99FAC2F07}"/>
              </a:ext>
            </a:extLst>
          </p:cNvPr>
          <p:cNvSpPr txBox="1">
            <a:spLocks/>
          </p:cNvSpPr>
          <p:nvPr/>
        </p:nvSpPr>
        <p:spPr>
          <a:xfrm>
            <a:off x="1585361" y="1698196"/>
            <a:ext cx="1346184"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a:latin typeface="Righteous" panose="020B0604020202020204" charset="0"/>
              </a:rPr>
              <a:t>1. Data Ingest</a:t>
            </a:r>
          </a:p>
        </p:txBody>
      </p:sp>
      <p:pic>
        <p:nvPicPr>
          <p:cNvPr id="73" name="Picture 6">
            <a:extLst>
              <a:ext uri="{FF2B5EF4-FFF2-40B4-BE49-F238E27FC236}">
                <a16:creationId xmlns:a16="http://schemas.microsoft.com/office/drawing/2014/main" id="{AF4FBAC2-ADD7-47FF-9FCE-D1248AC3F9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0736" y="3343132"/>
            <a:ext cx="683588" cy="821669"/>
          </a:xfrm>
          <a:prstGeom prst="rect">
            <a:avLst/>
          </a:prstGeom>
          <a:noFill/>
          <a:extLst>
            <a:ext uri="{909E8E84-426E-40DD-AFC4-6F175D3DCCD1}">
              <a14:hiddenFill xmlns:a14="http://schemas.microsoft.com/office/drawing/2010/main">
                <a:solidFill>
                  <a:srgbClr val="FFFFFF"/>
                </a:solidFill>
              </a14:hiddenFill>
            </a:ext>
          </a:extLst>
        </p:spPr>
      </p:pic>
      <p:sp>
        <p:nvSpPr>
          <p:cNvPr id="74" name="Google Shape;919;p41">
            <a:extLst>
              <a:ext uri="{FF2B5EF4-FFF2-40B4-BE49-F238E27FC236}">
                <a16:creationId xmlns:a16="http://schemas.microsoft.com/office/drawing/2014/main" id="{4F96616B-2A50-43A0-B553-995A7053ADD3}"/>
              </a:ext>
            </a:extLst>
          </p:cNvPr>
          <p:cNvSpPr txBox="1">
            <a:spLocks/>
          </p:cNvSpPr>
          <p:nvPr/>
        </p:nvSpPr>
        <p:spPr>
          <a:xfrm>
            <a:off x="1708870" y="2752826"/>
            <a:ext cx="1112666"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100">
                <a:latin typeface="Righteous" panose="020B0604020202020204" charset="0"/>
              </a:rPr>
              <a:t>Redis stream</a:t>
            </a:r>
          </a:p>
        </p:txBody>
      </p:sp>
      <p:sp>
        <p:nvSpPr>
          <p:cNvPr id="12" name="Rectangle: Rounded Corners 11">
            <a:extLst>
              <a:ext uri="{FF2B5EF4-FFF2-40B4-BE49-F238E27FC236}">
                <a16:creationId xmlns:a16="http://schemas.microsoft.com/office/drawing/2014/main" id="{AA10C98B-98F0-43A1-AB68-7A4222BBE56C}"/>
              </a:ext>
            </a:extLst>
          </p:cNvPr>
          <p:cNvSpPr/>
          <p:nvPr/>
        </p:nvSpPr>
        <p:spPr>
          <a:xfrm>
            <a:off x="3674457" y="2186188"/>
            <a:ext cx="1574800" cy="611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Click Analyzer</a:t>
            </a:r>
          </a:p>
        </p:txBody>
      </p:sp>
      <p:cxnSp>
        <p:nvCxnSpPr>
          <p:cNvPr id="77" name="Google Shape;1146;p49">
            <a:extLst>
              <a:ext uri="{FF2B5EF4-FFF2-40B4-BE49-F238E27FC236}">
                <a16:creationId xmlns:a16="http://schemas.microsoft.com/office/drawing/2014/main" id="{1AF97639-9B6A-4D27-A8E8-F2443C32BFC6}"/>
              </a:ext>
            </a:extLst>
          </p:cNvPr>
          <p:cNvCxnSpPr>
            <a:cxnSpLocks/>
          </p:cNvCxnSpPr>
          <p:nvPr/>
        </p:nvCxnSpPr>
        <p:spPr>
          <a:xfrm>
            <a:off x="2821536" y="2492067"/>
            <a:ext cx="731387" cy="0"/>
          </a:xfrm>
          <a:prstGeom prst="straightConnector1">
            <a:avLst/>
          </a:prstGeom>
          <a:noFill/>
          <a:ln w="19050" cap="flat" cmpd="sng">
            <a:solidFill>
              <a:schemeClr val="dk1"/>
            </a:solidFill>
            <a:prstDash val="solid"/>
            <a:round/>
            <a:headEnd type="none" w="med" len="med"/>
            <a:tailEnd type="oval" w="med" len="med"/>
          </a:ln>
        </p:spPr>
      </p:cxnSp>
      <p:sp>
        <p:nvSpPr>
          <p:cNvPr id="78" name="Google Shape;919;p41">
            <a:extLst>
              <a:ext uri="{FF2B5EF4-FFF2-40B4-BE49-F238E27FC236}">
                <a16:creationId xmlns:a16="http://schemas.microsoft.com/office/drawing/2014/main" id="{B83C59EF-8920-45E8-83B5-B4E47D311D18}"/>
              </a:ext>
            </a:extLst>
          </p:cNvPr>
          <p:cNvSpPr txBox="1">
            <a:spLocks/>
          </p:cNvSpPr>
          <p:nvPr/>
        </p:nvSpPr>
        <p:spPr>
          <a:xfrm>
            <a:off x="3552923" y="1698196"/>
            <a:ext cx="1778009"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a:latin typeface="Righteous" panose="020B0604020202020204" charset="0"/>
              </a:rPr>
              <a:t>2. Data Processing</a:t>
            </a:r>
          </a:p>
        </p:txBody>
      </p:sp>
      <p:sp>
        <p:nvSpPr>
          <p:cNvPr id="80" name="Google Shape;919;p41">
            <a:extLst>
              <a:ext uri="{FF2B5EF4-FFF2-40B4-BE49-F238E27FC236}">
                <a16:creationId xmlns:a16="http://schemas.microsoft.com/office/drawing/2014/main" id="{2699E841-26D3-46FA-B6B8-5ECE0F9F60D6}"/>
              </a:ext>
            </a:extLst>
          </p:cNvPr>
          <p:cNvSpPr txBox="1">
            <a:spLocks/>
          </p:cNvSpPr>
          <p:nvPr/>
        </p:nvSpPr>
        <p:spPr>
          <a:xfrm>
            <a:off x="3335798" y="2752826"/>
            <a:ext cx="2237667"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100">
                <a:latin typeface="Righteous" panose="020B0604020202020204" charset="0"/>
              </a:rPr>
              <a:t>Structured Stream processing</a:t>
            </a:r>
          </a:p>
        </p:txBody>
      </p:sp>
      <p:pic>
        <p:nvPicPr>
          <p:cNvPr id="20" name="Picture 19" descr="Logo, company name&#10;&#10;Description automatically generated">
            <a:extLst>
              <a:ext uri="{FF2B5EF4-FFF2-40B4-BE49-F238E27FC236}">
                <a16:creationId xmlns:a16="http://schemas.microsoft.com/office/drawing/2014/main" id="{C58A1D60-E849-4FCA-9CCC-075A753F64C0}"/>
              </a:ext>
            </a:extLst>
          </p:cNvPr>
          <p:cNvPicPr>
            <a:picLocks noChangeAspect="1"/>
          </p:cNvPicPr>
          <p:nvPr/>
        </p:nvPicPr>
        <p:blipFill>
          <a:blip r:embed="rId7"/>
          <a:stretch>
            <a:fillRect/>
          </a:stretch>
        </p:blipFill>
        <p:spPr>
          <a:xfrm>
            <a:off x="3898297" y="3463757"/>
            <a:ext cx="1112667" cy="580417"/>
          </a:xfrm>
          <a:prstGeom prst="rect">
            <a:avLst/>
          </a:prstGeom>
        </p:spPr>
      </p:pic>
      <p:sp>
        <p:nvSpPr>
          <p:cNvPr id="90" name="Rectangle: Rounded Corners 89">
            <a:extLst>
              <a:ext uri="{FF2B5EF4-FFF2-40B4-BE49-F238E27FC236}">
                <a16:creationId xmlns:a16="http://schemas.microsoft.com/office/drawing/2014/main" id="{4D42BEC9-3AD4-4AF6-830D-EA3C03AEFBB3}"/>
              </a:ext>
            </a:extLst>
          </p:cNvPr>
          <p:cNvSpPr/>
          <p:nvPr/>
        </p:nvSpPr>
        <p:spPr>
          <a:xfrm flipV="1">
            <a:off x="1983412" y="2668905"/>
            <a:ext cx="140506" cy="8392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831E28CF-B1E2-43DE-AB05-D9FB953854A1}"/>
              </a:ext>
            </a:extLst>
          </p:cNvPr>
          <p:cNvSpPr/>
          <p:nvPr/>
        </p:nvSpPr>
        <p:spPr>
          <a:xfrm flipV="1">
            <a:off x="2188002" y="2665327"/>
            <a:ext cx="140506" cy="8392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Rounded Corners 91">
            <a:extLst>
              <a:ext uri="{FF2B5EF4-FFF2-40B4-BE49-F238E27FC236}">
                <a16:creationId xmlns:a16="http://schemas.microsoft.com/office/drawing/2014/main" id="{D2D2A96F-4EE3-4D5C-8865-5CCB58AE5EA1}"/>
              </a:ext>
            </a:extLst>
          </p:cNvPr>
          <p:cNvSpPr/>
          <p:nvPr/>
        </p:nvSpPr>
        <p:spPr>
          <a:xfrm flipV="1">
            <a:off x="2392988" y="2663544"/>
            <a:ext cx="140506" cy="8392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4" name="Rectangle: Rounded Corners 93">
            <a:extLst>
              <a:ext uri="{FF2B5EF4-FFF2-40B4-BE49-F238E27FC236}">
                <a16:creationId xmlns:a16="http://schemas.microsoft.com/office/drawing/2014/main" id="{26258B59-A157-4048-B369-A25680175FAC}"/>
              </a:ext>
            </a:extLst>
          </p:cNvPr>
          <p:cNvSpPr/>
          <p:nvPr/>
        </p:nvSpPr>
        <p:spPr>
          <a:xfrm flipV="1">
            <a:off x="2597578" y="2663544"/>
            <a:ext cx="140506" cy="8392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6" name="Rectangle: Rounded Corners 95">
            <a:extLst>
              <a:ext uri="{FF2B5EF4-FFF2-40B4-BE49-F238E27FC236}">
                <a16:creationId xmlns:a16="http://schemas.microsoft.com/office/drawing/2014/main" id="{C6F9561B-6876-4215-9374-D0CF5B9EF607}"/>
              </a:ext>
            </a:extLst>
          </p:cNvPr>
          <p:cNvSpPr/>
          <p:nvPr/>
        </p:nvSpPr>
        <p:spPr>
          <a:xfrm flipV="1">
            <a:off x="6158824" y="2115937"/>
            <a:ext cx="145032" cy="140504"/>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8" name="Rectangle: Rounded Corners 97">
            <a:extLst>
              <a:ext uri="{FF2B5EF4-FFF2-40B4-BE49-F238E27FC236}">
                <a16:creationId xmlns:a16="http://schemas.microsoft.com/office/drawing/2014/main" id="{ECAF4FB0-B427-4036-BDE6-DBFE572301BA}"/>
              </a:ext>
            </a:extLst>
          </p:cNvPr>
          <p:cNvSpPr/>
          <p:nvPr/>
        </p:nvSpPr>
        <p:spPr>
          <a:xfrm rot="5400000">
            <a:off x="6464175" y="2006188"/>
            <a:ext cx="140506" cy="360000"/>
          </a:xfrm>
          <a:prstGeom prst="roundRect">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7694C5AE-4901-483D-A33E-EA0A1CF223D7}"/>
              </a:ext>
            </a:extLst>
          </p:cNvPr>
          <p:cNvSpPr/>
          <p:nvPr/>
        </p:nvSpPr>
        <p:spPr>
          <a:xfrm flipV="1">
            <a:off x="6159820" y="2305368"/>
            <a:ext cx="145032" cy="140504"/>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9AF66C30-F908-46DD-968A-4080426BFD58}"/>
              </a:ext>
            </a:extLst>
          </p:cNvPr>
          <p:cNvSpPr/>
          <p:nvPr/>
        </p:nvSpPr>
        <p:spPr>
          <a:xfrm rot="5400000">
            <a:off x="6464175" y="2195619"/>
            <a:ext cx="140506" cy="360000"/>
          </a:xfrm>
          <a:prstGeom prst="roundRect">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288FC4DE-E32E-4AA2-BBFD-7D56037AB18B}"/>
              </a:ext>
            </a:extLst>
          </p:cNvPr>
          <p:cNvSpPr/>
          <p:nvPr/>
        </p:nvSpPr>
        <p:spPr>
          <a:xfrm flipV="1">
            <a:off x="6158824" y="2494798"/>
            <a:ext cx="145032" cy="140504"/>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87EAB887-4659-4169-AE51-85D33B3CD824}"/>
              </a:ext>
            </a:extLst>
          </p:cNvPr>
          <p:cNvSpPr/>
          <p:nvPr/>
        </p:nvSpPr>
        <p:spPr>
          <a:xfrm rot="5400000">
            <a:off x="6464175" y="2385049"/>
            <a:ext cx="140506" cy="360000"/>
          </a:xfrm>
          <a:prstGeom prst="roundRect">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5" name="Rectangle: Rounded Corners 104">
            <a:extLst>
              <a:ext uri="{FF2B5EF4-FFF2-40B4-BE49-F238E27FC236}">
                <a16:creationId xmlns:a16="http://schemas.microsoft.com/office/drawing/2014/main" id="{FE0E0B0D-8EF0-4AC9-856B-96C18028B485}"/>
              </a:ext>
            </a:extLst>
          </p:cNvPr>
          <p:cNvSpPr/>
          <p:nvPr/>
        </p:nvSpPr>
        <p:spPr>
          <a:xfrm flipV="1">
            <a:off x="6158824" y="2684228"/>
            <a:ext cx="145032" cy="140504"/>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6" name="Rectangle: Rounded Corners 105">
            <a:extLst>
              <a:ext uri="{FF2B5EF4-FFF2-40B4-BE49-F238E27FC236}">
                <a16:creationId xmlns:a16="http://schemas.microsoft.com/office/drawing/2014/main" id="{DB1936F2-9E72-4057-8B57-E9E04B26D804}"/>
              </a:ext>
            </a:extLst>
          </p:cNvPr>
          <p:cNvSpPr/>
          <p:nvPr/>
        </p:nvSpPr>
        <p:spPr>
          <a:xfrm rot="5400000">
            <a:off x="6463179" y="2574479"/>
            <a:ext cx="140506" cy="360000"/>
          </a:xfrm>
          <a:prstGeom prst="roundRect">
            <a:avLst/>
          </a:prstGeom>
          <a:solidFill>
            <a:schemeClr val="accent1"/>
          </a:solid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07" name="Google Shape;1146;p49">
            <a:extLst>
              <a:ext uri="{FF2B5EF4-FFF2-40B4-BE49-F238E27FC236}">
                <a16:creationId xmlns:a16="http://schemas.microsoft.com/office/drawing/2014/main" id="{8945BB9E-FDD4-4EEC-9749-B2B429FFA38D}"/>
              </a:ext>
            </a:extLst>
          </p:cNvPr>
          <p:cNvCxnSpPr>
            <a:cxnSpLocks/>
          </p:cNvCxnSpPr>
          <p:nvPr/>
        </p:nvCxnSpPr>
        <p:spPr>
          <a:xfrm>
            <a:off x="5304160" y="2492067"/>
            <a:ext cx="768028" cy="0"/>
          </a:xfrm>
          <a:prstGeom prst="straightConnector1">
            <a:avLst/>
          </a:prstGeom>
          <a:noFill/>
          <a:ln w="19050" cap="flat" cmpd="sng">
            <a:solidFill>
              <a:schemeClr val="dk1"/>
            </a:solidFill>
            <a:prstDash val="solid"/>
            <a:round/>
            <a:headEnd type="none" w="med" len="med"/>
            <a:tailEnd type="oval" w="med" len="med"/>
          </a:ln>
        </p:spPr>
      </p:cxnSp>
      <p:sp>
        <p:nvSpPr>
          <p:cNvPr id="108" name="Google Shape;919;p41">
            <a:extLst>
              <a:ext uri="{FF2B5EF4-FFF2-40B4-BE49-F238E27FC236}">
                <a16:creationId xmlns:a16="http://schemas.microsoft.com/office/drawing/2014/main" id="{FC9913DE-86B2-47B1-98D8-B2E0623D66D5}"/>
              </a:ext>
            </a:extLst>
          </p:cNvPr>
          <p:cNvSpPr txBox="1">
            <a:spLocks/>
          </p:cNvSpPr>
          <p:nvPr/>
        </p:nvSpPr>
        <p:spPr>
          <a:xfrm>
            <a:off x="5891918" y="2761853"/>
            <a:ext cx="1112666"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100">
                <a:latin typeface="Righteous" panose="020B0604020202020204" charset="0"/>
              </a:rPr>
              <a:t>Redis Hash</a:t>
            </a:r>
          </a:p>
        </p:txBody>
      </p:sp>
      <p:pic>
        <p:nvPicPr>
          <p:cNvPr id="109" name="Picture 6">
            <a:extLst>
              <a:ext uri="{FF2B5EF4-FFF2-40B4-BE49-F238E27FC236}">
                <a16:creationId xmlns:a16="http://schemas.microsoft.com/office/drawing/2014/main" id="{CCF9D24C-23E4-4D99-A1E0-26EA075DD6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456" y="3343134"/>
            <a:ext cx="683588" cy="821669"/>
          </a:xfrm>
          <a:prstGeom prst="rect">
            <a:avLst/>
          </a:prstGeom>
          <a:noFill/>
          <a:extLst>
            <a:ext uri="{909E8E84-426E-40DD-AFC4-6F175D3DCCD1}">
              <a14:hiddenFill xmlns:a14="http://schemas.microsoft.com/office/drawing/2010/main">
                <a:solidFill>
                  <a:srgbClr val="FFFFFF"/>
                </a:solidFill>
              </a14:hiddenFill>
            </a:ext>
          </a:extLst>
        </p:spPr>
      </p:pic>
      <p:sp>
        <p:nvSpPr>
          <p:cNvPr id="111" name="Google Shape;919;p41">
            <a:extLst>
              <a:ext uri="{FF2B5EF4-FFF2-40B4-BE49-F238E27FC236}">
                <a16:creationId xmlns:a16="http://schemas.microsoft.com/office/drawing/2014/main" id="{DD1A73C5-A7F0-48AD-AD00-5039B28D7908}"/>
              </a:ext>
            </a:extLst>
          </p:cNvPr>
          <p:cNvSpPr txBox="1">
            <a:spLocks/>
          </p:cNvSpPr>
          <p:nvPr/>
        </p:nvSpPr>
        <p:spPr>
          <a:xfrm>
            <a:off x="7273798" y="1698196"/>
            <a:ext cx="1778010"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a:latin typeface="Righteous" panose="020B0604020202020204" charset="0"/>
              </a:rPr>
              <a:t>3. Data Querying</a:t>
            </a:r>
          </a:p>
        </p:txBody>
      </p:sp>
      <p:sp>
        <p:nvSpPr>
          <p:cNvPr id="112" name="Rectangle: Rounded Corners 111">
            <a:extLst>
              <a:ext uri="{FF2B5EF4-FFF2-40B4-BE49-F238E27FC236}">
                <a16:creationId xmlns:a16="http://schemas.microsoft.com/office/drawing/2014/main" id="{62F2C09E-A515-450A-8AC2-7635D3B69A8E}"/>
              </a:ext>
            </a:extLst>
          </p:cNvPr>
          <p:cNvSpPr/>
          <p:nvPr/>
        </p:nvSpPr>
        <p:spPr>
          <a:xfrm flipV="1">
            <a:off x="7539935" y="2172567"/>
            <a:ext cx="407587" cy="140504"/>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4" name="Rectangle: Rounded Corners 113">
            <a:extLst>
              <a:ext uri="{FF2B5EF4-FFF2-40B4-BE49-F238E27FC236}">
                <a16:creationId xmlns:a16="http://schemas.microsoft.com/office/drawing/2014/main" id="{72DD3CDA-DDB7-4E0D-8766-C9FB10862152}"/>
              </a:ext>
            </a:extLst>
          </p:cNvPr>
          <p:cNvSpPr/>
          <p:nvPr/>
        </p:nvSpPr>
        <p:spPr>
          <a:xfrm flipV="1">
            <a:off x="7982683" y="2172567"/>
            <a:ext cx="407587" cy="140504"/>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5" name="Rectangle: Rounded Corners 114">
            <a:extLst>
              <a:ext uri="{FF2B5EF4-FFF2-40B4-BE49-F238E27FC236}">
                <a16:creationId xmlns:a16="http://schemas.microsoft.com/office/drawing/2014/main" id="{8CC53C21-773C-4684-96C6-A49898FF1BB8}"/>
              </a:ext>
            </a:extLst>
          </p:cNvPr>
          <p:cNvSpPr/>
          <p:nvPr/>
        </p:nvSpPr>
        <p:spPr>
          <a:xfrm flipV="1">
            <a:off x="8425431" y="2172567"/>
            <a:ext cx="407587" cy="140504"/>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7" name="Rectangle: Rounded Corners 116">
            <a:extLst>
              <a:ext uri="{FF2B5EF4-FFF2-40B4-BE49-F238E27FC236}">
                <a16:creationId xmlns:a16="http://schemas.microsoft.com/office/drawing/2014/main" id="{B9D3DE56-BD41-4BB7-80B2-14FD0D1EB07E}"/>
              </a:ext>
            </a:extLst>
          </p:cNvPr>
          <p:cNvSpPr/>
          <p:nvPr/>
        </p:nvSpPr>
        <p:spPr>
          <a:xfrm flipV="1">
            <a:off x="7539935" y="2351563"/>
            <a:ext cx="407587" cy="140504"/>
          </a:xfrm>
          <a:prstGeom prst="roundRect">
            <a:avLst/>
          </a:prstGeom>
          <a:solidFill>
            <a:schemeClr val="accent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8" name="Rectangle: Rounded Corners 117">
            <a:extLst>
              <a:ext uri="{FF2B5EF4-FFF2-40B4-BE49-F238E27FC236}">
                <a16:creationId xmlns:a16="http://schemas.microsoft.com/office/drawing/2014/main" id="{65797E2C-6FB7-4BA1-87A6-2DA644082A93}"/>
              </a:ext>
            </a:extLst>
          </p:cNvPr>
          <p:cNvSpPr/>
          <p:nvPr/>
        </p:nvSpPr>
        <p:spPr>
          <a:xfrm flipV="1">
            <a:off x="7982683" y="2351563"/>
            <a:ext cx="407587" cy="140504"/>
          </a:xfrm>
          <a:prstGeom prst="roundRect">
            <a:avLst/>
          </a:prstGeom>
          <a:solidFill>
            <a:schemeClr val="accent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9" name="Rectangle: Rounded Corners 118">
            <a:extLst>
              <a:ext uri="{FF2B5EF4-FFF2-40B4-BE49-F238E27FC236}">
                <a16:creationId xmlns:a16="http://schemas.microsoft.com/office/drawing/2014/main" id="{650B9F0C-5D59-4766-8642-6E0BC0219B78}"/>
              </a:ext>
            </a:extLst>
          </p:cNvPr>
          <p:cNvSpPr/>
          <p:nvPr/>
        </p:nvSpPr>
        <p:spPr>
          <a:xfrm flipV="1">
            <a:off x="8425431" y="2351563"/>
            <a:ext cx="407587" cy="140504"/>
          </a:xfrm>
          <a:prstGeom prst="roundRect">
            <a:avLst/>
          </a:prstGeom>
          <a:solidFill>
            <a:schemeClr val="accent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0" name="Rectangle: Rounded Corners 119">
            <a:extLst>
              <a:ext uri="{FF2B5EF4-FFF2-40B4-BE49-F238E27FC236}">
                <a16:creationId xmlns:a16="http://schemas.microsoft.com/office/drawing/2014/main" id="{A4FCE60C-3F06-41CB-A597-C97DFE9EC42E}"/>
              </a:ext>
            </a:extLst>
          </p:cNvPr>
          <p:cNvSpPr/>
          <p:nvPr/>
        </p:nvSpPr>
        <p:spPr>
          <a:xfrm flipV="1">
            <a:off x="7539935" y="2528305"/>
            <a:ext cx="407587" cy="140504"/>
          </a:xfrm>
          <a:prstGeom prst="roundRect">
            <a:avLst/>
          </a:prstGeom>
          <a:solidFill>
            <a:schemeClr val="accent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1" name="Rectangle: Rounded Corners 120">
            <a:extLst>
              <a:ext uri="{FF2B5EF4-FFF2-40B4-BE49-F238E27FC236}">
                <a16:creationId xmlns:a16="http://schemas.microsoft.com/office/drawing/2014/main" id="{52D73EA8-F866-453D-9F43-ACF3F91203DD}"/>
              </a:ext>
            </a:extLst>
          </p:cNvPr>
          <p:cNvSpPr/>
          <p:nvPr/>
        </p:nvSpPr>
        <p:spPr>
          <a:xfrm flipV="1">
            <a:off x="7982683" y="2528305"/>
            <a:ext cx="407587" cy="140504"/>
          </a:xfrm>
          <a:prstGeom prst="roundRect">
            <a:avLst/>
          </a:prstGeom>
          <a:solidFill>
            <a:schemeClr val="accent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2" name="Rectangle: Rounded Corners 121">
            <a:extLst>
              <a:ext uri="{FF2B5EF4-FFF2-40B4-BE49-F238E27FC236}">
                <a16:creationId xmlns:a16="http://schemas.microsoft.com/office/drawing/2014/main" id="{FA32388C-DB97-4F77-8B19-C130EDCD0CE1}"/>
              </a:ext>
            </a:extLst>
          </p:cNvPr>
          <p:cNvSpPr/>
          <p:nvPr/>
        </p:nvSpPr>
        <p:spPr>
          <a:xfrm flipV="1">
            <a:off x="8425431" y="2528305"/>
            <a:ext cx="407587" cy="140504"/>
          </a:xfrm>
          <a:prstGeom prst="roundRect">
            <a:avLst/>
          </a:prstGeom>
          <a:solidFill>
            <a:schemeClr val="accent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3" name="Rectangle: Rounded Corners 122">
            <a:extLst>
              <a:ext uri="{FF2B5EF4-FFF2-40B4-BE49-F238E27FC236}">
                <a16:creationId xmlns:a16="http://schemas.microsoft.com/office/drawing/2014/main" id="{36862045-57A4-450F-8D9A-9027D73A2F69}"/>
              </a:ext>
            </a:extLst>
          </p:cNvPr>
          <p:cNvSpPr/>
          <p:nvPr/>
        </p:nvSpPr>
        <p:spPr>
          <a:xfrm flipV="1">
            <a:off x="7539935" y="2704081"/>
            <a:ext cx="407587" cy="140504"/>
          </a:xfrm>
          <a:prstGeom prst="roundRect">
            <a:avLst/>
          </a:prstGeom>
          <a:solidFill>
            <a:schemeClr val="accent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4" name="Rectangle: Rounded Corners 123">
            <a:extLst>
              <a:ext uri="{FF2B5EF4-FFF2-40B4-BE49-F238E27FC236}">
                <a16:creationId xmlns:a16="http://schemas.microsoft.com/office/drawing/2014/main" id="{6935512A-10F3-437C-A1F5-9B05E4DDDD91}"/>
              </a:ext>
            </a:extLst>
          </p:cNvPr>
          <p:cNvSpPr/>
          <p:nvPr/>
        </p:nvSpPr>
        <p:spPr>
          <a:xfrm flipV="1">
            <a:off x="7982683" y="2704081"/>
            <a:ext cx="407587" cy="140504"/>
          </a:xfrm>
          <a:prstGeom prst="roundRect">
            <a:avLst/>
          </a:prstGeom>
          <a:solidFill>
            <a:schemeClr val="accent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5" name="Rectangle: Rounded Corners 124">
            <a:extLst>
              <a:ext uri="{FF2B5EF4-FFF2-40B4-BE49-F238E27FC236}">
                <a16:creationId xmlns:a16="http://schemas.microsoft.com/office/drawing/2014/main" id="{DDDE4909-A494-48F7-A9BC-F2298A5A7C77}"/>
              </a:ext>
            </a:extLst>
          </p:cNvPr>
          <p:cNvSpPr/>
          <p:nvPr/>
        </p:nvSpPr>
        <p:spPr>
          <a:xfrm flipV="1">
            <a:off x="8425431" y="2704081"/>
            <a:ext cx="407587" cy="140504"/>
          </a:xfrm>
          <a:prstGeom prst="roundRect">
            <a:avLst/>
          </a:prstGeom>
          <a:solidFill>
            <a:schemeClr val="accent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6" name="Picture 125" descr="Logo, company name&#10;&#10;Description automatically generated">
            <a:extLst>
              <a:ext uri="{FF2B5EF4-FFF2-40B4-BE49-F238E27FC236}">
                <a16:creationId xmlns:a16="http://schemas.microsoft.com/office/drawing/2014/main" id="{34DDB13C-9AFC-4675-914F-F9394AFAD0E9}"/>
              </a:ext>
            </a:extLst>
          </p:cNvPr>
          <p:cNvPicPr>
            <a:picLocks noChangeAspect="1"/>
          </p:cNvPicPr>
          <p:nvPr/>
        </p:nvPicPr>
        <p:blipFill>
          <a:blip r:embed="rId7"/>
          <a:stretch>
            <a:fillRect/>
          </a:stretch>
        </p:blipFill>
        <p:spPr>
          <a:xfrm>
            <a:off x="7630142" y="3463759"/>
            <a:ext cx="1112667" cy="580417"/>
          </a:xfrm>
          <a:prstGeom prst="rect">
            <a:avLst/>
          </a:prstGeom>
        </p:spPr>
      </p:pic>
      <p:sp>
        <p:nvSpPr>
          <p:cNvPr id="127" name="Google Shape;919;p41">
            <a:extLst>
              <a:ext uri="{FF2B5EF4-FFF2-40B4-BE49-F238E27FC236}">
                <a16:creationId xmlns:a16="http://schemas.microsoft.com/office/drawing/2014/main" id="{7A2ED0B2-A87D-4B2C-AA58-10C548D8065F}"/>
              </a:ext>
            </a:extLst>
          </p:cNvPr>
          <p:cNvSpPr txBox="1">
            <a:spLocks/>
          </p:cNvSpPr>
          <p:nvPr/>
        </p:nvSpPr>
        <p:spPr>
          <a:xfrm>
            <a:off x="7661359" y="2774333"/>
            <a:ext cx="1112666" cy="360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1100">
                <a:latin typeface="Righteous" panose="020B0604020202020204" charset="0"/>
              </a:rPr>
              <a:t>Spark SQL</a:t>
            </a:r>
          </a:p>
        </p:txBody>
      </p:sp>
      <p:cxnSp>
        <p:nvCxnSpPr>
          <p:cNvPr id="57" name="Google Shape;1146;p49">
            <a:extLst>
              <a:ext uri="{FF2B5EF4-FFF2-40B4-BE49-F238E27FC236}">
                <a16:creationId xmlns:a16="http://schemas.microsoft.com/office/drawing/2014/main" id="{F4325727-5785-4D25-8EB4-5A40659A30B4}"/>
              </a:ext>
            </a:extLst>
          </p:cNvPr>
          <p:cNvCxnSpPr>
            <a:cxnSpLocks/>
          </p:cNvCxnSpPr>
          <p:nvPr/>
        </p:nvCxnSpPr>
        <p:spPr>
          <a:xfrm>
            <a:off x="6771907" y="2522039"/>
            <a:ext cx="635760" cy="0"/>
          </a:xfrm>
          <a:prstGeom prst="straightConnector1">
            <a:avLst/>
          </a:prstGeom>
          <a:noFill/>
          <a:ln w="19050" cap="flat" cmpd="sng">
            <a:solidFill>
              <a:schemeClr val="dk1"/>
            </a:solidFill>
            <a:prstDash val="solid"/>
            <a:round/>
            <a:headEnd type="none" w="med" len="med"/>
            <a:tailEnd type="oval" w="med" len="med"/>
          </a:ln>
        </p:spPr>
      </p:cxnSp>
    </p:spTree>
    <p:extLst>
      <p:ext uri="{BB962C8B-B14F-4D97-AF65-F5344CB8AC3E}">
        <p14:creationId xmlns:p14="http://schemas.microsoft.com/office/powerpoint/2010/main" val="144651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left)">
                                      <p:cBhvr>
                                        <p:cTn id="13" dur="500"/>
                                        <p:tgtEl>
                                          <p:spTgt spid="37"/>
                                        </p:tgtEl>
                                      </p:cBhvr>
                                    </p:animEffect>
                                  </p:childTnLst>
                                </p:cTn>
                              </p:par>
                              <p:par>
                                <p:cTn id="14" presetID="22" presetClass="entr" presetSubtype="8"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8"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left)">
                                      <p:cBhvr>
                                        <p:cTn id="19" dur="500"/>
                                        <p:tgtEl>
                                          <p:spTgt spid="4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500"/>
                                        <p:tgtEl>
                                          <p:spTgt spid="5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wipe(left)">
                                      <p:cBhvr>
                                        <p:cTn id="30" dur="500"/>
                                        <p:tgtEl>
                                          <p:spTgt spid="6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wipe(left)">
                                      <p:cBhvr>
                                        <p:cTn id="33" dur="500"/>
                                        <p:tgtEl>
                                          <p:spTgt spid="6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wipe(left)">
                                      <p:cBhvr>
                                        <p:cTn id="36" dur="500"/>
                                        <p:tgtEl>
                                          <p:spTgt spid="66"/>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500"/>
                                        <p:tgtEl>
                                          <p:spTgt spid="68"/>
                                        </p:tgtEl>
                                      </p:cBhvr>
                                    </p:animEffect>
                                  </p:childTnLst>
                                </p:cTn>
                              </p:par>
                              <p:par>
                                <p:cTn id="40" presetID="22" presetClass="entr" presetSubtype="8" fill="hold" nodeType="with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wipe(left)">
                                      <p:cBhvr>
                                        <p:cTn id="42" dur="500"/>
                                        <p:tgtEl>
                                          <p:spTgt spid="7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wipe(left)">
                                      <p:cBhvr>
                                        <p:cTn id="51" dur="500"/>
                                        <p:tgtEl>
                                          <p:spTgt spid="7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91"/>
                                        </p:tgtEl>
                                        <p:attrNameLst>
                                          <p:attrName>style.visibility</p:attrName>
                                        </p:attrNameLst>
                                      </p:cBhvr>
                                      <p:to>
                                        <p:strVal val="visible"/>
                                      </p:to>
                                    </p:set>
                                    <p:animEffect transition="in" filter="wipe(left)">
                                      <p:cBhvr>
                                        <p:cTn id="57" dur="500"/>
                                        <p:tgtEl>
                                          <p:spTgt spid="91"/>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92"/>
                                        </p:tgtEl>
                                        <p:attrNameLst>
                                          <p:attrName>style.visibility</p:attrName>
                                        </p:attrNameLst>
                                      </p:cBhvr>
                                      <p:to>
                                        <p:strVal val="visible"/>
                                      </p:to>
                                    </p:set>
                                    <p:animEffect transition="in" filter="wipe(left)">
                                      <p:cBhvr>
                                        <p:cTn id="60" dur="500"/>
                                        <p:tgtEl>
                                          <p:spTgt spid="9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94"/>
                                        </p:tgtEl>
                                        <p:attrNameLst>
                                          <p:attrName>style.visibility</p:attrName>
                                        </p:attrNameLst>
                                      </p:cBhvr>
                                      <p:to>
                                        <p:strVal val="visible"/>
                                      </p:to>
                                    </p:set>
                                    <p:animEffect transition="in" filter="wipe(left)">
                                      <p:cBhvr>
                                        <p:cTn id="63" dur="500"/>
                                        <p:tgtEl>
                                          <p:spTgt spid="94"/>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left)">
                                      <p:cBhvr>
                                        <p:cTn id="68" dur="500"/>
                                        <p:tgtEl>
                                          <p:spTgt spid="12"/>
                                        </p:tgtEl>
                                      </p:cBhvr>
                                    </p:animEffect>
                                  </p:childTnLst>
                                </p:cTn>
                              </p:par>
                              <p:par>
                                <p:cTn id="69" presetID="22" presetClass="entr" presetSubtype="8"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wipe(left)">
                                      <p:cBhvr>
                                        <p:cTn id="71" dur="500"/>
                                        <p:tgtEl>
                                          <p:spTgt spid="77"/>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78"/>
                                        </p:tgtEl>
                                        <p:attrNameLst>
                                          <p:attrName>style.visibility</p:attrName>
                                        </p:attrNameLst>
                                      </p:cBhvr>
                                      <p:to>
                                        <p:strVal val="visible"/>
                                      </p:to>
                                    </p:set>
                                    <p:animEffect transition="in" filter="wipe(left)">
                                      <p:cBhvr>
                                        <p:cTn id="74" dur="500"/>
                                        <p:tgtEl>
                                          <p:spTgt spid="78"/>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wipe(left)">
                                      <p:cBhvr>
                                        <p:cTn id="77" dur="500"/>
                                        <p:tgtEl>
                                          <p:spTgt spid="80"/>
                                        </p:tgtEl>
                                      </p:cBhvr>
                                    </p:animEffect>
                                  </p:childTnLst>
                                </p:cTn>
                              </p:par>
                              <p:par>
                                <p:cTn id="78" presetID="22" presetClass="entr" presetSubtype="8" fill="hold" nodeType="with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wipe(left)">
                                      <p:cBhvr>
                                        <p:cTn id="80" dur="500"/>
                                        <p:tgtEl>
                                          <p:spTgt spid="2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wipe(left)">
                                      <p:cBhvr>
                                        <p:cTn id="85" dur="500"/>
                                        <p:tgtEl>
                                          <p:spTgt spid="96"/>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wipe(left)">
                                      <p:cBhvr>
                                        <p:cTn id="88" dur="500"/>
                                        <p:tgtEl>
                                          <p:spTgt spid="98"/>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00"/>
                                        </p:tgtEl>
                                        <p:attrNameLst>
                                          <p:attrName>style.visibility</p:attrName>
                                        </p:attrNameLst>
                                      </p:cBhvr>
                                      <p:to>
                                        <p:strVal val="visible"/>
                                      </p:to>
                                    </p:set>
                                    <p:animEffect transition="in" filter="wipe(left)">
                                      <p:cBhvr>
                                        <p:cTn id="91" dur="500"/>
                                        <p:tgtEl>
                                          <p:spTgt spid="100"/>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01"/>
                                        </p:tgtEl>
                                        <p:attrNameLst>
                                          <p:attrName>style.visibility</p:attrName>
                                        </p:attrNameLst>
                                      </p:cBhvr>
                                      <p:to>
                                        <p:strVal val="visible"/>
                                      </p:to>
                                    </p:set>
                                    <p:animEffect transition="in" filter="wipe(left)">
                                      <p:cBhvr>
                                        <p:cTn id="94" dur="500"/>
                                        <p:tgtEl>
                                          <p:spTgt spid="101"/>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03"/>
                                        </p:tgtEl>
                                        <p:attrNameLst>
                                          <p:attrName>style.visibility</p:attrName>
                                        </p:attrNameLst>
                                      </p:cBhvr>
                                      <p:to>
                                        <p:strVal val="visible"/>
                                      </p:to>
                                    </p:set>
                                    <p:animEffect transition="in" filter="wipe(left)">
                                      <p:cBhvr>
                                        <p:cTn id="97" dur="500"/>
                                        <p:tgtEl>
                                          <p:spTgt spid="103"/>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104"/>
                                        </p:tgtEl>
                                        <p:attrNameLst>
                                          <p:attrName>style.visibility</p:attrName>
                                        </p:attrNameLst>
                                      </p:cBhvr>
                                      <p:to>
                                        <p:strVal val="visible"/>
                                      </p:to>
                                    </p:set>
                                    <p:animEffect transition="in" filter="wipe(left)">
                                      <p:cBhvr>
                                        <p:cTn id="100" dur="500"/>
                                        <p:tgtEl>
                                          <p:spTgt spid="104"/>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105"/>
                                        </p:tgtEl>
                                        <p:attrNameLst>
                                          <p:attrName>style.visibility</p:attrName>
                                        </p:attrNameLst>
                                      </p:cBhvr>
                                      <p:to>
                                        <p:strVal val="visible"/>
                                      </p:to>
                                    </p:set>
                                    <p:animEffect transition="in" filter="wipe(left)">
                                      <p:cBhvr>
                                        <p:cTn id="103" dur="500"/>
                                        <p:tgtEl>
                                          <p:spTgt spid="105"/>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106"/>
                                        </p:tgtEl>
                                        <p:attrNameLst>
                                          <p:attrName>style.visibility</p:attrName>
                                        </p:attrNameLst>
                                      </p:cBhvr>
                                      <p:to>
                                        <p:strVal val="visible"/>
                                      </p:to>
                                    </p:set>
                                    <p:animEffect transition="in" filter="wipe(left)">
                                      <p:cBhvr>
                                        <p:cTn id="106" dur="500"/>
                                        <p:tgtEl>
                                          <p:spTgt spid="106"/>
                                        </p:tgtEl>
                                      </p:cBhvr>
                                    </p:animEffect>
                                  </p:childTnLst>
                                </p:cTn>
                              </p:par>
                              <p:par>
                                <p:cTn id="107" presetID="22" presetClass="entr" presetSubtype="8" fill="hold" nodeType="withEffect">
                                  <p:stCondLst>
                                    <p:cond delay="0"/>
                                  </p:stCondLst>
                                  <p:childTnLst>
                                    <p:set>
                                      <p:cBhvr>
                                        <p:cTn id="108" dur="1" fill="hold">
                                          <p:stCondLst>
                                            <p:cond delay="0"/>
                                          </p:stCondLst>
                                        </p:cTn>
                                        <p:tgtEl>
                                          <p:spTgt spid="107"/>
                                        </p:tgtEl>
                                        <p:attrNameLst>
                                          <p:attrName>style.visibility</p:attrName>
                                        </p:attrNameLst>
                                      </p:cBhvr>
                                      <p:to>
                                        <p:strVal val="visible"/>
                                      </p:to>
                                    </p:set>
                                    <p:animEffect transition="in" filter="wipe(left)">
                                      <p:cBhvr>
                                        <p:cTn id="109" dur="500"/>
                                        <p:tgtEl>
                                          <p:spTgt spid="107"/>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108"/>
                                        </p:tgtEl>
                                        <p:attrNameLst>
                                          <p:attrName>style.visibility</p:attrName>
                                        </p:attrNameLst>
                                      </p:cBhvr>
                                      <p:to>
                                        <p:strVal val="visible"/>
                                      </p:to>
                                    </p:set>
                                    <p:animEffect transition="in" filter="wipe(left)">
                                      <p:cBhvr>
                                        <p:cTn id="112" dur="500"/>
                                        <p:tgtEl>
                                          <p:spTgt spid="108"/>
                                        </p:tgtEl>
                                      </p:cBhvr>
                                    </p:animEffect>
                                  </p:childTnLst>
                                </p:cTn>
                              </p:par>
                              <p:par>
                                <p:cTn id="113" presetID="22" presetClass="entr" presetSubtype="8" fill="hold" nodeType="withEffect">
                                  <p:stCondLst>
                                    <p:cond delay="0"/>
                                  </p:stCondLst>
                                  <p:childTnLst>
                                    <p:set>
                                      <p:cBhvr>
                                        <p:cTn id="114" dur="1" fill="hold">
                                          <p:stCondLst>
                                            <p:cond delay="0"/>
                                          </p:stCondLst>
                                        </p:cTn>
                                        <p:tgtEl>
                                          <p:spTgt spid="109"/>
                                        </p:tgtEl>
                                        <p:attrNameLst>
                                          <p:attrName>style.visibility</p:attrName>
                                        </p:attrNameLst>
                                      </p:cBhvr>
                                      <p:to>
                                        <p:strVal val="visible"/>
                                      </p:to>
                                    </p:set>
                                    <p:animEffect transition="in" filter="wipe(left)">
                                      <p:cBhvr>
                                        <p:cTn id="115" dur="500"/>
                                        <p:tgtEl>
                                          <p:spTgt spid="109"/>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111"/>
                                        </p:tgtEl>
                                        <p:attrNameLst>
                                          <p:attrName>style.visibility</p:attrName>
                                        </p:attrNameLst>
                                      </p:cBhvr>
                                      <p:to>
                                        <p:strVal val="visible"/>
                                      </p:to>
                                    </p:set>
                                    <p:animEffect transition="in" filter="wipe(left)">
                                      <p:cBhvr>
                                        <p:cTn id="120" dur="500"/>
                                        <p:tgtEl>
                                          <p:spTgt spid="111"/>
                                        </p:tgtEl>
                                      </p:cBhvr>
                                    </p:animEffect>
                                  </p:childTnLst>
                                </p:cTn>
                              </p:par>
                              <p:par>
                                <p:cTn id="121" presetID="22" presetClass="entr" presetSubtype="8" fill="hold" grpId="0" nodeType="withEffect">
                                  <p:stCondLst>
                                    <p:cond delay="0"/>
                                  </p:stCondLst>
                                  <p:childTnLst>
                                    <p:set>
                                      <p:cBhvr>
                                        <p:cTn id="122" dur="1" fill="hold">
                                          <p:stCondLst>
                                            <p:cond delay="0"/>
                                          </p:stCondLst>
                                        </p:cTn>
                                        <p:tgtEl>
                                          <p:spTgt spid="112"/>
                                        </p:tgtEl>
                                        <p:attrNameLst>
                                          <p:attrName>style.visibility</p:attrName>
                                        </p:attrNameLst>
                                      </p:cBhvr>
                                      <p:to>
                                        <p:strVal val="visible"/>
                                      </p:to>
                                    </p:set>
                                    <p:animEffect transition="in" filter="wipe(left)">
                                      <p:cBhvr>
                                        <p:cTn id="123" dur="500"/>
                                        <p:tgtEl>
                                          <p:spTgt spid="112"/>
                                        </p:tgtEl>
                                      </p:cBhvr>
                                    </p:animEffect>
                                  </p:childTnLst>
                                </p:cTn>
                              </p:par>
                              <p:par>
                                <p:cTn id="124" presetID="22" presetClass="entr" presetSubtype="8" fill="hold" grpId="0" nodeType="withEffect">
                                  <p:stCondLst>
                                    <p:cond delay="0"/>
                                  </p:stCondLst>
                                  <p:childTnLst>
                                    <p:set>
                                      <p:cBhvr>
                                        <p:cTn id="125" dur="1" fill="hold">
                                          <p:stCondLst>
                                            <p:cond delay="0"/>
                                          </p:stCondLst>
                                        </p:cTn>
                                        <p:tgtEl>
                                          <p:spTgt spid="114"/>
                                        </p:tgtEl>
                                        <p:attrNameLst>
                                          <p:attrName>style.visibility</p:attrName>
                                        </p:attrNameLst>
                                      </p:cBhvr>
                                      <p:to>
                                        <p:strVal val="visible"/>
                                      </p:to>
                                    </p:set>
                                    <p:animEffect transition="in" filter="wipe(left)">
                                      <p:cBhvr>
                                        <p:cTn id="126" dur="500"/>
                                        <p:tgtEl>
                                          <p:spTgt spid="114"/>
                                        </p:tgtEl>
                                      </p:cBhvr>
                                    </p:animEffect>
                                  </p:childTnLst>
                                </p:cTn>
                              </p:par>
                              <p:par>
                                <p:cTn id="127" presetID="22" presetClass="entr" presetSubtype="8" fill="hold" grpId="0" nodeType="withEffect">
                                  <p:stCondLst>
                                    <p:cond delay="0"/>
                                  </p:stCondLst>
                                  <p:childTnLst>
                                    <p:set>
                                      <p:cBhvr>
                                        <p:cTn id="128" dur="1" fill="hold">
                                          <p:stCondLst>
                                            <p:cond delay="0"/>
                                          </p:stCondLst>
                                        </p:cTn>
                                        <p:tgtEl>
                                          <p:spTgt spid="115"/>
                                        </p:tgtEl>
                                        <p:attrNameLst>
                                          <p:attrName>style.visibility</p:attrName>
                                        </p:attrNameLst>
                                      </p:cBhvr>
                                      <p:to>
                                        <p:strVal val="visible"/>
                                      </p:to>
                                    </p:set>
                                    <p:animEffect transition="in" filter="wipe(left)">
                                      <p:cBhvr>
                                        <p:cTn id="129" dur="500"/>
                                        <p:tgtEl>
                                          <p:spTgt spid="115"/>
                                        </p:tgtEl>
                                      </p:cBhvr>
                                    </p:animEffect>
                                  </p:childTnLst>
                                </p:cTn>
                              </p:par>
                              <p:par>
                                <p:cTn id="130" presetID="22" presetClass="entr" presetSubtype="8" fill="hold" grpId="0" nodeType="withEffect">
                                  <p:stCondLst>
                                    <p:cond delay="0"/>
                                  </p:stCondLst>
                                  <p:childTnLst>
                                    <p:set>
                                      <p:cBhvr>
                                        <p:cTn id="131" dur="1" fill="hold">
                                          <p:stCondLst>
                                            <p:cond delay="0"/>
                                          </p:stCondLst>
                                        </p:cTn>
                                        <p:tgtEl>
                                          <p:spTgt spid="117"/>
                                        </p:tgtEl>
                                        <p:attrNameLst>
                                          <p:attrName>style.visibility</p:attrName>
                                        </p:attrNameLst>
                                      </p:cBhvr>
                                      <p:to>
                                        <p:strVal val="visible"/>
                                      </p:to>
                                    </p:set>
                                    <p:animEffect transition="in" filter="wipe(left)">
                                      <p:cBhvr>
                                        <p:cTn id="132" dur="500"/>
                                        <p:tgtEl>
                                          <p:spTgt spid="117"/>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118"/>
                                        </p:tgtEl>
                                        <p:attrNameLst>
                                          <p:attrName>style.visibility</p:attrName>
                                        </p:attrNameLst>
                                      </p:cBhvr>
                                      <p:to>
                                        <p:strVal val="visible"/>
                                      </p:to>
                                    </p:set>
                                    <p:animEffect transition="in" filter="wipe(left)">
                                      <p:cBhvr>
                                        <p:cTn id="135" dur="500"/>
                                        <p:tgtEl>
                                          <p:spTgt spid="118"/>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119"/>
                                        </p:tgtEl>
                                        <p:attrNameLst>
                                          <p:attrName>style.visibility</p:attrName>
                                        </p:attrNameLst>
                                      </p:cBhvr>
                                      <p:to>
                                        <p:strVal val="visible"/>
                                      </p:to>
                                    </p:set>
                                    <p:animEffect transition="in" filter="wipe(left)">
                                      <p:cBhvr>
                                        <p:cTn id="138" dur="500"/>
                                        <p:tgtEl>
                                          <p:spTgt spid="119"/>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120"/>
                                        </p:tgtEl>
                                        <p:attrNameLst>
                                          <p:attrName>style.visibility</p:attrName>
                                        </p:attrNameLst>
                                      </p:cBhvr>
                                      <p:to>
                                        <p:strVal val="visible"/>
                                      </p:to>
                                    </p:set>
                                    <p:animEffect transition="in" filter="wipe(left)">
                                      <p:cBhvr>
                                        <p:cTn id="141" dur="500"/>
                                        <p:tgtEl>
                                          <p:spTgt spid="120"/>
                                        </p:tgtEl>
                                      </p:cBhvr>
                                    </p:animEffect>
                                  </p:childTnLst>
                                </p:cTn>
                              </p:par>
                              <p:par>
                                <p:cTn id="142" presetID="22" presetClass="entr" presetSubtype="8" fill="hold" grpId="0" nodeType="withEffect">
                                  <p:stCondLst>
                                    <p:cond delay="0"/>
                                  </p:stCondLst>
                                  <p:childTnLst>
                                    <p:set>
                                      <p:cBhvr>
                                        <p:cTn id="143" dur="1" fill="hold">
                                          <p:stCondLst>
                                            <p:cond delay="0"/>
                                          </p:stCondLst>
                                        </p:cTn>
                                        <p:tgtEl>
                                          <p:spTgt spid="121"/>
                                        </p:tgtEl>
                                        <p:attrNameLst>
                                          <p:attrName>style.visibility</p:attrName>
                                        </p:attrNameLst>
                                      </p:cBhvr>
                                      <p:to>
                                        <p:strVal val="visible"/>
                                      </p:to>
                                    </p:set>
                                    <p:animEffect transition="in" filter="wipe(left)">
                                      <p:cBhvr>
                                        <p:cTn id="144" dur="500"/>
                                        <p:tgtEl>
                                          <p:spTgt spid="121"/>
                                        </p:tgtEl>
                                      </p:cBhvr>
                                    </p:animEffect>
                                  </p:childTnLst>
                                </p:cTn>
                              </p:par>
                              <p:par>
                                <p:cTn id="145" presetID="22" presetClass="entr" presetSubtype="8" fill="hold" grpId="0" nodeType="withEffect">
                                  <p:stCondLst>
                                    <p:cond delay="0"/>
                                  </p:stCondLst>
                                  <p:childTnLst>
                                    <p:set>
                                      <p:cBhvr>
                                        <p:cTn id="146" dur="1" fill="hold">
                                          <p:stCondLst>
                                            <p:cond delay="0"/>
                                          </p:stCondLst>
                                        </p:cTn>
                                        <p:tgtEl>
                                          <p:spTgt spid="122"/>
                                        </p:tgtEl>
                                        <p:attrNameLst>
                                          <p:attrName>style.visibility</p:attrName>
                                        </p:attrNameLst>
                                      </p:cBhvr>
                                      <p:to>
                                        <p:strVal val="visible"/>
                                      </p:to>
                                    </p:set>
                                    <p:animEffect transition="in" filter="wipe(left)">
                                      <p:cBhvr>
                                        <p:cTn id="147" dur="500"/>
                                        <p:tgtEl>
                                          <p:spTgt spid="122"/>
                                        </p:tgtEl>
                                      </p:cBhvr>
                                    </p:animEffect>
                                  </p:childTnLst>
                                </p:cTn>
                              </p:par>
                              <p:par>
                                <p:cTn id="148" presetID="22" presetClass="entr" presetSubtype="8" fill="hold" grpId="0" nodeType="withEffect">
                                  <p:stCondLst>
                                    <p:cond delay="0"/>
                                  </p:stCondLst>
                                  <p:childTnLst>
                                    <p:set>
                                      <p:cBhvr>
                                        <p:cTn id="149" dur="1" fill="hold">
                                          <p:stCondLst>
                                            <p:cond delay="0"/>
                                          </p:stCondLst>
                                        </p:cTn>
                                        <p:tgtEl>
                                          <p:spTgt spid="123"/>
                                        </p:tgtEl>
                                        <p:attrNameLst>
                                          <p:attrName>style.visibility</p:attrName>
                                        </p:attrNameLst>
                                      </p:cBhvr>
                                      <p:to>
                                        <p:strVal val="visible"/>
                                      </p:to>
                                    </p:set>
                                    <p:animEffect transition="in" filter="wipe(left)">
                                      <p:cBhvr>
                                        <p:cTn id="150" dur="500"/>
                                        <p:tgtEl>
                                          <p:spTgt spid="123"/>
                                        </p:tgtEl>
                                      </p:cBhvr>
                                    </p:animEffect>
                                  </p:childTnLst>
                                </p:cTn>
                              </p:par>
                              <p:par>
                                <p:cTn id="151" presetID="22" presetClass="entr" presetSubtype="8" fill="hold" grpId="0" nodeType="withEffect">
                                  <p:stCondLst>
                                    <p:cond delay="0"/>
                                  </p:stCondLst>
                                  <p:childTnLst>
                                    <p:set>
                                      <p:cBhvr>
                                        <p:cTn id="152" dur="1" fill="hold">
                                          <p:stCondLst>
                                            <p:cond delay="0"/>
                                          </p:stCondLst>
                                        </p:cTn>
                                        <p:tgtEl>
                                          <p:spTgt spid="124"/>
                                        </p:tgtEl>
                                        <p:attrNameLst>
                                          <p:attrName>style.visibility</p:attrName>
                                        </p:attrNameLst>
                                      </p:cBhvr>
                                      <p:to>
                                        <p:strVal val="visible"/>
                                      </p:to>
                                    </p:set>
                                    <p:animEffect transition="in" filter="wipe(left)">
                                      <p:cBhvr>
                                        <p:cTn id="153" dur="500"/>
                                        <p:tgtEl>
                                          <p:spTgt spid="124"/>
                                        </p:tgtEl>
                                      </p:cBhvr>
                                    </p:animEffect>
                                  </p:childTnLst>
                                </p:cTn>
                              </p:par>
                              <p:par>
                                <p:cTn id="154" presetID="22" presetClass="entr" presetSubtype="8" fill="hold" grpId="0" nodeType="withEffect">
                                  <p:stCondLst>
                                    <p:cond delay="0"/>
                                  </p:stCondLst>
                                  <p:childTnLst>
                                    <p:set>
                                      <p:cBhvr>
                                        <p:cTn id="155" dur="1" fill="hold">
                                          <p:stCondLst>
                                            <p:cond delay="0"/>
                                          </p:stCondLst>
                                        </p:cTn>
                                        <p:tgtEl>
                                          <p:spTgt spid="125"/>
                                        </p:tgtEl>
                                        <p:attrNameLst>
                                          <p:attrName>style.visibility</p:attrName>
                                        </p:attrNameLst>
                                      </p:cBhvr>
                                      <p:to>
                                        <p:strVal val="visible"/>
                                      </p:to>
                                    </p:set>
                                    <p:animEffect transition="in" filter="wipe(left)">
                                      <p:cBhvr>
                                        <p:cTn id="156" dur="500"/>
                                        <p:tgtEl>
                                          <p:spTgt spid="125"/>
                                        </p:tgtEl>
                                      </p:cBhvr>
                                    </p:animEffect>
                                  </p:childTnLst>
                                </p:cTn>
                              </p:par>
                              <p:par>
                                <p:cTn id="157" presetID="22" presetClass="entr" presetSubtype="8" fill="hold" nodeType="withEffect">
                                  <p:stCondLst>
                                    <p:cond delay="0"/>
                                  </p:stCondLst>
                                  <p:childTnLst>
                                    <p:set>
                                      <p:cBhvr>
                                        <p:cTn id="158" dur="1" fill="hold">
                                          <p:stCondLst>
                                            <p:cond delay="0"/>
                                          </p:stCondLst>
                                        </p:cTn>
                                        <p:tgtEl>
                                          <p:spTgt spid="126"/>
                                        </p:tgtEl>
                                        <p:attrNameLst>
                                          <p:attrName>style.visibility</p:attrName>
                                        </p:attrNameLst>
                                      </p:cBhvr>
                                      <p:to>
                                        <p:strVal val="visible"/>
                                      </p:to>
                                    </p:set>
                                    <p:animEffect transition="in" filter="wipe(left)">
                                      <p:cBhvr>
                                        <p:cTn id="159" dur="500"/>
                                        <p:tgtEl>
                                          <p:spTgt spid="126"/>
                                        </p:tgtEl>
                                      </p:cBhvr>
                                    </p:animEffect>
                                  </p:childTnLst>
                                </p:cTn>
                              </p:par>
                              <p:par>
                                <p:cTn id="160" presetID="22" presetClass="entr" presetSubtype="8" fill="hold" grpId="0" nodeType="withEffect">
                                  <p:stCondLst>
                                    <p:cond delay="0"/>
                                  </p:stCondLst>
                                  <p:childTnLst>
                                    <p:set>
                                      <p:cBhvr>
                                        <p:cTn id="161" dur="1" fill="hold">
                                          <p:stCondLst>
                                            <p:cond delay="0"/>
                                          </p:stCondLst>
                                        </p:cTn>
                                        <p:tgtEl>
                                          <p:spTgt spid="127"/>
                                        </p:tgtEl>
                                        <p:attrNameLst>
                                          <p:attrName>style.visibility</p:attrName>
                                        </p:attrNameLst>
                                      </p:cBhvr>
                                      <p:to>
                                        <p:strVal val="visible"/>
                                      </p:to>
                                    </p:set>
                                    <p:animEffect transition="in" filter="wipe(left)">
                                      <p:cBhvr>
                                        <p:cTn id="162" dur="500"/>
                                        <p:tgtEl>
                                          <p:spTgt spid="127"/>
                                        </p:tgtEl>
                                      </p:cBhvr>
                                    </p:animEffect>
                                  </p:childTnLst>
                                </p:cTn>
                              </p:par>
                              <p:par>
                                <p:cTn id="163" presetID="22" presetClass="entr" presetSubtype="8" fill="hold" nodeType="withEffect">
                                  <p:stCondLst>
                                    <p:cond delay="0"/>
                                  </p:stCondLst>
                                  <p:childTnLst>
                                    <p:set>
                                      <p:cBhvr>
                                        <p:cTn id="164" dur="1" fill="hold">
                                          <p:stCondLst>
                                            <p:cond delay="0"/>
                                          </p:stCondLst>
                                        </p:cTn>
                                        <p:tgtEl>
                                          <p:spTgt spid="57"/>
                                        </p:tgtEl>
                                        <p:attrNameLst>
                                          <p:attrName>style.visibility</p:attrName>
                                        </p:attrNameLst>
                                      </p:cBhvr>
                                      <p:to>
                                        <p:strVal val="visible"/>
                                      </p:to>
                                    </p:set>
                                    <p:animEffect transition="in" filter="wipe(left)">
                                      <p:cBhvr>
                                        <p:cTn id="16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9" grpId="0" animBg="1"/>
      <p:bldP spid="56" grpId="0" animBg="1"/>
      <p:bldP spid="60" grpId="0" animBg="1"/>
      <p:bldP spid="64" grpId="0" animBg="1"/>
      <p:bldP spid="66" grpId="0" animBg="1"/>
      <p:bldP spid="68" grpId="0" animBg="1"/>
      <p:bldP spid="72" grpId="0"/>
      <p:bldP spid="74" grpId="0"/>
      <p:bldP spid="12" grpId="0" animBg="1"/>
      <p:bldP spid="78" grpId="0"/>
      <p:bldP spid="80" grpId="0"/>
      <p:bldP spid="90" grpId="0" animBg="1"/>
      <p:bldP spid="91" grpId="0" animBg="1"/>
      <p:bldP spid="92" grpId="0" animBg="1"/>
      <p:bldP spid="94" grpId="0" animBg="1"/>
      <p:bldP spid="96" grpId="0" animBg="1"/>
      <p:bldP spid="98" grpId="0" animBg="1"/>
      <p:bldP spid="100" grpId="0" animBg="1"/>
      <p:bldP spid="101" grpId="0" animBg="1"/>
      <p:bldP spid="103" grpId="0" animBg="1"/>
      <p:bldP spid="104" grpId="0" animBg="1"/>
      <p:bldP spid="105" grpId="0" animBg="1"/>
      <p:bldP spid="106" grpId="0" animBg="1"/>
      <p:bldP spid="108" grpId="0"/>
      <p:bldP spid="111" grpId="0"/>
      <p:bldP spid="112" grpId="0" animBg="1"/>
      <p:bldP spid="114" grpId="0" animBg="1"/>
      <p:bldP spid="115"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34"/>
          <p:cNvSpPr/>
          <p:nvPr/>
        </p:nvSpPr>
        <p:spPr>
          <a:xfrm>
            <a:off x="5264375" y="1967950"/>
            <a:ext cx="2769600" cy="1758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lang="en-US">
              <a:solidFill>
                <a:schemeClr val="tx1"/>
              </a:solidFill>
            </a:endParaRPr>
          </a:p>
        </p:txBody>
      </p:sp>
      <p:sp>
        <p:nvSpPr>
          <p:cNvPr id="686" name="Google Shape;686;p34"/>
          <p:cNvSpPr/>
          <p:nvPr/>
        </p:nvSpPr>
        <p:spPr>
          <a:xfrm>
            <a:off x="1110125" y="1967900"/>
            <a:ext cx="2769600" cy="17589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4"/>
          <p:cNvSpPr txBox="1">
            <a:spLocks noGrp="1"/>
          </p:cNvSpPr>
          <p:nvPr>
            <p:ph type="title"/>
          </p:nvPr>
        </p:nvSpPr>
        <p:spPr>
          <a:prstGeom prst="rect">
            <a:avLst/>
          </a:prstGeom>
        </p:spPr>
        <p:txBody>
          <a:bodyPr spcFirstLastPara="1" wrap="square" lIns="90000" tIns="91425" rIns="91425" bIns="91425" anchor="t" anchorCtr="0">
            <a:noAutofit/>
          </a:bodyPr>
          <a:lstStyle/>
          <a:p>
            <a:r>
              <a:rPr lang="en-GB"/>
              <a:t>EVALUATION</a:t>
            </a:r>
            <a:endParaRPr/>
          </a:p>
        </p:txBody>
      </p:sp>
      <p:sp>
        <p:nvSpPr>
          <p:cNvPr id="688" name="Google Shape;688;p34"/>
          <p:cNvSpPr txBox="1">
            <a:spLocks noGrp="1"/>
          </p:cNvSpPr>
          <p:nvPr>
            <p:ph type="subTitle" idx="1"/>
          </p:nvPr>
        </p:nvSpPr>
        <p:spPr>
          <a:prstGeom prst="rect">
            <a:avLst/>
          </a:prstGeom>
        </p:spPr>
        <p:txBody>
          <a:bodyPr spcFirstLastPara="1" wrap="square" lIns="162000" tIns="162000" rIns="162000" bIns="162000" anchor="ctr" anchorCtr="0">
            <a:noAutofit/>
          </a:bodyPr>
          <a:lstStyle/>
          <a:p>
            <a:pPr marL="0" indent="0"/>
            <a:r>
              <a:rPr lang="en-GB">
                <a:solidFill>
                  <a:schemeClr val="accent1"/>
                </a:solidFill>
              </a:rPr>
              <a:t>Fast and consistent</a:t>
            </a:r>
          </a:p>
          <a:p>
            <a:pPr marL="0" indent="0">
              <a:lnSpc>
                <a:spcPct val="114999"/>
              </a:lnSpc>
            </a:pPr>
            <a:r>
              <a:rPr lang="en-GB">
                <a:solidFill>
                  <a:schemeClr val="accent1"/>
                </a:solidFill>
              </a:rPr>
              <a:t>Easy to setup &amp; use</a:t>
            </a:r>
          </a:p>
          <a:p>
            <a:pPr marL="0" indent="0">
              <a:lnSpc>
                <a:spcPct val="114999"/>
              </a:lnSpc>
            </a:pPr>
            <a:r>
              <a:rPr lang="en-GB">
                <a:solidFill>
                  <a:schemeClr val="accent1"/>
                </a:solidFill>
              </a:rPr>
              <a:t>Redis Streams</a:t>
            </a:r>
          </a:p>
        </p:txBody>
      </p:sp>
      <p:sp>
        <p:nvSpPr>
          <p:cNvPr id="689" name="Google Shape;689;p34"/>
          <p:cNvSpPr txBox="1">
            <a:spLocks noGrp="1"/>
          </p:cNvSpPr>
          <p:nvPr>
            <p:ph type="subTitle" idx="2"/>
          </p:nvPr>
        </p:nvSpPr>
        <p:spPr>
          <a:xfrm>
            <a:off x="5281261" y="2400062"/>
            <a:ext cx="2769600" cy="1090800"/>
          </a:xfrm>
          <a:prstGeom prst="rect">
            <a:avLst/>
          </a:prstGeom>
          <a:noFill/>
        </p:spPr>
        <p:txBody>
          <a:bodyPr spcFirstLastPara="1" wrap="square" lIns="162000" tIns="162000" rIns="162000" bIns="162000" anchor="ctr" anchorCtr="0">
            <a:noAutofit/>
          </a:bodyPr>
          <a:lstStyle/>
          <a:p>
            <a:pPr marL="0" indent="0"/>
            <a:r>
              <a:rPr lang="en-GB"/>
              <a:t>Weak database persistence Hard to manage complex data.</a:t>
            </a:r>
          </a:p>
        </p:txBody>
      </p:sp>
      <p:sp>
        <p:nvSpPr>
          <p:cNvPr id="692" name="Google Shape;692;p34"/>
          <p:cNvSpPr txBox="1">
            <a:spLocks noGrp="1"/>
          </p:cNvSpPr>
          <p:nvPr>
            <p:ph type="subTitle" idx="4"/>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Advantages</a:t>
            </a:r>
          </a:p>
        </p:txBody>
      </p:sp>
      <p:sp>
        <p:nvSpPr>
          <p:cNvPr id="693" name="Google Shape;693;p34"/>
          <p:cNvSpPr txBox="1">
            <a:spLocks noGrp="1"/>
          </p:cNvSpPr>
          <p:nvPr>
            <p:ph type="subTitle" idx="5"/>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tx1"/>
                </a:solidFill>
              </a:rPr>
              <a:t>Disadvantages</a:t>
            </a:r>
          </a:p>
        </p:txBody>
      </p:sp>
      <p:sp>
        <p:nvSpPr>
          <p:cNvPr id="690" name="Google Shape;690;p34"/>
          <p:cNvSpPr/>
          <p:nvPr/>
        </p:nvSpPr>
        <p:spPr>
          <a:xfrm>
            <a:off x="7700999" y="3393348"/>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solidFill>
                <a:schemeClr val="tx1"/>
              </a:solidFill>
            </a:endParaRPr>
          </a:p>
        </p:txBody>
      </p:sp>
      <p:sp>
        <p:nvSpPr>
          <p:cNvPr id="691" name="Google Shape;691;p34"/>
          <p:cNvSpPr/>
          <p:nvPr/>
        </p:nvSpPr>
        <p:spPr>
          <a:xfrm>
            <a:off x="3546674" y="3392810"/>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338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F3C8C8"/>
            </a:gs>
            <a:gs pos="0">
              <a:schemeClr val="accent1">
                <a:lumMod val="5000"/>
                <a:lumOff val="95000"/>
              </a:schemeClr>
            </a:gs>
            <a:gs pos="51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Shape 1238"/>
        <p:cNvGrpSpPr/>
        <p:nvPr/>
      </p:nvGrpSpPr>
      <p:grpSpPr>
        <a:xfrm>
          <a:off x="0" y="0"/>
          <a:ext cx="0" cy="0"/>
          <a:chOff x="0" y="0"/>
          <a:chExt cx="0" cy="0"/>
        </a:xfrm>
      </p:grpSpPr>
      <p:sp>
        <p:nvSpPr>
          <p:cNvPr id="1239" name="Google Shape;1239;p54"/>
          <p:cNvSpPr txBox="1">
            <a:spLocks noGrp="1"/>
          </p:cNvSpPr>
          <p:nvPr>
            <p:ph type="title"/>
          </p:nvPr>
        </p:nvSpPr>
        <p:spPr>
          <a:xfrm>
            <a:off x="553726" y="719675"/>
            <a:ext cx="4018273" cy="113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7200"/>
              <a:t>THANKS </a:t>
            </a:r>
            <a:br>
              <a:rPr lang="en-GB" sz="7200"/>
            </a:br>
            <a:endParaRPr lang="en-US" sz="7200"/>
          </a:p>
        </p:txBody>
      </p:sp>
      <p:pic>
        <p:nvPicPr>
          <p:cNvPr id="9" name="Picture 8">
            <a:extLst>
              <a:ext uri="{FF2B5EF4-FFF2-40B4-BE49-F238E27FC236}">
                <a16:creationId xmlns:a16="http://schemas.microsoft.com/office/drawing/2014/main" id="{92FA7C92-3E40-4E34-8DB5-29AADCA30526}"/>
              </a:ext>
            </a:extLst>
          </p:cNvPr>
          <p:cNvPicPr>
            <a:picLocks noChangeAspect="1"/>
          </p:cNvPicPr>
          <p:nvPr/>
        </p:nvPicPr>
        <p:blipFill>
          <a:blip r:embed="rId3"/>
          <a:stretch>
            <a:fillRect/>
          </a:stretch>
        </p:blipFill>
        <p:spPr>
          <a:xfrm>
            <a:off x="4590415" y="3371798"/>
            <a:ext cx="4553585" cy="743054"/>
          </a:xfrm>
          <a:prstGeom prst="rect">
            <a:avLst/>
          </a:prstGeom>
        </p:spPr>
      </p:pic>
      <p:pic>
        <p:nvPicPr>
          <p:cNvPr id="26" name="Graphic 25">
            <a:extLst>
              <a:ext uri="{FF2B5EF4-FFF2-40B4-BE49-F238E27FC236}">
                <a16:creationId xmlns:a16="http://schemas.microsoft.com/office/drawing/2014/main" id="{DDBD373C-31B3-40AB-9106-60416924A0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14781" y="1427766"/>
            <a:ext cx="3239369" cy="2783267"/>
          </a:xfrm>
          <a:prstGeom prst="rect">
            <a:avLst/>
          </a:prstGeom>
        </p:spPr>
      </p:pic>
      <p:pic>
        <p:nvPicPr>
          <p:cNvPr id="10" name="Picture 9">
            <a:extLst>
              <a:ext uri="{FF2B5EF4-FFF2-40B4-BE49-F238E27FC236}">
                <a16:creationId xmlns:a16="http://schemas.microsoft.com/office/drawing/2014/main" id="{619FCF0E-2B18-47E4-9F8A-17191E1AFF84}"/>
              </a:ext>
            </a:extLst>
          </p:cNvPr>
          <p:cNvPicPr>
            <a:picLocks noChangeAspect="1"/>
          </p:cNvPicPr>
          <p:nvPr/>
        </p:nvPicPr>
        <p:blipFill>
          <a:blip r:embed="rId6"/>
          <a:stretch>
            <a:fillRect/>
          </a:stretch>
        </p:blipFill>
        <p:spPr>
          <a:xfrm>
            <a:off x="1037953" y="2683141"/>
            <a:ext cx="2991267" cy="1219370"/>
          </a:xfrm>
          <a:prstGeom prst="rect">
            <a:avLst/>
          </a:prstGeom>
        </p:spPr>
      </p:pic>
      <p:pic>
        <p:nvPicPr>
          <p:cNvPr id="3" name="Picture 2">
            <a:extLst>
              <a:ext uri="{FF2B5EF4-FFF2-40B4-BE49-F238E27FC236}">
                <a16:creationId xmlns:a16="http://schemas.microsoft.com/office/drawing/2014/main" id="{8ABC6A12-E83F-4125-9E0E-13B27D8BE9A1}"/>
              </a:ext>
            </a:extLst>
          </p:cNvPr>
          <p:cNvPicPr>
            <a:picLocks noChangeAspect="1"/>
          </p:cNvPicPr>
          <p:nvPr/>
        </p:nvPicPr>
        <p:blipFill>
          <a:blip r:embed="rId7"/>
          <a:stretch>
            <a:fillRect/>
          </a:stretch>
        </p:blipFill>
        <p:spPr>
          <a:xfrm>
            <a:off x="6012289" y="-15466"/>
            <a:ext cx="1405782" cy="1300641"/>
          </a:xfrm>
          <a:prstGeom prst="rect">
            <a:avLst/>
          </a:prstGeom>
        </p:spPr>
      </p:pic>
      <p:sp>
        <p:nvSpPr>
          <p:cNvPr id="7" name="Google Shape;1239;p54">
            <a:extLst>
              <a:ext uri="{FF2B5EF4-FFF2-40B4-BE49-F238E27FC236}">
                <a16:creationId xmlns:a16="http://schemas.microsoft.com/office/drawing/2014/main" id="{CB353101-7DA2-4B78-AAB2-0E10E0B3DD4F}"/>
              </a:ext>
            </a:extLst>
          </p:cNvPr>
          <p:cNvSpPr txBox="1">
            <a:spLocks/>
          </p:cNvSpPr>
          <p:nvPr/>
        </p:nvSpPr>
        <p:spPr>
          <a:xfrm>
            <a:off x="572142" y="1581637"/>
            <a:ext cx="4018273" cy="113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700"/>
              <a:buFont typeface="Righteous"/>
              <a:buNone/>
              <a:defRPr sz="6000" b="1" i="0" u="none" strike="noStrike" cap="none">
                <a:solidFill>
                  <a:schemeClr val="lt1"/>
                </a:solidFill>
                <a:latin typeface="Righteous"/>
                <a:ea typeface="Righteous"/>
                <a:cs typeface="Righteous"/>
                <a:sym typeface="Righteous"/>
              </a:defRPr>
            </a:lvl1pPr>
            <a:lvl2pPr marR="0" lvl="1" algn="l" rtl="0">
              <a:lnSpc>
                <a:spcPct val="100000"/>
              </a:lnSpc>
              <a:spcBef>
                <a:spcPts val="0"/>
              </a:spcBef>
              <a:spcAft>
                <a:spcPts val="0"/>
              </a:spcAft>
              <a:buClr>
                <a:schemeClr val="dk1"/>
              </a:buClr>
              <a:buSzPts val="4000"/>
              <a:buFont typeface="Righteous"/>
              <a:buNone/>
              <a:defRPr sz="4000" b="1" i="0" u="none" strike="noStrike" cap="none">
                <a:solidFill>
                  <a:schemeClr val="dk1"/>
                </a:solidFill>
                <a:latin typeface="Righteous"/>
                <a:ea typeface="Righteous"/>
                <a:cs typeface="Righteous"/>
                <a:sym typeface="Righteous"/>
              </a:defRPr>
            </a:lvl2pPr>
            <a:lvl3pPr marR="0" lvl="2" algn="l" rtl="0">
              <a:lnSpc>
                <a:spcPct val="100000"/>
              </a:lnSpc>
              <a:spcBef>
                <a:spcPts val="0"/>
              </a:spcBef>
              <a:spcAft>
                <a:spcPts val="0"/>
              </a:spcAft>
              <a:buClr>
                <a:schemeClr val="dk1"/>
              </a:buClr>
              <a:buSzPts val="4000"/>
              <a:buFont typeface="Righteous"/>
              <a:buNone/>
              <a:defRPr sz="4000" b="1" i="0" u="none" strike="noStrike" cap="none">
                <a:solidFill>
                  <a:schemeClr val="dk1"/>
                </a:solidFill>
                <a:latin typeface="Righteous"/>
                <a:ea typeface="Righteous"/>
                <a:cs typeface="Righteous"/>
                <a:sym typeface="Righteous"/>
              </a:defRPr>
            </a:lvl3pPr>
            <a:lvl4pPr marR="0" lvl="3" algn="l" rtl="0">
              <a:lnSpc>
                <a:spcPct val="100000"/>
              </a:lnSpc>
              <a:spcBef>
                <a:spcPts val="0"/>
              </a:spcBef>
              <a:spcAft>
                <a:spcPts val="0"/>
              </a:spcAft>
              <a:buClr>
                <a:schemeClr val="dk1"/>
              </a:buClr>
              <a:buSzPts val="4000"/>
              <a:buFont typeface="Righteous"/>
              <a:buNone/>
              <a:defRPr sz="4000" b="1" i="0" u="none" strike="noStrike" cap="none">
                <a:solidFill>
                  <a:schemeClr val="dk1"/>
                </a:solidFill>
                <a:latin typeface="Righteous"/>
                <a:ea typeface="Righteous"/>
                <a:cs typeface="Righteous"/>
                <a:sym typeface="Righteous"/>
              </a:defRPr>
            </a:lvl4pPr>
            <a:lvl5pPr marR="0" lvl="4" algn="l" rtl="0">
              <a:lnSpc>
                <a:spcPct val="100000"/>
              </a:lnSpc>
              <a:spcBef>
                <a:spcPts val="0"/>
              </a:spcBef>
              <a:spcAft>
                <a:spcPts val="0"/>
              </a:spcAft>
              <a:buClr>
                <a:schemeClr val="dk1"/>
              </a:buClr>
              <a:buSzPts val="4000"/>
              <a:buFont typeface="Righteous"/>
              <a:buNone/>
              <a:defRPr sz="4000" b="1" i="0" u="none" strike="noStrike" cap="none">
                <a:solidFill>
                  <a:schemeClr val="dk1"/>
                </a:solidFill>
                <a:latin typeface="Righteous"/>
                <a:ea typeface="Righteous"/>
                <a:cs typeface="Righteous"/>
                <a:sym typeface="Righteous"/>
              </a:defRPr>
            </a:lvl5pPr>
            <a:lvl6pPr marR="0" lvl="5" algn="l" rtl="0">
              <a:lnSpc>
                <a:spcPct val="100000"/>
              </a:lnSpc>
              <a:spcBef>
                <a:spcPts val="0"/>
              </a:spcBef>
              <a:spcAft>
                <a:spcPts val="0"/>
              </a:spcAft>
              <a:buClr>
                <a:schemeClr val="dk1"/>
              </a:buClr>
              <a:buSzPts val="4000"/>
              <a:buFont typeface="Righteous"/>
              <a:buNone/>
              <a:defRPr sz="4000" b="1" i="0" u="none" strike="noStrike" cap="none">
                <a:solidFill>
                  <a:schemeClr val="dk1"/>
                </a:solidFill>
                <a:latin typeface="Righteous"/>
                <a:ea typeface="Righteous"/>
                <a:cs typeface="Righteous"/>
                <a:sym typeface="Righteous"/>
              </a:defRPr>
            </a:lvl6pPr>
            <a:lvl7pPr marR="0" lvl="6" algn="l" rtl="0">
              <a:lnSpc>
                <a:spcPct val="100000"/>
              </a:lnSpc>
              <a:spcBef>
                <a:spcPts val="0"/>
              </a:spcBef>
              <a:spcAft>
                <a:spcPts val="0"/>
              </a:spcAft>
              <a:buClr>
                <a:schemeClr val="dk1"/>
              </a:buClr>
              <a:buSzPts val="4000"/>
              <a:buFont typeface="Righteous"/>
              <a:buNone/>
              <a:defRPr sz="4000" b="1" i="0" u="none" strike="noStrike" cap="none">
                <a:solidFill>
                  <a:schemeClr val="dk1"/>
                </a:solidFill>
                <a:latin typeface="Righteous"/>
                <a:ea typeface="Righteous"/>
                <a:cs typeface="Righteous"/>
                <a:sym typeface="Righteous"/>
              </a:defRPr>
            </a:lvl7pPr>
            <a:lvl8pPr marR="0" lvl="7" algn="l" rtl="0">
              <a:lnSpc>
                <a:spcPct val="100000"/>
              </a:lnSpc>
              <a:spcBef>
                <a:spcPts val="0"/>
              </a:spcBef>
              <a:spcAft>
                <a:spcPts val="0"/>
              </a:spcAft>
              <a:buClr>
                <a:schemeClr val="dk1"/>
              </a:buClr>
              <a:buSzPts val="4000"/>
              <a:buFont typeface="Righteous"/>
              <a:buNone/>
              <a:defRPr sz="4000" b="1" i="0" u="none" strike="noStrike" cap="none">
                <a:solidFill>
                  <a:schemeClr val="dk1"/>
                </a:solidFill>
                <a:latin typeface="Righteous"/>
                <a:ea typeface="Righteous"/>
                <a:cs typeface="Righteous"/>
                <a:sym typeface="Righteous"/>
              </a:defRPr>
            </a:lvl8pPr>
            <a:lvl9pPr marR="0" lvl="8" algn="l" rtl="0">
              <a:lnSpc>
                <a:spcPct val="100000"/>
              </a:lnSpc>
              <a:spcBef>
                <a:spcPts val="0"/>
              </a:spcBef>
              <a:spcAft>
                <a:spcPts val="0"/>
              </a:spcAft>
              <a:buClr>
                <a:schemeClr val="dk1"/>
              </a:buClr>
              <a:buSzPts val="4000"/>
              <a:buFont typeface="Righteous"/>
              <a:buNone/>
              <a:defRPr sz="4000" b="1" i="0" u="none" strike="noStrike" cap="none">
                <a:solidFill>
                  <a:schemeClr val="dk1"/>
                </a:solidFill>
                <a:latin typeface="Righteous"/>
                <a:ea typeface="Righteous"/>
                <a:cs typeface="Righteous"/>
                <a:sym typeface="Righteous"/>
              </a:defRPr>
            </a:lvl9pPr>
          </a:lstStyle>
          <a:p>
            <a:r>
              <a:rPr lang="en-GB" sz="4800"/>
              <a:t>for listening!</a:t>
            </a:r>
          </a:p>
        </p:txBody>
      </p:sp>
      <p:pic>
        <p:nvPicPr>
          <p:cNvPr id="4" name="Picture 3" descr="Shape&#10;&#10;Description automatically generated with low confidence">
            <a:extLst>
              <a:ext uri="{FF2B5EF4-FFF2-40B4-BE49-F238E27FC236}">
                <a16:creationId xmlns:a16="http://schemas.microsoft.com/office/drawing/2014/main" id="{30AD2C2D-E886-4F9C-AC74-E2F852A05B6A}"/>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Effect>
                      <a14:colorTemperature colorTemp="4700"/>
                    </a14:imgEffect>
                    <a14:imgEffect>
                      <a14:saturation sat="400000"/>
                    </a14:imgEffect>
                  </a14:imgLayer>
                </a14:imgProps>
              </a:ext>
            </a:extLst>
          </a:blip>
          <a:stretch>
            <a:fillRect/>
          </a:stretch>
        </p:blipFill>
        <p:spPr>
          <a:xfrm>
            <a:off x="1727632" y="2505383"/>
            <a:ext cx="1338135" cy="1338135"/>
          </a:xfrm>
          <a:prstGeom prst="rect">
            <a:avLst/>
          </a:prstGeom>
        </p:spPr>
      </p:pic>
    </p:spTree>
    <p:extLst>
      <p:ext uri="{BB962C8B-B14F-4D97-AF65-F5344CB8AC3E}">
        <p14:creationId xmlns:p14="http://schemas.microsoft.com/office/powerpoint/2010/main" val="825132205"/>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5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REDIS</a:t>
            </a:r>
            <a:endParaRPr/>
          </a:p>
        </p:txBody>
      </p:sp>
      <p:sp>
        <p:nvSpPr>
          <p:cNvPr id="1222" name="Google Shape;1222;p53"/>
          <p:cNvSpPr/>
          <p:nvPr/>
        </p:nvSpPr>
        <p:spPr>
          <a:xfrm flipH="1">
            <a:off x="8423198" y="4"/>
            <a:ext cx="447402" cy="1326772"/>
          </a:xfrm>
          <a:custGeom>
            <a:avLst/>
            <a:gdLst/>
            <a:ahLst/>
            <a:cxnLst/>
            <a:rect l="l" t="t" r="r" b="b"/>
            <a:pathLst>
              <a:path w="25047" h="27631" extrusionOk="0">
                <a:moveTo>
                  <a:pt x="0" y="1"/>
                </a:moveTo>
                <a:lnTo>
                  <a:pt x="0" y="27630"/>
                </a:lnTo>
                <a:lnTo>
                  <a:pt x="25046" y="27630"/>
                </a:lnTo>
                <a:lnTo>
                  <a:pt x="2504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3" name="Google Shape;1223;p53"/>
          <p:cNvGrpSpPr/>
          <p:nvPr/>
        </p:nvGrpSpPr>
        <p:grpSpPr>
          <a:xfrm>
            <a:off x="8556624" y="701073"/>
            <a:ext cx="180564" cy="431367"/>
            <a:chOff x="8803899" y="686838"/>
            <a:chExt cx="180564" cy="431367"/>
          </a:xfrm>
        </p:grpSpPr>
        <p:sp>
          <p:nvSpPr>
            <p:cNvPr id="1224" name="Google Shape;1224;p53"/>
            <p:cNvSpPr/>
            <p:nvPr/>
          </p:nvSpPr>
          <p:spPr>
            <a:xfrm>
              <a:off x="8803899" y="686838"/>
              <a:ext cx="180564" cy="181630"/>
            </a:xfrm>
            <a:custGeom>
              <a:avLst/>
              <a:gdLst/>
              <a:ahLst/>
              <a:cxnLst/>
              <a:rect l="l" t="t" r="r" b="b"/>
              <a:pathLst>
                <a:path w="5077" h="5107" extrusionOk="0">
                  <a:moveTo>
                    <a:pt x="973" y="1"/>
                  </a:moveTo>
                  <a:lnTo>
                    <a:pt x="1" y="1004"/>
                  </a:lnTo>
                  <a:lnTo>
                    <a:pt x="1551" y="2554"/>
                  </a:lnTo>
                  <a:lnTo>
                    <a:pt x="1" y="4104"/>
                  </a:lnTo>
                  <a:lnTo>
                    <a:pt x="973" y="5107"/>
                  </a:lnTo>
                  <a:lnTo>
                    <a:pt x="2554" y="3557"/>
                  </a:lnTo>
                  <a:lnTo>
                    <a:pt x="4104" y="5107"/>
                  </a:lnTo>
                  <a:lnTo>
                    <a:pt x="5077" y="4104"/>
                  </a:lnTo>
                  <a:lnTo>
                    <a:pt x="3557" y="2554"/>
                  </a:lnTo>
                  <a:lnTo>
                    <a:pt x="5077" y="1004"/>
                  </a:lnTo>
                  <a:lnTo>
                    <a:pt x="4104" y="1"/>
                  </a:lnTo>
                  <a:lnTo>
                    <a:pt x="2554" y="1520"/>
                  </a:lnTo>
                  <a:lnTo>
                    <a:pt x="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3"/>
            <p:cNvSpPr/>
            <p:nvPr/>
          </p:nvSpPr>
          <p:spPr>
            <a:xfrm>
              <a:off x="8803899" y="937642"/>
              <a:ext cx="180564" cy="180564"/>
            </a:xfrm>
            <a:custGeom>
              <a:avLst/>
              <a:gdLst/>
              <a:ahLst/>
              <a:cxnLst/>
              <a:rect l="l" t="t" r="r" b="b"/>
              <a:pathLst>
                <a:path w="5077" h="5077" extrusionOk="0">
                  <a:moveTo>
                    <a:pt x="973" y="0"/>
                  </a:moveTo>
                  <a:lnTo>
                    <a:pt x="1" y="973"/>
                  </a:lnTo>
                  <a:lnTo>
                    <a:pt x="1551" y="2523"/>
                  </a:lnTo>
                  <a:lnTo>
                    <a:pt x="1" y="4043"/>
                  </a:lnTo>
                  <a:lnTo>
                    <a:pt x="973" y="5076"/>
                  </a:lnTo>
                  <a:lnTo>
                    <a:pt x="2554" y="3526"/>
                  </a:lnTo>
                  <a:lnTo>
                    <a:pt x="4104" y="5076"/>
                  </a:lnTo>
                  <a:lnTo>
                    <a:pt x="5077" y="4043"/>
                  </a:lnTo>
                  <a:lnTo>
                    <a:pt x="3557" y="2523"/>
                  </a:lnTo>
                  <a:lnTo>
                    <a:pt x="5077" y="973"/>
                  </a:lnTo>
                  <a:lnTo>
                    <a:pt x="4104" y="0"/>
                  </a:lnTo>
                  <a:lnTo>
                    <a:pt x="2554" y="1520"/>
                  </a:lnTo>
                  <a:lnTo>
                    <a:pt x="9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1215;p53">
            <a:extLst>
              <a:ext uri="{FF2B5EF4-FFF2-40B4-BE49-F238E27FC236}">
                <a16:creationId xmlns:a16="http://schemas.microsoft.com/office/drawing/2014/main" id="{711A9ED4-F9AF-4CFF-8A72-13D6B00C2B7B}"/>
              </a:ext>
            </a:extLst>
          </p:cNvPr>
          <p:cNvGrpSpPr/>
          <p:nvPr/>
        </p:nvGrpSpPr>
        <p:grpSpPr>
          <a:xfrm>
            <a:off x="571484" y="1489382"/>
            <a:ext cx="4091472" cy="3116194"/>
            <a:chOff x="1096545" y="1142417"/>
            <a:chExt cx="3753300" cy="2858631"/>
          </a:xfrm>
        </p:grpSpPr>
        <p:sp>
          <p:nvSpPr>
            <p:cNvPr id="33" name="Google Shape;1216;p53">
              <a:extLst>
                <a:ext uri="{FF2B5EF4-FFF2-40B4-BE49-F238E27FC236}">
                  <a16:creationId xmlns:a16="http://schemas.microsoft.com/office/drawing/2014/main" id="{1A0EA837-DAB9-4D5B-B05A-68DDE5829808}"/>
                </a:ext>
              </a:extLst>
            </p:cNvPr>
            <p:cNvSpPr/>
            <p:nvPr/>
          </p:nvSpPr>
          <p:spPr>
            <a:xfrm>
              <a:off x="1096545" y="1142417"/>
              <a:ext cx="3753300" cy="2374500"/>
            </a:xfrm>
            <a:prstGeom prst="roundRect">
              <a:avLst>
                <a:gd name="adj" fmla="val 3857"/>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17;p53">
              <a:extLst>
                <a:ext uri="{FF2B5EF4-FFF2-40B4-BE49-F238E27FC236}">
                  <a16:creationId xmlns:a16="http://schemas.microsoft.com/office/drawing/2014/main" id="{B2CA0FA2-2F40-4004-81D4-375588A332FD}"/>
                </a:ext>
              </a:extLst>
            </p:cNvPr>
            <p:cNvSpPr/>
            <p:nvPr/>
          </p:nvSpPr>
          <p:spPr>
            <a:xfrm>
              <a:off x="1122064" y="1168285"/>
              <a:ext cx="3702300" cy="2322900"/>
            </a:xfrm>
            <a:prstGeom prst="roundRect">
              <a:avLst>
                <a:gd name="adj" fmla="val 3282"/>
              </a:avLst>
            </a:prstGeom>
            <a:solidFill>
              <a:schemeClr val="accen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18;p53">
              <a:extLst>
                <a:ext uri="{FF2B5EF4-FFF2-40B4-BE49-F238E27FC236}">
                  <a16:creationId xmlns:a16="http://schemas.microsoft.com/office/drawing/2014/main" id="{35F3984A-39CF-4D68-896D-AA9C8F2445B5}"/>
                </a:ext>
              </a:extLst>
            </p:cNvPr>
            <p:cNvSpPr/>
            <p:nvPr/>
          </p:nvSpPr>
          <p:spPr>
            <a:xfrm>
              <a:off x="1225480" y="1262321"/>
              <a:ext cx="3498600" cy="2133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19;p53">
              <a:extLst>
                <a:ext uri="{FF2B5EF4-FFF2-40B4-BE49-F238E27FC236}">
                  <a16:creationId xmlns:a16="http://schemas.microsoft.com/office/drawing/2014/main" id="{E470F57D-DDD7-41B6-84D8-D12998899E0F}"/>
                </a:ext>
              </a:extLst>
            </p:cNvPr>
            <p:cNvSpPr/>
            <p:nvPr/>
          </p:nvSpPr>
          <p:spPr>
            <a:xfrm>
              <a:off x="2330755" y="3516985"/>
              <a:ext cx="1281701" cy="484063"/>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solidFill>
              <a:schemeClr val="accent1"/>
            </a:solidFill>
            <a:ln w="9525" cap="flat" cmpd="sng">
              <a:solidFill>
                <a:srgbClr val="FFFFFF"/>
              </a:solidFill>
              <a:prstDash val="solid"/>
              <a:round/>
              <a:headEnd type="none" w="med" len="med"/>
              <a:tailEnd type="none" w="med" len="med"/>
            </a:ln>
          </p:spPr>
        </p:sp>
        <p:cxnSp>
          <p:nvCxnSpPr>
            <p:cNvPr id="37" name="Google Shape;1220;p53">
              <a:extLst>
                <a:ext uri="{FF2B5EF4-FFF2-40B4-BE49-F238E27FC236}">
                  <a16:creationId xmlns:a16="http://schemas.microsoft.com/office/drawing/2014/main" id="{35972795-38C0-4971-AB7A-DEA4D35819E5}"/>
                </a:ext>
              </a:extLst>
            </p:cNvPr>
            <p:cNvCxnSpPr/>
            <p:nvPr/>
          </p:nvCxnSpPr>
          <p:spPr>
            <a:xfrm>
              <a:off x="2344607" y="3955236"/>
              <a:ext cx="1263300" cy="0"/>
            </a:xfrm>
            <a:prstGeom prst="straightConnector1">
              <a:avLst/>
            </a:prstGeom>
            <a:noFill/>
            <a:ln w="9525" cap="flat" cmpd="sng">
              <a:solidFill>
                <a:schemeClr val="lt1"/>
              </a:solidFill>
              <a:prstDash val="solid"/>
              <a:round/>
              <a:headEnd type="none" w="med" len="med"/>
              <a:tailEnd type="none" w="med" len="med"/>
            </a:ln>
          </p:spPr>
        </p:cxnSp>
      </p:grpSp>
      <p:pic>
        <p:nvPicPr>
          <p:cNvPr id="38" name="Google Shape;1221;p53">
            <a:extLst>
              <a:ext uri="{FF2B5EF4-FFF2-40B4-BE49-F238E27FC236}">
                <a16:creationId xmlns:a16="http://schemas.microsoft.com/office/drawing/2014/main" id="{7F3DC24A-0C9E-48FE-B4D4-553CD9F35649}"/>
              </a:ext>
            </a:extLst>
          </p:cNvPr>
          <p:cNvPicPr preferRelativeResize="0"/>
          <p:nvPr/>
        </p:nvPicPr>
        <p:blipFill>
          <a:blip r:embed="rId3">
            <a:alphaModFix/>
          </a:blip>
          <a:stretch>
            <a:fillRect/>
          </a:stretch>
        </p:blipFill>
        <p:spPr>
          <a:xfrm>
            <a:off x="712026" y="1620093"/>
            <a:ext cx="3813757" cy="2325564"/>
          </a:xfrm>
          <a:prstGeom prst="rect">
            <a:avLst/>
          </a:prstGeom>
          <a:noFill/>
          <a:ln>
            <a:noFill/>
          </a:ln>
        </p:spPr>
      </p:pic>
      <p:pic>
        <p:nvPicPr>
          <p:cNvPr id="39" name="Picture 38">
            <a:extLst>
              <a:ext uri="{FF2B5EF4-FFF2-40B4-BE49-F238E27FC236}">
                <a16:creationId xmlns:a16="http://schemas.microsoft.com/office/drawing/2014/main" id="{5EB5B43D-82FB-4A10-A7DA-F178CFB24670}"/>
              </a:ext>
            </a:extLst>
          </p:cNvPr>
          <p:cNvPicPr>
            <a:picLocks noChangeAspect="1"/>
          </p:cNvPicPr>
          <p:nvPr/>
        </p:nvPicPr>
        <p:blipFill>
          <a:blip r:embed="rId4"/>
          <a:stretch>
            <a:fillRect/>
          </a:stretch>
        </p:blipFill>
        <p:spPr>
          <a:xfrm>
            <a:off x="712026" y="1613498"/>
            <a:ext cx="3813795" cy="2332027"/>
          </a:xfrm>
          <a:prstGeom prst="rect">
            <a:avLst/>
          </a:prstGeom>
        </p:spPr>
      </p:pic>
      <p:pic>
        <p:nvPicPr>
          <p:cNvPr id="7" name="Picture 6">
            <a:extLst>
              <a:ext uri="{FF2B5EF4-FFF2-40B4-BE49-F238E27FC236}">
                <a16:creationId xmlns:a16="http://schemas.microsoft.com/office/drawing/2014/main" id="{C3310390-EDA3-45DE-8046-CBD7F7D9A96E}"/>
              </a:ext>
            </a:extLst>
          </p:cNvPr>
          <p:cNvPicPr>
            <a:picLocks noChangeAspect="1"/>
          </p:cNvPicPr>
          <p:nvPr/>
        </p:nvPicPr>
        <p:blipFill rotWithShape="1">
          <a:blip r:embed="rId5"/>
          <a:srcRect l="29803" r="28594"/>
          <a:stretch/>
        </p:blipFill>
        <p:spPr>
          <a:xfrm>
            <a:off x="5829924" y="829669"/>
            <a:ext cx="1754090" cy="3899683"/>
          </a:xfrm>
          <a:prstGeom prst="rect">
            <a:avLst/>
          </a:prstGeom>
        </p:spPr>
      </p:pic>
      <p:pic>
        <p:nvPicPr>
          <p:cNvPr id="3" name="Picture 2">
            <a:extLst>
              <a:ext uri="{FF2B5EF4-FFF2-40B4-BE49-F238E27FC236}">
                <a16:creationId xmlns:a16="http://schemas.microsoft.com/office/drawing/2014/main" id="{1ED08F20-38C5-4D19-AC62-ED28BEF48716}"/>
              </a:ext>
            </a:extLst>
          </p:cNvPr>
          <p:cNvPicPr>
            <a:picLocks noChangeAspect="1"/>
          </p:cNvPicPr>
          <p:nvPr/>
        </p:nvPicPr>
        <p:blipFill>
          <a:blip r:embed="rId6"/>
          <a:stretch>
            <a:fillRect/>
          </a:stretch>
        </p:blipFill>
        <p:spPr>
          <a:xfrm>
            <a:off x="1164443" y="1925530"/>
            <a:ext cx="219106" cy="362001"/>
          </a:xfrm>
          <a:prstGeom prst="rect">
            <a:avLst/>
          </a:prstGeom>
        </p:spPr>
      </p:pic>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38"/>
          <p:cNvSpPr txBox="1">
            <a:spLocks noGrp="1"/>
          </p:cNvSpPr>
          <p:nvPr>
            <p:ph type="title"/>
          </p:nvPr>
        </p:nvSpPr>
        <p:spPr>
          <a:xfrm>
            <a:off x="573794" y="559486"/>
            <a:ext cx="8100000" cy="7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HISTORY</a:t>
            </a:r>
            <a:endParaRPr/>
          </a:p>
        </p:txBody>
      </p:sp>
      <p:sp>
        <p:nvSpPr>
          <p:cNvPr id="816" name="Google Shape;816;p38"/>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a:t>June 2009</a:t>
            </a:r>
          </a:p>
        </p:txBody>
      </p:sp>
      <p:sp>
        <p:nvSpPr>
          <p:cNvPr id="817" name="Google Shape;817;p38"/>
          <p:cNvSpPr txBox="1">
            <a:spLocks noGrp="1"/>
          </p:cNvSpPr>
          <p:nvPr>
            <p:ph type="subTitle" idx="2"/>
          </p:nvPr>
        </p:nvSpPr>
        <p:spPr>
          <a:prstGeom prst="rect">
            <a:avLst/>
          </a:prstGeom>
        </p:spPr>
        <p:txBody>
          <a:bodyPr spcFirstLastPara="1" wrap="square" lIns="91425" tIns="91425" rIns="91425" bIns="91425" anchor="ctr" anchorCtr="0">
            <a:noAutofit/>
          </a:bodyPr>
          <a:lstStyle/>
          <a:p>
            <a:pPr marL="0" indent="0"/>
            <a:r>
              <a:rPr lang="en-GB"/>
              <a:t>June 2015</a:t>
            </a:r>
          </a:p>
        </p:txBody>
      </p:sp>
      <p:sp>
        <p:nvSpPr>
          <p:cNvPr id="818" name="Google Shape;818;p38"/>
          <p:cNvSpPr txBox="1">
            <a:spLocks noGrp="1"/>
          </p:cNvSpPr>
          <p:nvPr>
            <p:ph type="subTitle" idx="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October 2018</a:t>
            </a:r>
          </a:p>
        </p:txBody>
      </p:sp>
      <p:sp>
        <p:nvSpPr>
          <p:cNvPr id="819" name="Google Shape;819;p38"/>
          <p:cNvSpPr txBox="1">
            <a:spLocks noGrp="1"/>
          </p:cNvSpPr>
          <p:nvPr>
            <p:ph type="subTitle" idx="4"/>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Now</a:t>
            </a:r>
            <a:endParaRPr/>
          </a:p>
        </p:txBody>
      </p:sp>
      <p:sp>
        <p:nvSpPr>
          <p:cNvPr id="814" name="Google Shape;814;p38"/>
          <p:cNvSpPr txBox="1">
            <a:spLocks noGrp="1"/>
          </p:cNvSpPr>
          <p:nvPr>
            <p:ph type="subTitle" idx="5"/>
          </p:nvPr>
        </p:nvSpPr>
        <p:spPr>
          <a:xfrm>
            <a:off x="573794" y="3648500"/>
            <a:ext cx="1778881" cy="66635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b="0" i="0">
                <a:solidFill>
                  <a:srgbClr val="202122"/>
                </a:solidFill>
                <a:effectLst/>
                <a:latin typeface="Arial" panose="020B0604020202020204" pitchFamily="34" charset="0"/>
              </a:rPr>
              <a:t>Salvatore Sanfilippo</a:t>
            </a:r>
            <a:r>
              <a:rPr lang="en-US"/>
              <a:t> deployed Redis</a:t>
            </a:r>
          </a:p>
        </p:txBody>
      </p:sp>
      <p:sp>
        <p:nvSpPr>
          <p:cNvPr id="820" name="Google Shape;820;p38"/>
          <p:cNvSpPr txBox="1">
            <a:spLocks noGrp="1"/>
          </p:cNvSpPr>
          <p:nvPr>
            <p:ph type="subTitle" idx="6"/>
          </p:nvPr>
        </p:nvSpPr>
        <p:spPr>
          <a:xfrm>
            <a:off x="2646214" y="3624100"/>
            <a:ext cx="1778881" cy="66635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a:t>Redis is sponsored by Redis Labs</a:t>
            </a:r>
            <a:endParaRPr/>
          </a:p>
        </p:txBody>
      </p:sp>
      <p:sp>
        <p:nvSpPr>
          <p:cNvPr id="821" name="Google Shape;821;p38"/>
          <p:cNvSpPr txBox="1">
            <a:spLocks noGrp="1"/>
          </p:cNvSpPr>
          <p:nvPr>
            <p:ph type="subTitle" idx="7"/>
          </p:nvPr>
        </p:nvSpPr>
        <p:spPr>
          <a:xfrm>
            <a:off x="4796668" y="3624100"/>
            <a:ext cx="1619993" cy="598114"/>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a:solidFill>
                  <a:srgbClr val="202122"/>
                </a:solidFill>
                <a:latin typeface="Arial" panose="020B0604020202020204" pitchFamily="34" charset="0"/>
              </a:rPr>
              <a:t>Redis 5.0 and </a:t>
            </a:r>
            <a:r>
              <a:rPr lang="en-US" b="0" i="0">
                <a:solidFill>
                  <a:srgbClr val="202122"/>
                </a:solidFill>
                <a:effectLst/>
                <a:latin typeface="Arial" panose="020B0604020202020204" pitchFamily="34" charset="0"/>
              </a:rPr>
              <a:t>Redis Stream</a:t>
            </a:r>
            <a:endParaRPr lang="en-US"/>
          </a:p>
        </p:txBody>
      </p:sp>
      <p:sp>
        <p:nvSpPr>
          <p:cNvPr id="822" name="Google Shape;822;p38"/>
          <p:cNvSpPr txBox="1">
            <a:spLocks noGrp="1"/>
          </p:cNvSpPr>
          <p:nvPr>
            <p:ph type="subTitle" idx="8"/>
          </p:nvPr>
        </p:nvSpPr>
        <p:spPr>
          <a:xfrm>
            <a:off x="6890704" y="3624100"/>
            <a:ext cx="1619992" cy="598114"/>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a:t>Growing stronger and more popular</a:t>
            </a:r>
            <a:endParaRPr/>
          </a:p>
        </p:txBody>
      </p:sp>
      <p:sp>
        <p:nvSpPr>
          <p:cNvPr id="823" name="Google Shape;823;p38"/>
          <p:cNvSpPr/>
          <p:nvPr/>
        </p:nvSpPr>
        <p:spPr>
          <a:xfrm>
            <a:off x="1085138" y="2010700"/>
            <a:ext cx="739200" cy="73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 name="Google Shape;824;p38"/>
          <p:cNvGrpSpPr/>
          <p:nvPr/>
        </p:nvGrpSpPr>
        <p:grpSpPr>
          <a:xfrm>
            <a:off x="975307" y="2949976"/>
            <a:ext cx="958902" cy="37841"/>
            <a:chOff x="2897257" y="2253538"/>
            <a:chExt cx="958902" cy="37841"/>
          </a:xfrm>
        </p:grpSpPr>
        <p:sp>
          <p:nvSpPr>
            <p:cNvPr id="825" name="Google Shape;825;p38"/>
            <p:cNvSpPr/>
            <p:nvPr/>
          </p:nvSpPr>
          <p:spPr>
            <a:xfrm flipH="1">
              <a:off x="2897257"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p:nvPr/>
          </p:nvSpPr>
          <p:spPr>
            <a:xfrm flipH="1">
              <a:off x="3049688" y="2253538"/>
              <a:ext cx="37877" cy="37841"/>
            </a:xfrm>
            <a:custGeom>
              <a:avLst/>
              <a:gdLst/>
              <a:ahLst/>
              <a:cxnLst/>
              <a:rect l="l" t="t" r="r" b="b"/>
              <a:pathLst>
                <a:path w="1065" h="1064"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8"/>
            <p:cNvSpPr/>
            <p:nvPr/>
          </p:nvSpPr>
          <p:spPr>
            <a:xfrm flipH="1">
              <a:off x="3204253" y="2253538"/>
              <a:ext cx="37877" cy="37841"/>
            </a:xfrm>
            <a:custGeom>
              <a:avLst/>
              <a:gdLst/>
              <a:ahLst/>
              <a:cxnLst/>
              <a:rect l="l" t="t" r="r" b="b"/>
              <a:pathLst>
                <a:path w="1065" h="1064"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8"/>
            <p:cNvSpPr/>
            <p:nvPr/>
          </p:nvSpPr>
          <p:spPr>
            <a:xfrm flipH="1">
              <a:off x="3356684"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8"/>
            <p:cNvSpPr/>
            <p:nvPr/>
          </p:nvSpPr>
          <p:spPr>
            <a:xfrm flipH="1">
              <a:off x="3511285" y="225353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8"/>
            <p:cNvSpPr/>
            <p:nvPr/>
          </p:nvSpPr>
          <p:spPr>
            <a:xfrm flipH="1">
              <a:off x="3664783"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8"/>
            <p:cNvSpPr/>
            <p:nvPr/>
          </p:nvSpPr>
          <p:spPr>
            <a:xfrm flipH="1">
              <a:off x="3818282" y="225353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 name="Google Shape;832;p38"/>
          <p:cNvSpPr/>
          <p:nvPr/>
        </p:nvSpPr>
        <p:spPr>
          <a:xfrm>
            <a:off x="3167121" y="2010700"/>
            <a:ext cx="739200" cy="73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33;p38"/>
          <p:cNvGrpSpPr/>
          <p:nvPr/>
        </p:nvGrpSpPr>
        <p:grpSpPr>
          <a:xfrm>
            <a:off x="3057290" y="2949976"/>
            <a:ext cx="958902" cy="37841"/>
            <a:chOff x="2897257" y="2253538"/>
            <a:chExt cx="958902" cy="37841"/>
          </a:xfrm>
        </p:grpSpPr>
        <p:sp>
          <p:nvSpPr>
            <p:cNvPr id="834" name="Google Shape;834;p38"/>
            <p:cNvSpPr/>
            <p:nvPr/>
          </p:nvSpPr>
          <p:spPr>
            <a:xfrm flipH="1">
              <a:off x="2897257"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8"/>
            <p:cNvSpPr/>
            <p:nvPr/>
          </p:nvSpPr>
          <p:spPr>
            <a:xfrm flipH="1">
              <a:off x="3049688" y="2253538"/>
              <a:ext cx="37877" cy="37841"/>
            </a:xfrm>
            <a:custGeom>
              <a:avLst/>
              <a:gdLst/>
              <a:ahLst/>
              <a:cxnLst/>
              <a:rect l="l" t="t" r="r" b="b"/>
              <a:pathLst>
                <a:path w="1065" h="1064"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8"/>
            <p:cNvSpPr/>
            <p:nvPr/>
          </p:nvSpPr>
          <p:spPr>
            <a:xfrm flipH="1">
              <a:off x="3204253" y="2253538"/>
              <a:ext cx="37877" cy="37841"/>
            </a:xfrm>
            <a:custGeom>
              <a:avLst/>
              <a:gdLst/>
              <a:ahLst/>
              <a:cxnLst/>
              <a:rect l="l" t="t" r="r" b="b"/>
              <a:pathLst>
                <a:path w="1065" h="1064"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flipH="1">
              <a:off x="3356684"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flipH="1">
              <a:off x="3511285" y="225353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flipH="1">
              <a:off x="3664783"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8"/>
            <p:cNvSpPr/>
            <p:nvPr/>
          </p:nvSpPr>
          <p:spPr>
            <a:xfrm flipH="1">
              <a:off x="3818282" y="225353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38"/>
          <p:cNvSpPr/>
          <p:nvPr/>
        </p:nvSpPr>
        <p:spPr>
          <a:xfrm>
            <a:off x="5249104" y="2010700"/>
            <a:ext cx="739200" cy="73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 name="Google Shape;842;p38"/>
          <p:cNvGrpSpPr/>
          <p:nvPr/>
        </p:nvGrpSpPr>
        <p:grpSpPr>
          <a:xfrm>
            <a:off x="5139273" y="2949976"/>
            <a:ext cx="958902" cy="37841"/>
            <a:chOff x="2897257" y="2253538"/>
            <a:chExt cx="958902" cy="37841"/>
          </a:xfrm>
        </p:grpSpPr>
        <p:sp>
          <p:nvSpPr>
            <p:cNvPr id="843" name="Google Shape;843;p38"/>
            <p:cNvSpPr/>
            <p:nvPr/>
          </p:nvSpPr>
          <p:spPr>
            <a:xfrm flipH="1">
              <a:off x="2897257"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8"/>
            <p:cNvSpPr/>
            <p:nvPr/>
          </p:nvSpPr>
          <p:spPr>
            <a:xfrm flipH="1">
              <a:off x="3049688" y="2253538"/>
              <a:ext cx="37877" cy="37841"/>
            </a:xfrm>
            <a:custGeom>
              <a:avLst/>
              <a:gdLst/>
              <a:ahLst/>
              <a:cxnLst/>
              <a:rect l="l" t="t" r="r" b="b"/>
              <a:pathLst>
                <a:path w="1065" h="1064"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8"/>
            <p:cNvSpPr/>
            <p:nvPr/>
          </p:nvSpPr>
          <p:spPr>
            <a:xfrm flipH="1">
              <a:off x="3204253" y="2253538"/>
              <a:ext cx="37877" cy="37841"/>
            </a:xfrm>
            <a:custGeom>
              <a:avLst/>
              <a:gdLst/>
              <a:ahLst/>
              <a:cxnLst/>
              <a:rect l="l" t="t" r="r" b="b"/>
              <a:pathLst>
                <a:path w="1065" h="1064"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8"/>
            <p:cNvSpPr/>
            <p:nvPr/>
          </p:nvSpPr>
          <p:spPr>
            <a:xfrm flipH="1">
              <a:off x="3356684"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8"/>
            <p:cNvSpPr/>
            <p:nvPr/>
          </p:nvSpPr>
          <p:spPr>
            <a:xfrm flipH="1">
              <a:off x="3511285" y="225353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8"/>
            <p:cNvSpPr/>
            <p:nvPr/>
          </p:nvSpPr>
          <p:spPr>
            <a:xfrm flipH="1">
              <a:off x="3664783"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8"/>
            <p:cNvSpPr/>
            <p:nvPr/>
          </p:nvSpPr>
          <p:spPr>
            <a:xfrm flipH="1">
              <a:off x="3818282" y="225353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 name="Google Shape;850;p38"/>
          <p:cNvSpPr/>
          <p:nvPr/>
        </p:nvSpPr>
        <p:spPr>
          <a:xfrm>
            <a:off x="7331087" y="2016881"/>
            <a:ext cx="739200" cy="73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 name="Google Shape;851;p38"/>
          <p:cNvGrpSpPr/>
          <p:nvPr/>
        </p:nvGrpSpPr>
        <p:grpSpPr>
          <a:xfrm>
            <a:off x="7221257" y="2949976"/>
            <a:ext cx="958902" cy="37841"/>
            <a:chOff x="2897257" y="2253538"/>
            <a:chExt cx="958902" cy="37841"/>
          </a:xfrm>
        </p:grpSpPr>
        <p:sp>
          <p:nvSpPr>
            <p:cNvPr id="852" name="Google Shape;852;p38"/>
            <p:cNvSpPr/>
            <p:nvPr/>
          </p:nvSpPr>
          <p:spPr>
            <a:xfrm flipH="1">
              <a:off x="2897257"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8"/>
            <p:cNvSpPr/>
            <p:nvPr/>
          </p:nvSpPr>
          <p:spPr>
            <a:xfrm flipH="1">
              <a:off x="3049688" y="2253538"/>
              <a:ext cx="37877" cy="37841"/>
            </a:xfrm>
            <a:custGeom>
              <a:avLst/>
              <a:gdLst/>
              <a:ahLst/>
              <a:cxnLst/>
              <a:rect l="l" t="t" r="r" b="b"/>
              <a:pathLst>
                <a:path w="1065" h="1064"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8"/>
            <p:cNvSpPr/>
            <p:nvPr/>
          </p:nvSpPr>
          <p:spPr>
            <a:xfrm flipH="1">
              <a:off x="3204253" y="2253538"/>
              <a:ext cx="37877" cy="37841"/>
            </a:xfrm>
            <a:custGeom>
              <a:avLst/>
              <a:gdLst/>
              <a:ahLst/>
              <a:cxnLst/>
              <a:rect l="l" t="t" r="r" b="b"/>
              <a:pathLst>
                <a:path w="1065" h="1064"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8"/>
            <p:cNvSpPr/>
            <p:nvPr/>
          </p:nvSpPr>
          <p:spPr>
            <a:xfrm flipH="1">
              <a:off x="3356684"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8"/>
            <p:cNvSpPr/>
            <p:nvPr/>
          </p:nvSpPr>
          <p:spPr>
            <a:xfrm flipH="1">
              <a:off x="3511285" y="225353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8"/>
            <p:cNvSpPr/>
            <p:nvPr/>
          </p:nvSpPr>
          <p:spPr>
            <a:xfrm flipH="1">
              <a:off x="3664783"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8"/>
            <p:cNvSpPr/>
            <p:nvPr/>
          </p:nvSpPr>
          <p:spPr>
            <a:xfrm flipH="1">
              <a:off x="3818282" y="225353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10772;p70">
            <a:extLst>
              <a:ext uri="{FF2B5EF4-FFF2-40B4-BE49-F238E27FC236}">
                <a16:creationId xmlns:a16="http://schemas.microsoft.com/office/drawing/2014/main" id="{CF3A06D3-DA40-48F3-9910-415A5373CEAF}"/>
              </a:ext>
            </a:extLst>
          </p:cNvPr>
          <p:cNvSpPr/>
          <p:nvPr/>
        </p:nvSpPr>
        <p:spPr>
          <a:xfrm>
            <a:off x="3329386" y="2234746"/>
            <a:ext cx="450415" cy="349242"/>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13422;p74">
            <a:extLst>
              <a:ext uri="{FF2B5EF4-FFF2-40B4-BE49-F238E27FC236}">
                <a16:creationId xmlns:a16="http://schemas.microsoft.com/office/drawing/2014/main" id="{65DCD5BC-FEF2-4036-A854-266E72947E94}"/>
              </a:ext>
            </a:extLst>
          </p:cNvPr>
          <p:cNvGrpSpPr/>
          <p:nvPr/>
        </p:nvGrpSpPr>
        <p:grpSpPr>
          <a:xfrm>
            <a:off x="7482134" y="2222509"/>
            <a:ext cx="434975" cy="349241"/>
            <a:chOff x="4206763" y="2450951"/>
            <a:chExt cx="322151" cy="322374"/>
          </a:xfrm>
          <a:solidFill>
            <a:schemeClr val="tx1"/>
          </a:solidFill>
        </p:grpSpPr>
        <p:sp>
          <p:nvSpPr>
            <p:cNvPr id="85" name="Google Shape;13423;p74">
              <a:extLst>
                <a:ext uri="{FF2B5EF4-FFF2-40B4-BE49-F238E27FC236}">
                  <a16:creationId xmlns:a16="http://schemas.microsoft.com/office/drawing/2014/main" id="{ADD97842-ED8E-4C04-B335-670A560EC700}"/>
                </a:ext>
              </a:extLst>
            </p:cNvPr>
            <p:cNvSpPr/>
            <p:nvPr/>
          </p:nvSpPr>
          <p:spPr>
            <a:xfrm>
              <a:off x="4206763" y="2571650"/>
              <a:ext cx="322151" cy="201675"/>
            </a:xfrm>
            <a:custGeom>
              <a:avLst/>
              <a:gdLst/>
              <a:ahLst/>
              <a:cxnLst/>
              <a:rect l="l" t="t" r="r" b="b"/>
              <a:pathLst>
                <a:path w="10121" h="6336" extrusionOk="0">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3424;p74">
              <a:extLst>
                <a:ext uri="{FF2B5EF4-FFF2-40B4-BE49-F238E27FC236}">
                  <a16:creationId xmlns:a16="http://schemas.microsoft.com/office/drawing/2014/main" id="{CCC69924-2DB9-4B84-8F56-0E33C0827D7D}"/>
                </a:ext>
              </a:extLst>
            </p:cNvPr>
            <p:cNvSpPr/>
            <p:nvPr/>
          </p:nvSpPr>
          <p:spPr>
            <a:xfrm>
              <a:off x="4210933" y="2450951"/>
              <a:ext cx="308878" cy="185537"/>
            </a:xfrm>
            <a:custGeom>
              <a:avLst/>
              <a:gdLst/>
              <a:ahLst/>
              <a:cxnLst/>
              <a:rect l="l" t="t" r="r" b="b"/>
              <a:pathLst>
                <a:path w="9704" h="5829" extrusionOk="0">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1682;p71">
            <a:extLst>
              <a:ext uri="{FF2B5EF4-FFF2-40B4-BE49-F238E27FC236}">
                <a16:creationId xmlns:a16="http://schemas.microsoft.com/office/drawing/2014/main" id="{05173339-3C48-4F43-8F23-A248EA407E09}"/>
              </a:ext>
            </a:extLst>
          </p:cNvPr>
          <p:cNvGrpSpPr/>
          <p:nvPr/>
        </p:nvGrpSpPr>
        <p:grpSpPr>
          <a:xfrm>
            <a:off x="5421844" y="2176614"/>
            <a:ext cx="400027" cy="407374"/>
            <a:chOff x="3527780" y="2885263"/>
            <a:chExt cx="347435" cy="345534"/>
          </a:xfrm>
          <a:solidFill>
            <a:schemeClr val="tx1"/>
          </a:solidFill>
        </p:grpSpPr>
        <p:sp>
          <p:nvSpPr>
            <p:cNvPr id="136" name="Google Shape;11683;p71">
              <a:extLst>
                <a:ext uri="{FF2B5EF4-FFF2-40B4-BE49-F238E27FC236}">
                  <a16:creationId xmlns:a16="http://schemas.microsoft.com/office/drawing/2014/main" id="{3FB0BC2B-FA3D-43CE-8C8C-FE6BED4D0026}"/>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1684;p71">
              <a:extLst>
                <a:ext uri="{FF2B5EF4-FFF2-40B4-BE49-F238E27FC236}">
                  <a16:creationId xmlns:a16="http://schemas.microsoft.com/office/drawing/2014/main" id="{A8CB318B-E43C-4732-99D8-826F1FEEEBD4}"/>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1685;p71">
              <a:extLst>
                <a:ext uri="{FF2B5EF4-FFF2-40B4-BE49-F238E27FC236}">
                  <a16:creationId xmlns:a16="http://schemas.microsoft.com/office/drawing/2014/main" id="{72826161-4C80-47ED-BA9E-987ABDA6AC1A}"/>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686;p71">
              <a:extLst>
                <a:ext uri="{FF2B5EF4-FFF2-40B4-BE49-F238E27FC236}">
                  <a16:creationId xmlns:a16="http://schemas.microsoft.com/office/drawing/2014/main" id="{1A3D0DC1-B3A5-4CA9-91F5-557E1650C0B7}"/>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1687;p71">
              <a:extLst>
                <a:ext uri="{FF2B5EF4-FFF2-40B4-BE49-F238E27FC236}">
                  <a16:creationId xmlns:a16="http://schemas.microsoft.com/office/drawing/2014/main" id="{EFDD59C4-2010-4F90-ACD8-230C9EF7CCDB}"/>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1688;p71">
              <a:extLst>
                <a:ext uri="{FF2B5EF4-FFF2-40B4-BE49-F238E27FC236}">
                  <a16:creationId xmlns:a16="http://schemas.microsoft.com/office/drawing/2014/main" id="{13594217-93BB-47BE-88B2-850C3843892C}"/>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1689;p71">
              <a:extLst>
                <a:ext uri="{FF2B5EF4-FFF2-40B4-BE49-F238E27FC236}">
                  <a16:creationId xmlns:a16="http://schemas.microsoft.com/office/drawing/2014/main" id="{25FCCABA-2FBA-48B6-AB4A-6B155784340F}"/>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1690;p71">
              <a:extLst>
                <a:ext uri="{FF2B5EF4-FFF2-40B4-BE49-F238E27FC236}">
                  <a16:creationId xmlns:a16="http://schemas.microsoft.com/office/drawing/2014/main" id="{438F0508-6FB4-4269-9624-4CB5191DE44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1691;p71">
              <a:extLst>
                <a:ext uri="{FF2B5EF4-FFF2-40B4-BE49-F238E27FC236}">
                  <a16:creationId xmlns:a16="http://schemas.microsoft.com/office/drawing/2014/main" id="{CE6A1979-73C3-4F78-A0E8-89B52C801C0A}"/>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692;p71">
              <a:extLst>
                <a:ext uri="{FF2B5EF4-FFF2-40B4-BE49-F238E27FC236}">
                  <a16:creationId xmlns:a16="http://schemas.microsoft.com/office/drawing/2014/main" id="{5127E286-DBD7-4576-801C-586DF187730B}"/>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693;p71">
              <a:extLst>
                <a:ext uri="{FF2B5EF4-FFF2-40B4-BE49-F238E27FC236}">
                  <a16:creationId xmlns:a16="http://schemas.microsoft.com/office/drawing/2014/main" id="{54F06AC7-ED50-4B9B-8018-9EB5FC14164D}"/>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694;p71">
              <a:extLst>
                <a:ext uri="{FF2B5EF4-FFF2-40B4-BE49-F238E27FC236}">
                  <a16:creationId xmlns:a16="http://schemas.microsoft.com/office/drawing/2014/main" id="{4100FFF7-CB3F-4BD0-A39A-781C570AD6E7}"/>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695;p71">
              <a:extLst>
                <a:ext uri="{FF2B5EF4-FFF2-40B4-BE49-F238E27FC236}">
                  <a16:creationId xmlns:a16="http://schemas.microsoft.com/office/drawing/2014/main" id="{1C01B467-7CEE-4A06-81B1-D57668B35208}"/>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696;p71">
              <a:extLst>
                <a:ext uri="{FF2B5EF4-FFF2-40B4-BE49-F238E27FC236}">
                  <a16:creationId xmlns:a16="http://schemas.microsoft.com/office/drawing/2014/main" id="{278ABA6C-8EFC-44FB-BC71-F76E35FCDA01}"/>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697;p71">
              <a:extLst>
                <a:ext uri="{FF2B5EF4-FFF2-40B4-BE49-F238E27FC236}">
                  <a16:creationId xmlns:a16="http://schemas.microsoft.com/office/drawing/2014/main" id="{48B4F8DE-AAA2-4437-844A-CDE9CF18F2A4}"/>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698;p71">
              <a:extLst>
                <a:ext uri="{FF2B5EF4-FFF2-40B4-BE49-F238E27FC236}">
                  <a16:creationId xmlns:a16="http://schemas.microsoft.com/office/drawing/2014/main" id="{8ECB73FE-BAED-445E-9B93-20E5DBB97BCB}"/>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699;p71">
              <a:extLst>
                <a:ext uri="{FF2B5EF4-FFF2-40B4-BE49-F238E27FC236}">
                  <a16:creationId xmlns:a16="http://schemas.microsoft.com/office/drawing/2014/main" id="{2359C8B2-C839-4EFC-99C8-8BFD56D715F5}"/>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700;p71">
              <a:extLst>
                <a:ext uri="{FF2B5EF4-FFF2-40B4-BE49-F238E27FC236}">
                  <a16:creationId xmlns:a16="http://schemas.microsoft.com/office/drawing/2014/main" id="{33F459C7-D5A4-486E-AD3F-C44A4475EDB6}"/>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701;p71">
              <a:extLst>
                <a:ext uri="{FF2B5EF4-FFF2-40B4-BE49-F238E27FC236}">
                  <a16:creationId xmlns:a16="http://schemas.microsoft.com/office/drawing/2014/main" id="{9E0D80E5-E596-4B05-980C-A986EB75C321}"/>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702;p71">
              <a:extLst>
                <a:ext uri="{FF2B5EF4-FFF2-40B4-BE49-F238E27FC236}">
                  <a16:creationId xmlns:a16="http://schemas.microsoft.com/office/drawing/2014/main" id="{07E02EFB-D3E2-401E-BB95-387B27B88DB3}"/>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703;p71">
              <a:extLst>
                <a:ext uri="{FF2B5EF4-FFF2-40B4-BE49-F238E27FC236}">
                  <a16:creationId xmlns:a16="http://schemas.microsoft.com/office/drawing/2014/main" id="{063469BA-6A30-4902-8AAC-3BB3B5988D8E}"/>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704;p71">
              <a:extLst>
                <a:ext uri="{FF2B5EF4-FFF2-40B4-BE49-F238E27FC236}">
                  <a16:creationId xmlns:a16="http://schemas.microsoft.com/office/drawing/2014/main" id="{5DC24B99-5003-459E-9CC0-5F23FC343E80}"/>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705;p71">
              <a:extLst>
                <a:ext uri="{FF2B5EF4-FFF2-40B4-BE49-F238E27FC236}">
                  <a16:creationId xmlns:a16="http://schemas.microsoft.com/office/drawing/2014/main" id="{C0CB8E45-351B-4D23-8339-63546C247DFA}"/>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3348;p74">
            <a:extLst>
              <a:ext uri="{FF2B5EF4-FFF2-40B4-BE49-F238E27FC236}">
                <a16:creationId xmlns:a16="http://schemas.microsoft.com/office/drawing/2014/main" id="{CC8FC1AF-26A8-4EC2-919C-BD0A4BEB511A}"/>
              </a:ext>
            </a:extLst>
          </p:cNvPr>
          <p:cNvGrpSpPr/>
          <p:nvPr/>
        </p:nvGrpSpPr>
        <p:grpSpPr>
          <a:xfrm>
            <a:off x="1273578" y="2207035"/>
            <a:ext cx="362321" cy="364231"/>
            <a:chOff x="6069423" y="2891892"/>
            <a:chExt cx="362321" cy="364231"/>
          </a:xfrm>
          <a:solidFill>
            <a:schemeClr val="tx1"/>
          </a:solidFill>
        </p:grpSpPr>
        <p:sp>
          <p:nvSpPr>
            <p:cNvPr id="160" name="Google Shape;13349;p74">
              <a:extLst>
                <a:ext uri="{FF2B5EF4-FFF2-40B4-BE49-F238E27FC236}">
                  <a16:creationId xmlns:a16="http://schemas.microsoft.com/office/drawing/2014/main" id="{BF835A72-A0BF-4481-9DE2-129C18E126CE}"/>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3350;p74">
              <a:extLst>
                <a:ext uri="{FF2B5EF4-FFF2-40B4-BE49-F238E27FC236}">
                  <a16:creationId xmlns:a16="http://schemas.microsoft.com/office/drawing/2014/main" id="{E05A1074-AC8A-4869-A46B-BBF99BF71F71}"/>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3351;p74">
              <a:extLst>
                <a:ext uri="{FF2B5EF4-FFF2-40B4-BE49-F238E27FC236}">
                  <a16:creationId xmlns:a16="http://schemas.microsoft.com/office/drawing/2014/main" id="{5056911C-8E83-48D3-9126-E53F303F3809}"/>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3352;p74">
              <a:extLst>
                <a:ext uri="{FF2B5EF4-FFF2-40B4-BE49-F238E27FC236}">
                  <a16:creationId xmlns:a16="http://schemas.microsoft.com/office/drawing/2014/main" id="{13345166-81F2-46A7-B94F-D9224CEF0D2A}"/>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3353;p74">
              <a:extLst>
                <a:ext uri="{FF2B5EF4-FFF2-40B4-BE49-F238E27FC236}">
                  <a16:creationId xmlns:a16="http://schemas.microsoft.com/office/drawing/2014/main" id="{7CD93618-DCB0-4148-ABCD-32C2AD6A0DE6}"/>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3354;p74">
              <a:extLst>
                <a:ext uri="{FF2B5EF4-FFF2-40B4-BE49-F238E27FC236}">
                  <a16:creationId xmlns:a16="http://schemas.microsoft.com/office/drawing/2014/main" id="{F71743D6-5EA8-490B-8F25-ECE5CBBCDB30}"/>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128492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6">
                                            <p:bg/>
                                          </p:spTgt>
                                        </p:tgtEl>
                                        <p:attrNameLst>
                                          <p:attrName>style.visibility</p:attrName>
                                        </p:attrNameLst>
                                      </p:cBhvr>
                                      <p:to>
                                        <p:strVal val="visible"/>
                                      </p:to>
                                    </p:set>
                                    <p:animEffect transition="in" filter="wipe(left)">
                                      <p:cBhvr>
                                        <p:cTn id="7" dur="500"/>
                                        <p:tgtEl>
                                          <p:spTgt spid="816">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14">
                                            <p:txEl>
                                              <p:pRg st="0" end="0"/>
                                            </p:txEl>
                                          </p:spTgt>
                                        </p:tgtEl>
                                        <p:attrNameLst>
                                          <p:attrName>style.visibility</p:attrName>
                                        </p:attrNameLst>
                                      </p:cBhvr>
                                      <p:to>
                                        <p:strVal val="visible"/>
                                      </p:to>
                                    </p:set>
                                    <p:animEffect transition="in" filter="wipe(left)">
                                      <p:cBhvr>
                                        <p:cTn id="10" dur="500"/>
                                        <p:tgtEl>
                                          <p:spTgt spid="814">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23"/>
                                        </p:tgtEl>
                                        <p:attrNameLst>
                                          <p:attrName>style.visibility</p:attrName>
                                        </p:attrNameLst>
                                      </p:cBhvr>
                                      <p:to>
                                        <p:strVal val="visible"/>
                                      </p:to>
                                    </p:set>
                                    <p:animEffect transition="in" filter="wipe(left)">
                                      <p:cBhvr>
                                        <p:cTn id="13" dur="500"/>
                                        <p:tgtEl>
                                          <p:spTgt spid="823"/>
                                        </p:tgtEl>
                                      </p:cBhvr>
                                    </p:animEffect>
                                  </p:childTnLst>
                                </p:cTn>
                              </p:par>
                              <p:par>
                                <p:cTn id="14" presetID="22" presetClass="entr" presetSubtype="8" fill="hold" nodeType="withEffect">
                                  <p:stCondLst>
                                    <p:cond delay="0"/>
                                  </p:stCondLst>
                                  <p:childTnLst>
                                    <p:set>
                                      <p:cBhvr>
                                        <p:cTn id="15" dur="1" fill="hold">
                                          <p:stCondLst>
                                            <p:cond delay="0"/>
                                          </p:stCondLst>
                                        </p:cTn>
                                        <p:tgtEl>
                                          <p:spTgt spid="824"/>
                                        </p:tgtEl>
                                        <p:attrNameLst>
                                          <p:attrName>style.visibility</p:attrName>
                                        </p:attrNameLst>
                                      </p:cBhvr>
                                      <p:to>
                                        <p:strVal val="visible"/>
                                      </p:to>
                                    </p:set>
                                    <p:animEffect transition="in" filter="wipe(left)">
                                      <p:cBhvr>
                                        <p:cTn id="16" dur="500"/>
                                        <p:tgtEl>
                                          <p:spTgt spid="824"/>
                                        </p:tgtEl>
                                      </p:cBhvr>
                                    </p:animEffect>
                                  </p:childTnLst>
                                </p:cTn>
                              </p:par>
                              <p:par>
                                <p:cTn id="17" presetID="22" presetClass="entr" presetSubtype="8" fill="hold" nodeType="withEffect">
                                  <p:stCondLst>
                                    <p:cond delay="0"/>
                                  </p:stCondLst>
                                  <p:childTnLst>
                                    <p:set>
                                      <p:cBhvr>
                                        <p:cTn id="18" dur="1" fill="hold">
                                          <p:stCondLst>
                                            <p:cond delay="0"/>
                                          </p:stCondLst>
                                        </p:cTn>
                                        <p:tgtEl>
                                          <p:spTgt spid="159"/>
                                        </p:tgtEl>
                                        <p:attrNameLst>
                                          <p:attrName>style.visibility</p:attrName>
                                        </p:attrNameLst>
                                      </p:cBhvr>
                                      <p:to>
                                        <p:strVal val="visible"/>
                                      </p:to>
                                    </p:set>
                                    <p:animEffect transition="in" filter="wipe(left)">
                                      <p:cBhvr>
                                        <p:cTn id="19" dur="500"/>
                                        <p:tgtEl>
                                          <p:spTgt spid="15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816">
                                            <p:txEl>
                                              <p:pRg st="0" end="0"/>
                                            </p:txEl>
                                          </p:spTgt>
                                        </p:tgtEl>
                                        <p:attrNameLst>
                                          <p:attrName>style.visibility</p:attrName>
                                        </p:attrNameLst>
                                      </p:cBhvr>
                                      <p:to>
                                        <p:strVal val="visible"/>
                                      </p:to>
                                    </p:set>
                                    <p:animEffect transition="in" filter="wipe(left)">
                                      <p:cBhvr>
                                        <p:cTn id="22" dur="500"/>
                                        <p:tgtEl>
                                          <p:spTgt spid="81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20">
                                            <p:txEl>
                                              <p:pRg st="0" end="0"/>
                                            </p:txEl>
                                          </p:spTgt>
                                        </p:tgtEl>
                                        <p:attrNameLst>
                                          <p:attrName>style.visibility</p:attrName>
                                        </p:attrNameLst>
                                      </p:cBhvr>
                                      <p:to>
                                        <p:strVal val="visible"/>
                                      </p:to>
                                    </p:set>
                                    <p:animEffect transition="in" filter="wipe(left)">
                                      <p:cBhvr>
                                        <p:cTn id="27" dur="500"/>
                                        <p:tgtEl>
                                          <p:spTgt spid="820">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32"/>
                                        </p:tgtEl>
                                        <p:attrNameLst>
                                          <p:attrName>style.visibility</p:attrName>
                                        </p:attrNameLst>
                                      </p:cBhvr>
                                      <p:to>
                                        <p:strVal val="visible"/>
                                      </p:to>
                                    </p:set>
                                    <p:animEffect transition="in" filter="wipe(left)">
                                      <p:cBhvr>
                                        <p:cTn id="30" dur="500"/>
                                        <p:tgtEl>
                                          <p:spTgt spid="832"/>
                                        </p:tgtEl>
                                      </p:cBhvr>
                                    </p:animEffect>
                                  </p:childTnLst>
                                </p:cTn>
                              </p:par>
                              <p:par>
                                <p:cTn id="31" presetID="22" presetClass="entr" presetSubtype="8" fill="hold" nodeType="withEffect">
                                  <p:stCondLst>
                                    <p:cond delay="0"/>
                                  </p:stCondLst>
                                  <p:childTnLst>
                                    <p:set>
                                      <p:cBhvr>
                                        <p:cTn id="32" dur="1" fill="hold">
                                          <p:stCondLst>
                                            <p:cond delay="0"/>
                                          </p:stCondLst>
                                        </p:cTn>
                                        <p:tgtEl>
                                          <p:spTgt spid="833"/>
                                        </p:tgtEl>
                                        <p:attrNameLst>
                                          <p:attrName>style.visibility</p:attrName>
                                        </p:attrNameLst>
                                      </p:cBhvr>
                                      <p:to>
                                        <p:strVal val="visible"/>
                                      </p:to>
                                    </p:set>
                                    <p:animEffect transition="in" filter="wipe(left)">
                                      <p:cBhvr>
                                        <p:cTn id="33" dur="500"/>
                                        <p:tgtEl>
                                          <p:spTgt spid="83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left)">
                                      <p:cBhvr>
                                        <p:cTn id="36" dur="500"/>
                                        <p:tgtEl>
                                          <p:spTgt spid="7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817">
                                            <p:bg/>
                                          </p:spTgt>
                                        </p:tgtEl>
                                        <p:attrNameLst>
                                          <p:attrName>style.visibility</p:attrName>
                                        </p:attrNameLst>
                                      </p:cBhvr>
                                      <p:to>
                                        <p:strVal val="visible"/>
                                      </p:to>
                                    </p:set>
                                    <p:animEffect transition="in" filter="wipe(left)">
                                      <p:cBhvr>
                                        <p:cTn id="39" dur="500"/>
                                        <p:tgtEl>
                                          <p:spTgt spid="817">
                                            <p:bg/>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817">
                                            <p:txEl>
                                              <p:pRg st="0" end="0"/>
                                            </p:txEl>
                                          </p:spTgt>
                                        </p:tgtEl>
                                        <p:attrNameLst>
                                          <p:attrName>style.visibility</p:attrName>
                                        </p:attrNameLst>
                                      </p:cBhvr>
                                      <p:to>
                                        <p:strVal val="visible"/>
                                      </p:to>
                                    </p:set>
                                    <p:animEffect transition="in" filter="wipe(left)">
                                      <p:cBhvr>
                                        <p:cTn id="42" dur="500"/>
                                        <p:tgtEl>
                                          <p:spTgt spid="81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21">
                                            <p:txEl>
                                              <p:pRg st="0" end="0"/>
                                            </p:txEl>
                                          </p:spTgt>
                                        </p:tgtEl>
                                        <p:attrNameLst>
                                          <p:attrName>style.visibility</p:attrName>
                                        </p:attrNameLst>
                                      </p:cBhvr>
                                      <p:to>
                                        <p:strVal val="visible"/>
                                      </p:to>
                                    </p:set>
                                    <p:animEffect transition="in" filter="wipe(left)">
                                      <p:cBhvr>
                                        <p:cTn id="47" dur="500"/>
                                        <p:tgtEl>
                                          <p:spTgt spid="821">
                                            <p:txEl>
                                              <p:pRg st="0" end="0"/>
                                            </p:txEl>
                                          </p:spTgt>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841"/>
                                        </p:tgtEl>
                                        <p:attrNameLst>
                                          <p:attrName>style.visibility</p:attrName>
                                        </p:attrNameLst>
                                      </p:cBhvr>
                                      <p:to>
                                        <p:strVal val="visible"/>
                                      </p:to>
                                    </p:set>
                                    <p:animEffect transition="in" filter="wipe(left)">
                                      <p:cBhvr>
                                        <p:cTn id="50" dur="500"/>
                                        <p:tgtEl>
                                          <p:spTgt spid="841"/>
                                        </p:tgtEl>
                                      </p:cBhvr>
                                    </p:animEffect>
                                  </p:childTnLst>
                                </p:cTn>
                              </p:par>
                              <p:par>
                                <p:cTn id="51" presetID="22" presetClass="entr" presetSubtype="8" fill="hold" nodeType="withEffect">
                                  <p:stCondLst>
                                    <p:cond delay="0"/>
                                  </p:stCondLst>
                                  <p:childTnLst>
                                    <p:set>
                                      <p:cBhvr>
                                        <p:cTn id="52" dur="1" fill="hold">
                                          <p:stCondLst>
                                            <p:cond delay="0"/>
                                          </p:stCondLst>
                                        </p:cTn>
                                        <p:tgtEl>
                                          <p:spTgt spid="842"/>
                                        </p:tgtEl>
                                        <p:attrNameLst>
                                          <p:attrName>style.visibility</p:attrName>
                                        </p:attrNameLst>
                                      </p:cBhvr>
                                      <p:to>
                                        <p:strVal val="visible"/>
                                      </p:to>
                                    </p:set>
                                    <p:animEffect transition="in" filter="wipe(left)">
                                      <p:cBhvr>
                                        <p:cTn id="53" dur="500"/>
                                        <p:tgtEl>
                                          <p:spTgt spid="842"/>
                                        </p:tgtEl>
                                      </p:cBhvr>
                                    </p:animEffect>
                                  </p:childTnLst>
                                </p:cTn>
                              </p:par>
                              <p:par>
                                <p:cTn id="54" presetID="22" presetClass="entr" presetSubtype="8" fill="hold" nodeType="withEffect">
                                  <p:stCondLst>
                                    <p:cond delay="0"/>
                                  </p:stCondLst>
                                  <p:childTnLst>
                                    <p:set>
                                      <p:cBhvr>
                                        <p:cTn id="55" dur="1" fill="hold">
                                          <p:stCondLst>
                                            <p:cond delay="0"/>
                                          </p:stCondLst>
                                        </p:cTn>
                                        <p:tgtEl>
                                          <p:spTgt spid="135"/>
                                        </p:tgtEl>
                                        <p:attrNameLst>
                                          <p:attrName>style.visibility</p:attrName>
                                        </p:attrNameLst>
                                      </p:cBhvr>
                                      <p:to>
                                        <p:strVal val="visible"/>
                                      </p:to>
                                    </p:set>
                                    <p:animEffect transition="in" filter="wipe(left)">
                                      <p:cBhvr>
                                        <p:cTn id="56" dur="500"/>
                                        <p:tgtEl>
                                          <p:spTgt spid="135"/>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818">
                                            <p:bg/>
                                          </p:spTgt>
                                        </p:tgtEl>
                                        <p:attrNameLst>
                                          <p:attrName>style.visibility</p:attrName>
                                        </p:attrNameLst>
                                      </p:cBhvr>
                                      <p:to>
                                        <p:strVal val="visible"/>
                                      </p:to>
                                    </p:set>
                                    <p:animEffect transition="in" filter="wipe(left)">
                                      <p:cBhvr>
                                        <p:cTn id="59" dur="500"/>
                                        <p:tgtEl>
                                          <p:spTgt spid="818">
                                            <p:bg/>
                                          </p:spTgt>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818">
                                            <p:txEl>
                                              <p:pRg st="0" end="0"/>
                                            </p:txEl>
                                          </p:spTgt>
                                        </p:tgtEl>
                                        <p:attrNameLst>
                                          <p:attrName>style.visibility</p:attrName>
                                        </p:attrNameLst>
                                      </p:cBhvr>
                                      <p:to>
                                        <p:strVal val="visible"/>
                                      </p:to>
                                    </p:set>
                                    <p:animEffect transition="in" filter="wipe(left)">
                                      <p:cBhvr>
                                        <p:cTn id="62" dur="500"/>
                                        <p:tgtEl>
                                          <p:spTgt spid="818">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22">
                                            <p:txEl>
                                              <p:pRg st="0" end="0"/>
                                            </p:txEl>
                                          </p:spTgt>
                                        </p:tgtEl>
                                        <p:attrNameLst>
                                          <p:attrName>style.visibility</p:attrName>
                                        </p:attrNameLst>
                                      </p:cBhvr>
                                      <p:to>
                                        <p:strVal val="visible"/>
                                      </p:to>
                                    </p:set>
                                    <p:animEffect transition="in" filter="wipe(left)">
                                      <p:cBhvr>
                                        <p:cTn id="67" dur="500"/>
                                        <p:tgtEl>
                                          <p:spTgt spid="822">
                                            <p:txEl>
                                              <p:pRg st="0" end="0"/>
                                            </p:txEl>
                                          </p:spTgt>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850"/>
                                        </p:tgtEl>
                                        <p:attrNameLst>
                                          <p:attrName>style.visibility</p:attrName>
                                        </p:attrNameLst>
                                      </p:cBhvr>
                                      <p:to>
                                        <p:strVal val="visible"/>
                                      </p:to>
                                    </p:set>
                                    <p:animEffect transition="in" filter="wipe(left)">
                                      <p:cBhvr>
                                        <p:cTn id="70" dur="500"/>
                                        <p:tgtEl>
                                          <p:spTgt spid="850"/>
                                        </p:tgtEl>
                                      </p:cBhvr>
                                    </p:animEffect>
                                  </p:childTnLst>
                                </p:cTn>
                              </p:par>
                              <p:par>
                                <p:cTn id="71" presetID="22" presetClass="entr" presetSubtype="8" fill="hold" nodeType="withEffect">
                                  <p:stCondLst>
                                    <p:cond delay="0"/>
                                  </p:stCondLst>
                                  <p:childTnLst>
                                    <p:set>
                                      <p:cBhvr>
                                        <p:cTn id="72" dur="1" fill="hold">
                                          <p:stCondLst>
                                            <p:cond delay="0"/>
                                          </p:stCondLst>
                                        </p:cTn>
                                        <p:tgtEl>
                                          <p:spTgt spid="851"/>
                                        </p:tgtEl>
                                        <p:attrNameLst>
                                          <p:attrName>style.visibility</p:attrName>
                                        </p:attrNameLst>
                                      </p:cBhvr>
                                      <p:to>
                                        <p:strVal val="visible"/>
                                      </p:to>
                                    </p:set>
                                    <p:animEffect transition="in" filter="wipe(left)">
                                      <p:cBhvr>
                                        <p:cTn id="73" dur="500"/>
                                        <p:tgtEl>
                                          <p:spTgt spid="851"/>
                                        </p:tgtEl>
                                      </p:cBhvr>
                                    </p:animEffect>
                                  </p:childTnLst>
                                </p:cTn>
                              </p:par>
                              <p:par>
                                <p:cTn id="74" presetID="22" presetClass="entr" presetSubtype="8" fill="hold" nodeType="withEffect">
                                  <p:stCondLst>
                                    <p:cond delay="0"/>
                                  </p:stCondLst>
                                  <p:childTnLst>
                                    <p:set>
                                      <p:cBhvr>
                                        <p:cTn id="75" dur="1" fill="hold">
                                          <p:stCondLst>
                                            <p:cond delay="0"/>
                                          </p:stCondLst>
                                        </p:cTn>
                                        <p:tgtEl>
                                          <p:spTgt spid="84"/>
                                        </p:tgtEl>
                                        <p:attrNameLst>
                                          <p:attrName>style.visibility</p:attrName>
                                        </p:attrNameLst>
                                      </p:cBhvr>
                                      <p:to>
                                        <p:strVal val="visible"/>
                                      </p:to>
                                    </p:set>
                                    <p:animEffect transition="in" filter="wipe(left)">
                                      <p:cBhvr>
                                        <p:cTn id="76" dur="500"/>
                                        <p:tgtEl>
                                          <p:spTgt spid="84"/>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819">
                                            <p:bg/>
                                          </p:spTgt>
                                        </p:tgtEl>
                                        <p:attrNameLst>
                                          <p:attrName>style.visibility</p:attrName>
                                        </p:attrNameLst>
                                      </p:cBhvr>
                                      <p:to>
                                        <p:strVal val="visible"/>
                                      </p:to>
                                    </p:set>
                                    <p:animEffect transition="in" filter="wipe(left)">
                                      <p:cBhvr>
                                        <p:cTn id="79" dur="500"/>
                                        <p:tgtEl>
                                          <p:spTgt spid="819">
                                            <p:bg/>
                                          </p:spTgt>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819">
                                            <p:txEl>
                                              <p:pRg st="0" end="0"/>
                                            </p:txEl>
                                          </p:spTgt>
                                        </p:tgtEl>
                                        <p:attrNameLst>
                                          <p:attrName>style.visibility</p:attrName>
                                        </p:attrNameLst>
                                      </p:cBhvr>
                                      <p:to>
                                        <p:strVal val="visible"/>
                                      </p:to>
                                    </p:set>
                                    <p:animEffect transition="in" filter="wipe(left)">
                                      <p:cBhvr>
                                        <p:cTn id="82" dur="500"/>
                                        <p:tgtEl>
                                          <p:spTgt spid="8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 grpId="0" uiExpand="1" build="p" animBg="1"/>
      <p:bldP spid="817" grpId="0" build="p" animBg="1"/>
      <p:bldP spid="818" grpId="0" build="p" animBg="1"/>
      <p:bldP spid="819" grpId="0" build="p" animBg="1"/>
      <p:bldP spid="814" grpId="0" build="p"/>
      <p:bldP spid="820" grpId="0" build="p"/>
      <p:bldP spid="821" grpId="0" build="p"/>
      <p:bldP spid="822" grpId="0" build="p"/>
      <p:bldP spid="823" grpId="0" animBg="1"/>
      <p:bldP spid="832" grpId="0" animBg="1"/>
      <p:bldP spid="841" grpId="0" animBg="1"/>
      <p:bldP spid="850" grpId="0" animBg="1"/>
      <p:bldP spid="7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30"/>
          <p:cNvSpPr/>
          <p:nvPr/>
        </p:nvSpPr>
        <p:spPr>
          <a:xfrm>
            <a:off x="5254125" y="2061375"/>
            <a:ext cx="447418" cy="820049"/>
          </a:xfrm>
          <a:custGeom>
            <a:avLst/>
            <a:gdLst/>
            <a:ahLst/>
            <a:cxnLst/>
            <a:rect l="l" t="t" r="r" b="b"/>
            <a:pathLst>
              <a:path w="37965" h="25867" fill="none" extrusionOk="0">
                <a:moveTo>
                  <a:pt x="0" y="0"/>
                </a:moveTo>
                <a:lnTo>
                  <a:pt x="37965" y="0"/>
                </a:lnTo>
                <a:lnTo>
                  <a:pt x="37965" y="25867"/>
                </a:lnTo>
                <a:lnTo>
                  <a:pt x="0" y="25867"/>
                </a:lnTo>
                <a:close/>
              </a:path>
            </a:pathLst>
          </a:custGeom>
          <a:noFill/>
          <a:ln w="19050" cap="flat" cmpd="sng">
            <a:solidFill>
              <a:srgbClr val="0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0"/>
          <p:cNvSpPr/>
          <p:nvPr/>
        </p:nvSpPr>
        <p:spPr>
          <a:xfrm>
            <a:off x="1014400" y="3577550"/>
            <a:ext cx="447418" cy="820049"/>
          </a:xfrm>
          <a:custGeom>
            <a:avLst/>
            <a:gdLst/>
            <a:ahLst/>
            <a:cxnLst/>
            <a:rect l="l" t="t" r="r" b="b"/>
            <a:pathLst>
              <a:path w="37965" h="25867" fill="none" extrusionOk="0">
                <a:moveTo>
                  <a:pt x="0" y="0"/>
                </a:moveTo>
                <a:lnTo>
                  <a:pt x="37965" y="0"/>
                </a:lnTo>
                <a:lnTo>
                  <a:pt x="37965" y="25867"/>
                </a:lnTo>
                <a:lnTo>
                  <a:pt x="0" y="25867"/>
                </a:lnTo>
                <a:close/>
              </a:path>
            </a:pathLst>
          </a:custGeom>
          <a:noFill/>
          <a:ln w="19050" cap="flat" cmpd="sng">
            <a:solidFill>
              <a:srgbClr val="0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0"/>
          <p:cNvSpPr/>
          <p:nvPr/>
        </p:nvSpPr>
        <p:spPr>
          <a:xfrm>
            <a:off x="5254125" y="3577550"/>
            <a:ext cx="447418" cy="820049"/>
          </a:xfrm>
          <a:custGeom>
            <a:avLst/>
            <a:gdLst/>
            <a:ahLst/>
            <a:cxnLst/>
            <a:rect l="l" t="t" r="r" b="b"/>
            <a:pathLst>
              <a:path w="37965" h="25867" fill="none" extrusionOk="0">
                <a:moveTo>
                  <a:pt x="0" y="0"/>
                </a:moveTo>
                <a:lnTo>
                  <a:pt x="37965" y="0"/>
                </a:lnTo>
                <a:lnTo>
                  <a:pt x="37965" y="25867"/>
                </a:lnTo>
                <a:lnTo>
                  <a:pt x="0" y="25867"/>
                </a:lnTo>
                <a:close/>
              </a:path>
            </a:pathLst>
          </a:custGeom>
          <a:noFill/>
          <a:ln w="19050" cap="flat" cmpd="sng">
            <a:solidFill>
              <a:srgbClr val="0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0"/>
          <p:cNvSpPr/>
          <p:nvPr/>
        </p:nvSpPr>
        <p:spPr>
          <a:xfrm>
            <a:off x="4895047" y="3387950"/>
            <a:ext cx="739200" cy="73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0"/>
          <p:cNvSpPr/>
          <p:nvPr/>
        </p:nvSpPr>
        <p:spPr>
          <a:xfrm>
            <a:off x="644747" y="3387950"/>
            <a:ext cx="739200" cy="73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0"/>
          <p:cNvSpPr/>
          <p:nvPr/>
        </p:nvSpPr>
        <p:spPr>
          <a:xfrm>
            <a:off x="4895047" y="1871725"/>
            <a:ext cx="739200" cy="73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0"/>
          <p:cNvSpPr/>
          <p:nvPr/>
        </p:nvSpPr>
        <p:spPr>
          <a:xfrm>
            <a:off x="1014400" y="2061375"/>
            <a:ext cx="447418" cy="820049"/>
          </a:xfrm>
          <a:custGeom>
            <a:avLst/>
            <a:gdLst/>
            <a:ahLst/>
            <a:cxnLst/>
            <a:rect l="l" t="t" r="r" b="b"/>
            <a:pathLst>
              <a:path w="37965" h="25867" fill="none" extrusionOk="0">
                <a:moveTo>
                  <a:pt x="0" y="0"/>
                </a:moveTo>
                <a:lnTo>
                  <a:pt x="37965" y="0"/>
                </a:lnTo>
                <a:lnTo>
                  <a:pt x="37965" y="25867"/>
                </a:lnTo>
                <a:lnTo>
                  <a:pt x="0" y="25867"/>
                </a:lnTo>
                <a:close/>
              </a:path>
            </a:pathLst>
          </a:custGeom>
          <a:noFill/>
          <a:ln w="19050" cap="flat" cmpd="sng">
            <a:solidFill>
              <a:srgbClr val="000000"/>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0"/>
          <p:cNvSpPr/>
          <p:nvPr/>
        </p:nvSpPr>
        <p:spPr>
          <a:xfrm>
            <a:off x="644747" y="1871725"/>
            <a:ext cx="739200" cy="73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0"/>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REMARKABLE</a:t>
            </a:r>
            <a:endParaRPr/>
          </a:p>
        </p:txBody>
      </p:sp>
      <p:sp>
        <p:nvSpPr>
          <p:cNvPr id="617" name="Google Shape;617;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endParaRPr/>
          </a:p>
        </p:txBody>
      </p:sp>
      <p:sp>
        <p:nvSpPr>
          <p:cNvPr id="628" name="Google Shape;628;p30"/>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a:p>
        </p:txBody>
      </p:sp>
      <p:sp>
        <p:nvSpPr>
          <p:cNvPr id="619" name="Google Shape;619;p30"/>
          <p:cNvSpPr txBox="1">
            <a:spLocks noGrp="1"/>
          </p:cNvSpPr>
          <p:nvPr>
            <p:ph type="subTitle" idx="3"/>
          </p:nvPr>
        </p:nvSpPr>
        <p:spPr>
          <a:xfrm>
            <a:off x="1614236" y="3862786"/>
            <a:ext cx="2452939" cy="64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Outstanding characteristics and popularity of Redis</a:t>
            </a:r>
          </a:p>
        </p:txBody>
      </p:sp>
      <p:sp>
        <p:nvSpPr>
          <p:cNvPr id="620" name="Google Shape;620;p30"/>
          <p:cNvSpPr txBox="1">
            <a:spLocks noGrp="1"/>
          </p:cNvSpPr>
          <p:nvPr>
            <p:ph type="subTitle" idx="4"/>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MAIN FUNCTIONS</a:t>
            </a:r>
            <a:endParaRPr/>
          </a:p>
        </p:txBody>
      </p:sp>
      <p:sp>
        <p:nvSpPr>
          <p:cNvPr id="621" name="Google Shape;621;p30"/>
          <p:cNvSpPr txBox="1">
            <a:spLocks noGrp="1"/>
          </p:cNvSpPr>
          <p:nvPr>
            <p:ph type="title" idx="5"/>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02</a:t>
            </a:r>
            <a:endParaRPr>
              <a:solidFill>
                <a:schemeClr val="lt1"/>
              </a:solidFill>
            </a:endParaRPr>
          </a:p>
        </p:txBody>
      </p:sp>
      <p:sp>
        <p:nvSpPr>
          <p:cNvPr id="622" name="Google Shape;622;p30"/>
          <p:cNvSpPr txBox="1">
            <a:spLocks noGrp="1"/>
          </p:cNvSpPr>
          <p:nvPr>
            <p:ph type="subTitle" idx="6"/>
          </p:nvPr>
        </p:nvSpPr>
        <p:spPr>
          <a:xfrm>
            <a:off x="5853939" y="2346611"/>
            <a:ext cx="2567251" cy="64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The fundamental functions that users use in Redis</a:t>
            </a:r>
          </a:p>
        </p:txBody>
      </p:sp>
      <p:sp>
        <p:nvSpPr>
          <p:cNvPr id="623" name="Google Shape;623;p30"/>
          <p:cNvSpPr txBox="1">
            <a:spLocks noGrp="1"/>
          </p:cNvSpPr>
          <p:nvPr>
            <p:ph type="subTitle" idx="7"/>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PROPERTIES</a:t>
            </a:r>
            <a:endParaRPr/>
          </a:p>
        </p:txBody>
      </p:sp>
      <p:sp>
        <p:nvSpPr>
          <p:cNvPr id="629" name="Google Shape;629;p30"/>
          <p:cNvSpPr txBox="1">
            <a:spLocks noGrp="1"/>
          </p:cNvSpPr>
          <p:nvPr>
            <p:ph type="title" idx="8"/>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a:p>
        </p:txBody>
      </p:sp>
      <p:sp>
        <p:nvSpPr>
          <p:cNvPr id="624" name="Google Shape;624;p30"/>
          <p:cNvSpPr txBox="1">
            <a:spLocks noGrp="1"/>
          </p:cNvSpPr>
          <p:nvPr>
            <p:ph type="subTitle" idx="9"/>
          </p:nvPr>
        </p:nvSpPr>
        <p:spPr>
          <a:xfrm>
            <a:off x="1614224" y="2346600"/>
            <a:ext cx="2567251" cy="64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Describe in detail the fundamental features</a:t>
            </a:r>
            <a:endParaRPr sz="1400"/>
          </a:p>
        </p:txBody>
      </p:sp>
      <p:sp>
        <p:nvSpPr>
          <p:cNvPr id="625" name="Google Shape;625;p30"/>
          <p:cNvSpPr txBox="1">
            <a:spLocks noGrp="1"/>
          </p:cNvSpPr>
          <p:nvPr>
            <p:ph type="subTitle" idx="13"/>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DEMO AND EVALUATION</a:t>
            </a:r>
          </a:p>
        </p:txBody>
      </p:sp>
      <p:sp>
        <p:nvSpPr>
          <p:cNvPr id="626" name="Google Shape;626;p30"/>
          <p:cNvSpPr txBox="1">
            <a:spLocks noGrp="1"/>
          </p:cNvSpPr>
          <p:nvPr>
            <p:ph type="title" idx="14"/>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04</a:t>
            </a:r>
            <a:endParaRPr>
              <a:solidFill>
                <a:schemeClr val="lt1"/>
              </a:solidFill>
            </a:endParaRPr>
          </a:p>
        </p:txBody>
      </p:sp>
      <p:sp>
        <p:nvSpPr>
          <p:cNvPr id="627" name="Google Shape;627;p30"/>
          <p:cNvSpPr txBox="1">
            <a:spLocks noGrp="1"/>
          </p:cNvSpPr>
          <p:nvPr>
            <p:ph type="subTitle" idx="15"/>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Team review about Redis</a:t>
            </a:r>
            <a:endParaRPr sz="1400"/>
          </a:p>
        </p:txBody>
      </p:sp>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2" name="Google Shape;642;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PROPERTIES</a:t>
            </a:r>
            <a:endParaRPr/>
          </a:p>
        </p:txBody>
      </p:sp>
      <p:sp>
        <p:nvSpPr>
          <p:cNvPr id="640" name="Google Shape;640;p32"/>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01</a:t>
            </a:r>
            <a:endParaRPr/>
          </a:p>
        </p:txBody>
      </p:sp>
      <p:sp>
        <p:nvSpPr>
          <p:cNvPr id="643" name="Google Shape;643;p32"/>
          <p:cNvSpPr txBox="1">
            <a:spLocks noGrp="1"/>
          </p:cNvSpPr>
          <p:nvPr>
            <p:ph type="subTitle" idx="1"/>
          </p:nvPr>
        </p:nvSpPr>
        <p:spPr>
          <a:xfrm>
            <a:off x="549307" y="3897998"/>
            <a:ext cx="2676778" cy="60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t>Type of database, data structure and architecture</a:t>
            </a:r>
          </a:p>
        </p:txBody>
      </p:sp>
      <p:grpSp>
        <p:nvGrpSpPr>
          <p:cNvPr id="44" name="Google Shape;644;p32">
            <a:extLst>
              <a:ext uri="{FF2B5EF4-FFF2-40B4-BE49-F238E27FC236}">
                <a16:creationId xmlns:a16="http://schemas.microsoft.com/office/drawing/2014/main" id="{D570F210-C407-45A9-BAB7-DDD8424B505F}"/>
              </a:ext>
            </a:extLst>
          </p:cNvPr>
          <p:cNvGrpSpPr/>
          <p:nvPr/>
        </p:nvGrpSpPr>
        <p:grpSpPr>
          <a:xfrm>
            <a:off x="4006521" y="3972917"/>
            <a:ext cx="958902" cy="459462"/>
            <a:chOff x="7702619" y="3188988"/>
            <a:chExt cx="958902" cy="459462"/>
          </a:xfrm>
        </p:grpSpPr>
        <p:sp>
          <p:nvSpPr>
            <p:cNvPr id="45" name="Google Shape;645;p32">
              <a:extLst>
                <a:ext uri="{FF2B5EF4-FFF2-40B4-BE49-F238E27FC236}">
                  <a16:creationId xmlns:a16="http://schemas.microsoft.com/office/drawing/2014/main" id="{391D5348-E891-4918-BE49-9CE8B5D37E8B}"/>
                </a:ext>
              </a:extLst>
            </p:cNvPr>
            <p:cNvSpPr/>
            <p:nvPr/>
          </p:nvSpPr>
          <p:spPr>
            <a:xfrm>
              <a:off x="8623644"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46;p32">
              <a:extLst>
                <a:ext uri="{FF2B5EF4-FFF2-40B4-BE49-F238E27FC236}">
                  <a16:creationId xmlns:a16="http://schemas.microsoft.com/office/drawing/2014/main" id="{1EABA9AB-8E11-4494-B4D7-4421E394C6E1}"/>
                </a:ext>
              </a:extLst>
            </p:cNvPr>
            <p:cNvSpPr/>
            <p:nvPr/>
          </p:nvSpPr>
          <p:spPr>
            <a:xfrm>
              <a:off x="8471213" y="3610573"/>
              <a:ext cx="37877" cy="37877"/>
            </a:xfrm>
            <a:custGeom>
              <a:avLst/>
              <a:gdLst/>
              <a:ahLst/>
              <a:cxnLst/>
              <a:rect l="l" t="t" r="r" b="b"/>
              <a:pathLst>
                <a:path w="1065" h="1065"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47;p32">
              <a:extLst>
                <a:ext uri="{FF2B5EF4-FFF2-40B4-BE49-F238E27FC236}">
                  <a16:creationId xmlns:a16="http://schemas.microsoft.com/office/drawing/2014/main" id="{EC655760-0FF6-4DCA-8D1B-54AFA89AE78C}"/>
                </a:ext>
              </a:extLst>
            </p:cNvPr>
            <p:cNvSpPr/>
            <p:nvPr/>
          </p:nvSpPr>
          <p:spPr>
            <a:xfrm>
              <a:off x="8316648" y="3610573"/>
              <a:ext cx="37877" cy="37877"/>
            </a:xfrm>
            <a:custGeom>
              <a:avLst/>
              <a:gdLst/>
              <a:ahLst/>
              <a:cxnLst/>
              <a:rect l="l" t="t" r="r" b="b"/>
              <a:pathLst>
                <a:path w="1065" h="1065"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48;p32">
              <a:extLst>
                <a:ext uri="{FF2B5EF4-FFF2-40B4-BE49-F238E27FC236}">
                  <a16:creationId xmlns:a16="http://schemas.microsoft.com/office/drawing/2014/main" id="{62C742E4-FB23-4EB5-B7AB-4BFFA3A76AA3}"/>
                </a:ext>
              </a:extLst>
            </p:cNvPr>
            <p:cNvSpPr/>
            <p:nvPr/>
          </p:nvSpPr>
          <p:spPr>
            <a:xfrm>
              <a:off x="8164216"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49;p32">
              <a:extLst>
                <a:ext uri="{FF2B5EF4-FFF2-40B4-BE49-F238E27FC236}">
                  <a16:creationId xmlns:a16="http://schemas.microsoft.com/office/drawing/2014/main" id="{48321C13-A0B5-4188-B4A6-F084D2ECEBD1}"/>
                </a:ext>
              </a:extLst>
            </p:cNvPr>
            <p:cNvSpPr/>
            <p:nvPr/>
          </p:nvSpPr>
          <p:spPr>
            <a:xfrm>
              <a:off x="8009616" y="3610573"/>
              <a:ext cx="37877" cy="37877"/>
            </a:xfrm>
            <a:custGeom>
              <a:avLst/>
              <a:gdLst/>
              <a:ahLst/>
              <a:cxnLst/>
              <a:rect l="l" t="t" r="r" b="b"/>
              <a:pathLst>
                <a:path w="1065" h="1065"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50;p32">
              <a:extLst>
                <a:ext uri="{FF2B5EF4-FFF2-40B4-BE49-F238E27FC236}">
                  <a16:creationId xmlns:a16="http://schemas.microsoft.com/office/drawing/2014/main" id="{55DBB7F4-8507-4144-8AC9-8F1CF0E0EDAB}"/>
                </a:ext>
              </a:extLst>
            </p:cNvPr>
            <p:cNvSpPr/>
            <p:nvPr/>
          </p:nvSpPr>
          <p:spPr>
            <a:xfrm>
              <a:off x="7856117" y="3610573"/>
              <a:ext cx="37877" cy="37877"/>
            </a:xfrm>
            <a:custGeom>
              <a:avLst/>
              <a:gdLst/>
              <a:ahLst/>
              <a:cxnLst/>
              <a:rect l="l" t="t" r="r" b="b"/>
              <a:pathLst>
                <a:path w="1065" h="1065"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51;p32">
              <a:extLst>
                <a:ext uri="{FF2B5EF4-FFF2-40B4-BE49-F238E27FC236}">
                  <a16:creationId xmlns:a16="http://schemas.microsoft.com/office/drawing/2014/main" id="{9C548BFF-914B-4730-ABFF-2B2DF21BFB87}"/>
                </a:ext>
              </a:extLst>
            </p:cNvPr>
            <p:cNvSpPr/>
            <p:nvPr/>
          </p:nvSpPr>
          <p:spPr>
            <a:xfrm>
              <a:off x="7702619" y="3610573"/>
              <a:ext cx="37877" cy="37877"/>
            </a:xfrm>
            <a:custGeom>
              <a:avLst/>
              <a:gdLst/>
              <a:ahLst/>
              <a:cxnLst/>
              <a:rect l="l" t="t" r="r" b="b"/>
              <a:pathLst>
                <a:path w="1065" h="1065"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52;p32">
              <a:extLst>
                <a:ext uri="{FF2B5EF4-FFF2-40B4-BE49-F238E27FC236}">
                  <a16:creationId xmlns:a16="http://schemas.microsoft.com/office/drawing/2014/main" id="{06DCACA4-1A75-4F8F-946A-984E12E60926}"/>
                </a:ext>
              </a:extLst>
            </p:cNvPr>
            <p:cNvSpPr/>
            <p:nvPr/>
          </p:nvSpPr>
          <p:spPr>
            <a:xfrm>
              <a:off x="8623644"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5" y="822"/>
                    <a:pt x="1065" y="548"/>
                  </a:cubicBezTo>
                  <a:cubicBezTo>
                    <a:pt x="1065" y="244"/>
                    <a:pt x="821" y="1"/>
                    <a:pt x="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53;p32">
              <a:extLst>
                <a:ext uri="{FF2B5EF4-FFF2-40B4-BE49-F238E27FC236}">
                  <a16:creationId xmlns:a16="http://schemas.microsoft.com/office/drawing/2014/main" id="{D649D7BC-C77B-413E-A7F9-EFC2A0E460B3}"/>
                </a:ext>
              </a:extLst>
            </p:cNvPr>
            <p:cNvSpPr/>
            <p:nvPr/>
          </p:nvSpPr>
          <p:spPr>
            <a:xfrm>
              <a:off x="8471213" y="3470021"/>
              <a:ext cx="37877" cy="37877"/>
            </a:xfrm>
            <a:custGeom>
              <a:avLst/>
              <a:gdLst/>
              <a:ahLst/>
              <a:cxnLst/>
              <a:rect l="l" t="t" r="r" b="b"/>
              <a:pathLst>
                <a:path w="1065" h="1065" extrusionOk="0">
                  <a:moveTo>
                    <a:pt x="518" y="1"/>
                  </a:moveTo>
                  <a:cubicBezTo>
                    <a:pt x="214" y="1"/>
                    <a:pt x="1" y="244"/>
                    <a:pt x="1" y="548"/>
                  </a:cubicBezTo>
                  <a:cubicBezTo>
                    <a:pt x="1" y="822"/>
                    <a:pt x="214" y="1065"/>
                    <a:pt x="518" y="1065"/>
                  </a:cubicBezTo>
                  <a:cubicBezTo>
                    <a:pt x="822" y="1065"/>
                    <a:pt x="1065" y="822"/>
                    <a:pt x="1065" y="548"/>
                  </a:cubicBezTo>
                  <a:cubicBezTo>
                    <a:pt x="1065" y="244"/>
                    <a:pt x="822" y="1"/>
                    <a:pt x="5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54;p32">
              <a:extLst>
                <a:ext uri="{FF2B5EF4-FFF2-40B4-BE49-F238E27FC236}">
                  <a16:creationId xmlns:a16="http://schemas.microsoft.com/office/drawing/2014/main" id="{371BF61D-0C8F-48AA-916F-B5D1705D33D2}"/>
                </a:ext>
              </a:extLst>
            </p:cNvPr>
            <p:cNvSpPr/>
            <p:nvPr/>
          </p:nvSpPr>
          <p:spPr>
            <a:xfrm>
              <a:off x="8316648" y="3470021"/>
              <a:ext cx="37877" cy="37877"/>
            </a:xfrm>
            <a:custGeom>
              <a:avLst/>
              <a:gdLst/>
              <a:ahLst/>
              <a:cxnLst/>
              <a:rect l="l" t="t" r="r" b="b"/>
              <a:pathLst>
                <a:path w="1065" h="1065" extrusionOk="0">
                  <a:moveTo>
                    <a:pt x="547" y="1"/>
                  </a:moveTo>
                  <a:cubicBezTo>
                    <a:pt x="243" y="1"/>
                    <a:pt x="0" y="244"/>
                    <a:pt x="0" y="548"/>
                  </a:cubicBezTo>
                  <a:cubicBezTo>
                    <a:pt x="0" y="822"/>
                    <a:pt x="243" y="1065"/>
                    <a:pt x="547" y="1065"/>
                  </a:cubicBezTo>
                  <a:cubicBezTo>
                    <a:pt x="821" y="1065"/>
                    <a:pt x="1064" y="822"/>
                    <a:pt x="1064" y="548"/>
                  </a:cubicBezTo>
                  <a:cubicBezTo>
                    <a:pt x="1064" y="244"/>
                    <a:pt x="821" y="1"/>
                    <a:pt x="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55;p32">
              <a:extLst>
                <a:ext uri="{FF2B5EF4-FFF2-40B4-BE49-F238E27FC236}">
                  <a16:creationId xmlns:a16="http://schemas.microsoft.com/office/drawing/2014/main" id="{D2BE2BC7-2988-4945-90D0-73C0A5CF9AC3}"/>
                </a:ext>
              </a:extLst>
            </p:cNvPr>
            <p:cNvSpPr/>
            <p:nvPr/>
          </p:nvSpPr>
          <p:spPr>
            <a:xfrm>
              <a:off x="8164216"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4" y="822"/>
                    <a:pt x="1064" y="548"/>
                  </a:cubicBezTo>
                  <a:cubicBezTo>
                    <a:pt x="1064" y="244"/>
                    <a:pt x="821" y="1"/>
                    <a:pt x="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56;p32">
              <a:extLst>
                <a:ext uri="{FF2B5EF4-FFF2-40B4-BE49-F238E27FC236}">
                  <a16:creationId xmlns:a16="http://schemas.microsoft.com/office/drawing/2014/main" id="{DE492436-8D46-4F4E-A112-6FEEEE08E2D3}"/>
                </a:ext>
              </a:extLst>
            </p:cNvPr>
            <p:cNvSpPr/>
            <p:nvPr/>
          </p:nvSpPr>
          <p:spPr>
            <a:xfrm>
              <a:off x="8009616" y="3470021"/>
              <a:ext cx="37877" cy="37877"/>
            </a:xfrm>
            <a:custGeom>
              <a:avLst/>
              <a:gdLst/>
              <a:ahLst/>
              <a:cxnLst/>
              <a:rect l="l" t="t" r="r" b="b"/>
              <a:pathLst>
                <a:path w="1065" h="1065" extrusionOk="0">
                  <a:moveTo>
                    <a:pt x="548" y="1"/>
                  </a:moveTo>
                  <a:cubicBezTo>
                    <a:pt x="244" y="1"/>
                    <a:pt x="1" y="244"/>
                    <a:pt x="1" y="548"/>
                  </a:cubicBezTo>
                  <a:cubicBezTo>
                    <a:pt x="1" y="822"/>
                    <a:pt x="244" y="1065"/>
                    <a:pt x="548" y="1065"/>
                  </a:cubicBezTo>
                  <a:cubicBezTo>
                    <a:pt x="822" y="1065"/>
                    <a:pt x="1065" y="822"/>
                    <a:pt x="1065" y="548"/>
                  </a:cubicBezTo>
                  <a:cubicBezTo>
                    <a:pt x="1065" y="244"/>
                    <a:pt x="822" y="1"/>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57;p32">
              <a:extLst>
                <a:ext uri="{FF2B5EF4-FFF2-40B4-BE49-F238E27FC236}">
                  <a16:creationId xmlns:a16="http://schemas.microsoft.com/office/drawing/2014/main" id="{442C24FA-0550-476E-9D5F-98170F4A0086}"/>
                </a:ext>
              </a:extLst>
            </p:cNvPr>
            <p:cNvSpPr/>
            <p:nvPr/>
          </p:nvSpPr>
          <p:spPr>
            <a:xfrm>
              <a:off x="7856117" y="3470021"/>
              <a:ext cx="37877" cy="37877"/>
            </a:xfrm>
            <a:custGeom>
              <a:avLst/>
              <a:gdLst/>
              <a:ahLst/>
              <a:cxnLst/>
              <a:rect l="l" t="t" r="r" b="b"/>
              <a:pathLst>
                <a:path w="1065" h="1065" extrusionOk="0">
                  <a:moveTo>
                    <a:pt x="517" y="1"/>
                  </a:moveTo>
                  <a:cubicBezTo>
                    <a:pt x="244" y="1"/>
                    <a:pt x="1" y="244"/>
                    <a:pt x="1" y="548"/>
                  </a:cubicBezTo>
                  <a:cubicBezTo>
                    <a:pt x="1" y="822"/>
                    <a:pt x="244" y="1065"/>
                    <a:pt x="517" y="1065"/>
                  </a:cubicBezTo>
                  <a:cubicBezTo>
                    <a:pt x="821" y="1065"/>
                    <a:pt x="1065" y="822"/>
                    <a:pt x="1065" y="548"/>
                  </a:cubicBezTo>
                  <a:cubicBezTo>
                    <a:pt x="1065" y="244"/>
                    <a:pt x="821" y="1"/>
                    <a:pt x="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58;p32">
              <a:extLst>
                <a:ext uri="{FF2B5EF4-FFF2-40B4-BE49-F238E27FC236}">
                  <a16:creationId xmlns:a16="http://schemas.microsoft.com/office/drawing/2014/main" id="{95BB6548-1434-484A-8C02-97B664C6AE7B}"/>
                </a:ext>
              </a:extLst>
            </p:cNvPr>
            <p:cNvSpPr/>
            <p:nvPr/>
          </p:nvSpPr>
          <p:spPr>
            <a:xfrm>
              <a:off x="7702619" y="3470021"/>
              <a:ext cx="37877" cy="37877"/>
            </a:xfrm>
            <a:custGeom>
              <a:avLst/>
              <a:gdLst/>
              <a:ahLst/>
              <a:cxnLst/>
              <a:rect l="l" t="t" r="r" b="b"/>
              <a:pathLst>
                <a:path w="1065" h="1065" extrusionOk="0">
                  <a:moveTo>
                    <a:pt x="548" y="1"/>
                  </a:moveTo>
                  <a:cubicBezTo>
                    <a:pt x="244" y="1"/>
                    <a:pt x="1" y="244"/>
                    <a:pt x="1" y="548"/>
                  </a:cubicBezTo>
                  <a:cubicBezTo>
                    <a:pt x="1" y="822"/>
                    <a:pt x="244" y="1065"/>
                    <a:pt x="548" y="1065"/>
                  </a:cubicBezTo>
                  <a:cubicBezTo>
                    <a:pt x="852" y="1065"/>
                    <a:pt x="1064" y="822"/>
                    <a:pt x="1064" y="548"/>
                  </a:cubicBezTo>
                  <a:cubicBezTo>
                    <a:pt x="1064" y="244"/>
                    <a:pt x="852" y="1"/>
                    <a:pt x="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59;p32">
              <a:extLst>
                <a:ext uri="{FF2B5EF4-FFF2-40B4-BE49-F238E27FC236}">
                  <a16:creationId xmlns:a16="http://schemas.microsoft.com/office/drawing/2014/main" id="{BECDE3F8-E9F0-4B3E-809F-3F0EB25A62A1}"/>
                </a:ext>
              </a:extLst>
            </p:cNvPr>
            <p:cNvSpPr/>
            <p:nvPr/>
          </p:nvSpPr>
          <p:spPr>
            <a:xfrm>
              <a:off x="8623644"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5" y="821"/>
                    <a:pt x="1065" y="548"/>
                  </a:cubicBezTo>
                  <a:cubicBezTo>
                    <a:pt x="1065" y="244"/>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60;p32">
              <a:extLst>
                <a:ext uri="{FF2B5EF4-FFF2-40B4-BE49-F238E27FC236}">
                  <a16:creationId xmlns:a16="http://schemas.microsoft.com/office/drawing/2014/main" id="{C55F361A-8ECA-44A5-91F7-329095EAEEF6}"/>
                </a:ext>
              </a:extLst>
            </p:cNvPr>
            <p:cNvSpPr/>
            <p:nvPr/>
          </p:nvSpPr>
          <p:spPr>
            <a:xfrm>
              <a:off x="8471213" y="3329505"/>
              <a:ext cx="37877" cy="37877"/>
            </a:xfrm>
            <a:custGeom>
              <a:avLst/>
              <a:gdLst/>
              <a:ahLst/>
              <a:cxnLst/>
              <a:rect l="l" t="t" r="r" b="b"/>
              <a:pathLst>
                <a:path w="1065" h="1065" extrusionOk="0">
                  <a:moveTo>
                    <a:pt x="518" y="0"/>
                  </a:moveTo>
                  <a:cubicBezTo>
                    <a:pt x="214" y="0"/>
                    <a:pt x="1" y="244"/>
                    <a:pt x="1" y="548"/>
                  </a:cubicBezTo>
                  <a:cubicBezTo>
                    <a:pt x="1" y="821"/>
                    <a:pt x="214" y="1064"/>
                    <a:pt x="518" y="1064"/>
                  </a:cubicBezTo>
                  <a:cubicBezTo>
                    <a:pt x="822" y="1064"/>
                    <a:pt x="1065" y="821"/>
                    <a:pt x="1065" y="548"/>
                  </a:cubicBezTo>
                  <a:cubicBezTo>
                    <a:pt x="1065" y="244"/>
                    <a:pt x="822"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61;p32">
              <a:extLst>
                <a:ext uri="{FF2B5EF4-FFF2-40B4-BE49-F238E27FC236}">
                  <a16:creationId xmlns:a16="http://schemas.microsoft.com/office/drawing/2014/main" id="{06653307-700D-46FF-B3A5-507599CED9C2}"/>
                </a:ext>
              </a:extLst>
            </p:cNvPr>
            <p:cNvSpPr/>
            <p:nvPr/>
          </p:nvSpPr>
          <p:spPr>
            <a:xfrm>
              <a:off x="8316648" y="3329505"/>
              <a:ext cx="37877" cy="37877"/>
            </a:xfrm>
            <a:custGeom>
              <a:avLst/>
              <a:gdLst/>
              <a:ahLst/>
              <a:cxnLst/>
              <a:rect l="l" t="t" r="r" b="b"/>
              <a:pathLst>
                <a:path w="1065" h="1065" extrusionOk="0">
                  <a:moveTo>
                    <a:pt x="547" y="0"/>
                  </a:moveTo>
                  <a:cubicBezTo>
                    <a:pt x="243" y="0"/>
                    <a:pt x="0" y="244"/>
                    <a:pt x="0" y="548"/>
                  </a:cubicBezTo>
                  <a:cubicBezTo>
                    <a:pt x="0" y="821"/>
                    <a:pt x="243" y="1064"/>
                    <a:pt x="547" y="1064"/>
                  </a:cubicBezTo>
                  <a:cubicBezTo>
                    <a:pt x="821" y="1064"/>
                    <a:pt x="1064" y="821"/>
                    <a:pt x="1064" y="548"/>
                  </a:cubicBezTo>
                  <a:cubicBezTo>
                    <a:pt x="1064" y="244"/>
                    <a:pt x="821" y="0"/>
                    <a:pt x="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62;p32">
              <a:extLst>
                <a:ext uri="{FF2B5EF4-FFF2-40B4-BE49-F238E27FC236}">
                  <a16:creationId xmlns:a16="http://schemas.microsoft.com/office/drawing/2014/main" id="{7C8A64D5-66B1-4BE5-894F-475354C6E524}"/>
                </a:ext>
              </a:extLst>
            </p:cNvPr>
            <p:cNvSpPr/>
            <p:nvPr/>
          </p:nvSpPr>
          <p:spPr>
            <a:xfrm>
              <a:off x="8164216"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4" y="821"/>
                    <a:pt x="1064" y="548"/>
                  </a:cubicBezTo>
                  <a:cubicBezTo>
                    <a:pt x="1064" y="244"/>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63;p32">
              <a:extLst>
                <a:ext uri="{FF2B5EF4-FFF2-40B4-BE49-F238E27FC236}">
                  <a16:creationId xmlns:a16="http://schemas.microsoft.com/office/drawing/2014/main" id="{5C4A9E23-63FC-40E7-A0AF-C14B0952E495}"/>
                </a:ext>
              </a:extLst>
            </p:cNvPr>
            <p:cNvSpPr/>
            <p:nvPr/>
          </p:nvSpPr>
          <p:spPr>
            <a:xfrm>
              <a:off x="8009616" y="3329505"/>
              <a:ext cx="37877" cy="37877"/>
            </a:xfrm>
            <a:custGeom>
              <a:avLst/>
              <a:gdLst/>
              <a:ahLst/>
              <a:cxnLst/>
              <a:rect l="l" t="t" r="r" b="b"/>
              <a:pathLst>
                <a:path w="1065" h="1065" extrusionOk="0">
                  <a:moveTo>
                    <a:pt x="548" y="0"/>
                  </a:moveTo>
                  <a:cubicBezTo>
                    <a:pt x="244" y="0"/>
                    <a:pt x="1" y="244"/>
                    <a:pt x="1" y="548"/>
                  </a:cubicBezTo>
                  <a:cubicBezTo>
                    <a:pt x="1" y="821"/>
                    <a:pt x="244" y="1064"/>
                    <a:pt x="548" y="1064"/>
                  </a:cubicBezTo>
                  <a:cubicBezTo>
                    <a:pt x="822" y="1064"/>
                    <a:pt x="1065" y="821"/>
                    <a:pt x="1065" y="548"/>
                  </a:cubicBezTo>
                  <a:cubicBezTo>
                    <a:pt x="1065" y="244"/>
                    <a:pt x="82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64;p32">
              <a:extLst>
                <a:ext uri="{FF2B5EF4-FFF2-40B4-BE49-F238E27FC236}">
                  <a16:creationId xmlns:a16="http://schemas.microsoft.com/office/drawing/2014/main" id="{D4945B2B-6680-448E-ACC6-9276E639C1A0}"/>
                </a:ext>
              </a:extLst>
            </p:cNvPr>
            <p:cNvSpPr/>
            <p:nvPr/>
          </p:nvSpPr>
          <p:spPr>
            <a:xfrm>
              <a:off x="7856117" y="3329505"/>
              <a:ext cx="37877" cy="37877"/>
            </a:xfrm>
            <a:custGeom>
              <a:avLst/>
              <a:gdLst/>
              <a:ahLst/>
              <a:cxnLst/>
              <a:rect l="l" t="t" r="r" b="b"/>
              <a:pathLst>
                <a:path w="1065" h="1065" extrusionOk="0">
                  <a:moveTo>
                    <a:pt x="517" y="0"/>
                  </a:moveTo>
                  <a:cubicBezTo>
                    <a:pt x="244" y="0"/>
                    <a:pt x="1" y="244"/>
                    <a:pt x="1" y="548"/>
                  </a:cubicBezTo>
                  <a:cubicBezTo>
                    <a:pt x="1" y="821"/>
                    <a:pt x="244" y="1064"/>
                    <a:pt x="517" y="1064"/>
                  </a:cubicBezTo>
                  <a:cubicBezTo>
                    <a:pt x="821" y="1064"/>
                    <a:pt x="1065" y="821"/>
                    <a:pt x="1065" y="548"/>
                  </a:cubicBezTo>
                  <a:cubicBezTo>
                    <a:pt x="1065" y="244"/>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65;p32">
              <a:extLst>
                <a:ext uri="{FF2B5EF4-FFF2-40B4-BE49-F238E27FC236}">
                  <a16:creationId xmlns:a16="http://schemas.microsoft.com/office/drawing/2014/main" id="{35E2A931-A60A-4C6B-9E23-6D8FB604575B}"/>
                </a:ext>
              </a:extLst>
            </p:cNvPr>
            <p:cNvSpPr/>
            <p:nvPr/>
          </p:nvSpPr>
          <p:spPr>
            <a:xfrm>
              <a:off x="7702619" y="3329505"/>
              <a:ext cx="37877" cy="37877"/>
            </a:xfrm>
            <a:custGeom>
              <a:avLst/>
              <a:gdLst/>
              <a:ahLst/>
              <a:cxnLst/>
              <a:rect l="l" t="t" r="r" b="b"/>
              <a:pathLst>
                <a:path w="1065" h="1065" extrusionOk="0">
                  <a:moveTo>
                    <a:pt x="548" y="0"/>
                  </a:moveTo>
                  <a:cubicBezTo>
                    <a:pt x="244" y="0"/>
                    <a:pt x="1" y="244"/>
                    <a:pt x="1" y="548"/>
                  </a:cubicBezTo>
                  <a:cubicBezTo>
                    <a:pt x="1" y="821"/>
                    <a:pt x="244" y="1064"/>
                    <a:pt x="548" y="1064"/>
                  </a:cubicBezTo>
                  <a:cubicBezTo>
                    <a:pt x="852" y="1064"/>
                    <a:pt x="1064" y="821"/>
                    <a:pt x="1064" y="548"/>
                  </a:cubicBezTo>
                  <a:cubicBezTo>
                    <a:pt x="1064" y="244"/>
                    <a:pt x="85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6;p32">
              <a:extLst>
                <a:ext uri="{FF2B5EF4-FFF2-40B4-BE49-F238E27FC236}">
                  <a16:creationId xmlns:a16="http://schemas.microsoft.com/office/drawing/2014/main" id="{81BF4D82-E86C-4C51-8732-79FEBA30789C}"/>
                </a:ext>
              </a:extLst>
            </p:cNvPr>
            <p:cNvSpPr/>
            <p:nvPr/>
          </p:nvSpPr>
          <p:spPr>
            <a:xfrm>
              <a:off x="8623644"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67;p32">
              <a:extLst>
                <a:ext uri="{FF2B5EF4-FFF2-40B4-BE49-F238E27FC236}">
                  <a16:creationId xmlns:a16="http://schemas.microsoft.com/office/drawing/2014/main" id="{15F01DE6-1366-43C8-8025-D7ECB6F5D0EB}"/>
                </a:ext>
              </a:extLst>
            </p:cNvPr>
            <p:cNvSpPr/>
            <p:nvPr/>
          </p:nvSpPr>
          <p:spPr>
            <a:xfrm>
              <a:off x="8471213" y="3188988"/>
              <a:ext cx="37877" cy="37841"/>
            </a:xfrm>
            <a:custGeom>
              <a:avLst/>
              <a:gdLst/>
              <a:ahLst/>
              <a:cxnLst/>
              <a:rect l="l" t="t" r="r" b="b"/>
              <a:pathLst>
                <a:path w="1065" h="1064"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68;p32">
              <a:extLst>
                <a:ext uri="{FF2B5EF4-FFF2-40B4-BE49-F238E27FC236}">
                  <a16:creationId xmlns:a16="http://schemas.microsoft.com/office/drawing/2014/main" id="{42E0B743-6291-4356-8343-C69AC3A955D5}"/>
                </a:ext>
              </a:extLst>
            </p:cNvPr>
            <p:cNvSpPr/>
            <p:nvPr/>
          </p:nvSpPr>
          <p:spPr>
            <a:xfrm>
              <a:off x="8316648" y="3188988"/>
              <a:ext cx="37877" cy="37841"/>
            </a:xfrm>
            <a:custGeom>
              <a:avLst/>
              <a:gdLst/>
              <a:ahLst/>
              <a:cxnLst/>
              <a:rect l="l" t="t" r="r" b="b"/>
              <a:pathLst>
                <a:path w="1065" h="1064"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69;p32">
              <a:extLst>
                <a:ext uri="{FF2B5EF4-FFF2-40B4-BE49-F238E27FC236}">
                  <a16:creationId xmlns:a16="http://schemas.microsoft.com/office/drawing/2014/main" id="{C0EFA7A4-7339-4FAB-85EB-75028D71120C}"/>
                </a:ext>
              </a:extLst>
            </p:cNvPr>
            <p:cNvSpPr/>
            <p:nvPr/>
          </p:nvSpPr>
          <p:spPr>
            <a:xfrm>
              <a:off x="8164216"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70;p32">
              <a:extLst>
                <a:ext uri="{FF2B5EF4-FFF2-40B4-BE49-F238E27FC236}">
                  <a16:creationId xmlns:a16="http://schemas.microsoft.com/office/drawing/2014/main" id="{B2A051C1-846D-480E-BCD2-16526FCFEB0A}"/>
                </a:ext>
              </a:extLst>
            </p:cNvPr>
            <p:cNvSpPr/>
            <p:nvPr/>
          </p:nvSpPr>
          <p:spPr>
            <a:xfrm>
              <a:off x="8009616" y="318898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71;p32">
              <a:extLst>
                <a:ext uri="{FF2B5EF4-FFF2-40B4-BE49-F238E27FC236}">
                  <a16:creationId xmlns:a16="http://schemas.microsoft.com/office/drawing/2014/main" id="{E9BD0A99-E066-44BE-BB6C-3836EDB7EF9F}"/>
                </a:ext>
              </a:extLst>
            </p:cNvPr>
            <p:cNvSpPr/>
            <p:nvPr/>
          </p:nvSpPr>
          <p:spPr>
            <a:xfrm>
              <a:off x="7856117" y="318898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72;p32">
              <a:extLst>
                <a:ext uri="{FF2B5EF4-FFF2-40B4-BE49-F238E27FC236}">
                  <a16:creationId xmlns:a16="http://schemas.microsoft.com/office/drawing/2014/main" id="{79B7BA9D-028E-441C-A1E5-4B8FB1F4EA37}"/>
                </a:ext>
              </a:extLst>
            </p:cNvPr>
            <p:cNvSpPr/>
            <p:nvPr/>
          </p:nvSpPr>
          <p:spPr>
            <a:xfrm>
              <a:off x="7702619" y="318898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96AAD087-2CAA-4FA5-85F1-886C5C53E84D}"/>
              </a:ext>
            </a:extLst>
          </p:cNvPr>
          <p:cNvPicPr>
            <a:picLocks noChangeAspect="1"/>
          </p:cNvPicPr>
          <p:nvPr/>
        </p:nvPicPr>
        <p:blipFill>
          <a:blip r:embed="rId3"/>
          <a:stretch>
            <a:fillRect/>
          </a:stretch>
        </p:blipFill>
        <p:spPr>
          <a:xfrm>
            <a:off x="5137479" y="0"/>
            <a:ext cx="4008115" cy="5143500"/>
          </a:xfrm>
          <a:prstGeom prst="rect">
            <a:avLst/>
          </a:prstGeom>
        </p:spPr>
      </p:pic>
    </p:spTree>
    <p:extLst>
      <p:ext uri="{BB962C8B-B14F-4D97-AF65-F5344CB8AC3E}">
        <p14:creationId xmlns:p14="http://schemas.microsoft.com/office/powerpoint/2010/main" val="1628876290"/>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GB"/>
              <a:t>SPEED</a:t>
            </a:r>
            <a:endParaRPr lang="en-US"/>
          </a:p>
        </p:txBody>
      </p:sp>
      <p:sp>
        <p:nvSpPr>
          <p:cNvPr id="904" name="Google Shape;904;p41"/>
          <p:cNvSpPr txBox="1">
            <a:spLocks noGrp="1"/>
          </p:cNvSpPr>
          <p:nvPr>
            <p:ph type="subTitle" idx="1"/>
          </p:nvPr>
        </p:nvSpPr>
        <p:spPr>
          <a:xfrm>
            <a:off x="833839" y="3467700"/>
            <a:ext cx="2496021" cy="787500"/>
          </a:xfrm>
          <a:prstGeom prst="rect">
            <a:avLst/>
          </a:prstGeom>
        </p:spPr>
        <p:txBody>
          <a:bodyPr spcFirstLastPara="1" wrap="square" lIns="91425" tIns="91425" rIns="91425" bIns="91425" anchor="t" anchorCtr="0">
            <a:noAutofit/>
          </a:bodyPr>
          <a:lstStyle/>
          <a:p>
            <a:pPr marL="0" indent="0">
              <a:buSzPts val="1100"/>
              <a:buFont typeface="Arial"/>
            </a:pPr>
            <a:r>
              <a:rPr lang="en-US"/>
              <a:t>Each key represents a value, these keys are unique</a:t>
            </a:r>
          </a:p>
        </p:txBody>
      </p:sp>
      <p:sp>
        <p:nvSpPr>
          <p:cNvPr id="906" name="Google Shape;906;p41"/>
          <p:cNvSpPr txBox="1">
            <a:spLocks noGrp="1"/>
          </p:cNvSpPr>
          <p:nvPr>
            <p:ph type="subTitle" idx="3"/>
          </p:nvPr>
        </p:nvSpPr>
        <p:spPr>
          <a:xfrm>
            <a:off x="5814140" y="3467700"/>
            <a:ext cx="2455200" cy="7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solidFill>
                  <a:schemeClr val="dk1"/>
                </a:solidFill>
              </a:rPr>
              <a:t>Store key-value on Ram </a:t>
            </a:r>
          </a:p>
          <a:p>
            <a:pPr marL="0" lvl="0" indent="0" algn="ctr" rtl="0">
              <a:spcBef>
                <a:spcPts val="0"/>
              </a:spcBef>
              <a:spcAft>
                <a:spcPts val="0"/>
              </a:spcAft>
              <a:buClr>
                <a:schemeClr val="dk1"/>
              </a:buClr>
              <a:buSzPts val="1100"/>
              <a:buFont typeface="Arial"/>
              <a:buNone/>
            </a:pPr>
            <a:r>
              <a:rPr lang="en-US">
                <a:solidFill>
                  <a:schemeClr val="dk1"/>
                </a:solidFill>
              </a:rPr>
              <a:t>and memory</a:t>
            </a:r>
            <a:endParaRPr>
              <a:solidFill>
                <a:schemeClr val="dk1"/>
              </a:solidFill>
            </a:endParaRPr>
          </a:p>
        </p:txBody>
      </p:sp>
      <p:sp>
        <p:nvSpPr>
          <p:cNvPr id="919" name="Google Shape;919;p41"/>
          <p:cNvSpPr txBox="1">
            <a:spLocks noGrp="1"/>
          </p:cNvSpPr>
          <p:nvPr>
            <p:ph type="subTitle" idx="4"/>
          </p:nvPr>
        </p:nvSpPr>
        <p:spPr>
          <a:xfrm>
            <a:off x="874660" y="1832775"/>
            <a:ext cx="24552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KEY-VALUE</a:t>
            </a:r>
            <a:endParaRPr/>
          </a:p>
        </p:txBody>
      </p:sp>
      <p:sp>
        <p:nvSpPr>
          <p:cNvPr id="921" name="Google Shape;921;p41"/>
          <p:cNvSpPr txBox="1">
            <a:spLocks noGrp="1"/>
          </p:cNvSpPr>
          <p:nvPr>
            <p:ph type="subTitle" idx="6"/>
          </p:nvPr>
        </p:nvSpPr>
        <p:spPr>
          <a:xfrm>
            <a:off x="5814140" y="1832775"/>
            <a:ext cx="24552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RAM</a:t>
            </a:r>
            <a:endParaRPr/>
          </a:p>
        </p:txBody>
      </p:sp>
      <p:grpSp>
        <p:nvGrpSpPr>
          <p:cNvPr id="922" name="Google Shape;922;p41"/>
          <p:cNvGrpSpPr/>
          <p:nvPr/>
        </p:nvGrpSpPr>
        <p:grpSpPr>
          <a:xfrm>
            <a:off x="4083788" y="2894281"/>
            <a:ext cx="958902" cy="37841"/>
            <a:chOff x="2897257" y="2253538"/>
            <a:chExt cx="958902" cy="37841"/>
          </a:xfrm>
        </p:grpSpPr>
        <p:sp>
          <p:nvSpPr>
            <p:cNvPr id="923" name="Google Shape;923;p41"/>
            <p:cNvSpPr/>
            <p:nvPr/>
          </p:nvSpPr>
          <p:spPr>
            <a:xfrm flipH="1">
              <a:off x="2897257"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flipH="1">
              <a:off x="3049688" y="2253538"/>
              <a:ext cx="37877" cy="37841"/>
            </a:xfrm>
            <a:custGeom>
              <a:avLst/>
              <a:gdLst/>
              <a:ahLst/>
              <a:cxnLst/>
              <a:rect l="l" t="t" r="r" b="b"/>
              <a:pathLst>
                <a:path w="1065" h="1064" extrusionOk="0">
                  <a:moveTo>
                    <a:pt x="518" y="0"/>
                  </a:moveTo>
                  <a:cubicBezTo>
                    <a:pt x="214" y="0"/>
                    <a:pt x="1" y="243"/>
                    <a:pt x="1" y="547"/>
                  </a:cubicBezTo>
                  <a:cubicBezTo>
                    <a:pt x="1" y="821"/>
                    <a:pt x="214" y="1064"/>
                    <a:pt x="518" y="1064"/>
                  </a:cubicBezTo>
                  <a:cubicBezTo>
                    <a:pt x="822" y="1064"/>
                    <a:pt x="1065" y="821"/>
                    <a:pt x="1065" y="547"/>
                  </a:cubicBezTo>
                  <a:cubicBezTo>
                    <a:pt x="1065" y="243"/>
                    <a:pt x="822" y="0"/>
                    <a:pt x="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flipH="1">
              <a:off x="3204253" y="2253538"/>
              <a:ext cx="37877" cy="37841"/>
            </a:xfrm>
            <a:custGeom>
              <a:avLst/>
              <a:gdLst/>
              <a:ahLst/>
              <a:cxnLst/>
              <a:rect l="l" t="t" r="r" b="b"/>
              <a:pathLst>
                <a:path w="1065" h="1064" extrusionOk="0">
                  <a:moveTo>
                    <a:pt x="547" y="0"/>
                  </a:moveTo>
                  <a:cubicBezTo>
                    <a:pt x="243" y="0"/>
                    <a:pt x="0" y="243"/>
                    <a:pt x="0" y="547"/>
                  </a:cubicBezTo>
                  <a:cubicBezTo>
                    <a:pt x="0" y="821"/>
                    <a:pt x="243" y="1064"/>
                    <a:pt x="547" y="1064"/>
                  </a:cubicBezTo>
                  <a:cubicBezTo>
                    <a:pt x="821" y="1064"/>
                    <a:pt x="1064" y="821"/>
                    <a:pt x="1064" y="547"/>
                  </a:cubicBezTo>
                  <a:cubicBezTo>
                    <a:pt x="1064" y="243"/>
                    <a:pt x="821" y="0"/>
                    <a:pt x="5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flipH="1">
              <a:off x="3356684"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4" y="821"/>
                    <a:pt x="1064" y="547"/>
                  </a:cubicBezTo>
                  <a:cubicBezTo>
                    <a:pt x="1064" y="243"/>
                    <a:pt x="821" y="0"/>
                    <a:pt x="5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flipH="1">
              <a:off x="3511285" y="225353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22" y="1064"/>
                    <a:pt x="1065" y="821"/>
                    <a:pt x="1065" y="547"/>
                  </a:cubicBezTo>
                  <a:cubicBezTo>
                    <a:pt x="1065" y="243"/>
                    <a:pt x="82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flipH="1">
              <a:off x="3664783" y="2253538"/>
              <a:ext cx="37877" cy="37841"/>
            </a:xfrm>
            <a:custGeom>
              <a:avLst/>
              <a:gdLst/>
              <a:ahLst/>
              <a:cxnLst/>
              <a:rect l="l" t="t" r="r" b="b"/>
              <a:pathLst>
                <a:path w="1065" h="1064" extrusionOk="0">
                  <a:moveTo>
                    <a:pt x="517" y="0"/>
                  </a:moveTo>
                  <a:cubicBezTo>
                    <a:pt x="244" y="0"/>
                    <a:pt x="1" y="243"/>
                    <a:pt x="1" y="547"/>
                  </a:cubicBezTo>
                  <a:cubicBezTo>
                    <a:pt x="1" y="821"/>
                    <a:pt x="244" y="1064"/>
                    <a:pt x="517" y="1064"/>
                  </a:cubicBezTo>
                  <a:cubicBezTo>
                    <a:pt x="821" y="1064"/>
                    <a:pt x="1065" y="821"/>
                    <a:pt x="1065" y="547"/>
                  </a:cubicBezTo>
                  <a:cubicBezTo>
                    <a:pt x="1065" y="243"/>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1"/>
            <p:cNvSpPr/>
            <p:nvPr/>
          </p:nvSpPr>
          <p:spPr>
            <a:xfrm flipH="1">
              <a:off x="3818282" y="2253538"/>
              <a:ext cx="37877" cy="37841"/>
            </a:xfrm>
            <a:custGeom>
              <a:avLst/>
              <a:gdLst/>
              <a:ahLst/>
              <a:cxnLst/>
              <a:rect l="l" t="t" r="r" b="b"/>
              <a:pathLst>
                <a:path w="1065" h="1064" extrusionOk="0">
                  <a:moveTo>
                    <a:pt x="548" y="0"/>
                  </a:moveTo>
                  <a:cubicBezTo>
                    <a:pt x="244" y="0"/>
                    <a:pt x="1" y="243"/>
                    <a:pt x="1" y="547"/>
                  </a:cubicBezTo>
                  <a:cubicBezTo>
                    <a:pt x="1" y="821"/>
                    <a:pt x="244" y="1064"/>
                    <a:pt x="548" y="1064"/>
                  </a:cubicBezTo>
                  <a:cubicBezTo>
                    <a:pt x="852" y="1064"/>
                    <a:pt x="1064" y="821"/>
                    <a:pt x="1064" y="547"/>
                  </a:cubicBezTo>
                  <a:cubicBezTo>
                    <a:pt x="1064" y="243"/>
                    <a:pt x="852"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a:extLst>
              <a:ext uri="{FF2B5EF4-FFF2-40B4-BE49-F238E27FC236}">
                <a16:creationId xmlns:a16="http://schemas.microsoft.com/office/drawing/2014/main" id="{832A4E1B-0D24-46A2-9877-841679B29BAA}"/>
              </a:ext>
            </a:extLst>
          </p:cNvPr>
          <p:cNvPicPr>
            <a:picLocks noChangeAspect="1"/>
          </p:cNvPicPr>
          <p:nvPr/>
        </p:nvPicPr>
        <p:blipFill>
          <a:blip r:embed="rId3"/>
          <a:stretch>
            <a:fillRect/>
          </a:stretch>
        </p:blipFill>
        <p:spPr>
          <a:xfrm>
            <a:off x="1875512" y="2667533"/>
            <a:ext cx="453495" cy="453495"/>
          </a:xfrm>
          <a:prstGeom prst="rect">
            <a:avLst/>
          </a:prstGeom>
        </p:spPr>
      </p:pic>
      <p:pic>
        <p:nvPicPr>
          <p:cNvPr id="16" name="Picture 15">
            <a:extLst>
              <a:ext uri="{FF2B5EF4-FFF2-40B4-BE49-F238E27FC236}">
                <a16:creationId xmlns:a16="http://schemas.microsoft.com/office/drawing/2014/main" id="{0366B8FE-114E-496B-B881-8FEF9AD2B902}"/>
              </a:ext>
            </a:extLst>
          </p:cNvPr>
          <p:cNvPicPr>
            <a:picLocks noChangeAspect="1"/>
          </p:cNvPicPr>
          <p:nvPr/>
        </p:nvPicPr>
        <p:blipFill>
          <a:blip r:embed="rId4"/>
          <a:stretch>
            <a:fillRect/>
          </a:stretch>
        </p:blipFill>
        <p:spPr>
          <a:xfrm>
            <a:off x="6791342" y="2643883"/>
            <a:ext cx="500796" cy="500796"/>
          </a:xfrm>
          <a:prstGeom prst="rect">
            <a:avLst/>
          </a:prstGeom>
        </p:spPr>
      </p:pic>
    </p:spTree>
    <p:extLst>
      <p:ext uri="{BB962C8B-B14F-4D97-AF65-F5344CB8AC3E}">
        <p14:creationId xmlns:p14="http://schemas.microsoft.com/office/powerpoint/2010/main" val="119599374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9"/>
                                        </p:tgtEl>
                                        <p:attrNameLst>
                                          <p:attrName>style.visibility</p:attrName>
                                        </p:attrNameLst>
                                      </p:cBhvr>
                                      <p:to>
                                        <p:strVal val="visible"/>
                                      </p:to>
                                    </p:set>
                                    <p:animEffect transition="in" filter="wipe(left)">
                                      <p:cBhvr>
                                        <p:cTn id="7" dur="500"/>
                                        <p:tgtEl>
                                          <p:spTgt spid="919"/>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2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04">
                                            <p:txEl>
                                              <p:pRg st="0" end="0"/>
                                            </p:txEl>
                                          </p:spTgt>
                                        </p:tgtEl>
                                        <p:attrNameLst>
                                          <p:attrName>style.visibility</p:attrName>
                                        </p:attrNameLst>
                                      </p:cBhvr>
                                      <p:to>
                                        <p:strVal val="visible"/>
                                      </p:to>
                                    </p:set>
                                    <p:animEffect transition="in" filter="wipe(left)">
                                      <p:cBhvr>
                                        <p:cTn id="13" dur="500"/>
                                        <p:tgtEl>
                                          <p:spTgt spid="90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922"/>
                                        </p:tgtEl>
                                        <p:attrNameLst>
                                          <p:attrName>style.visibility</p:attrName>
                                        </p:attrNameLst>
                                      </p:cBhvr>
                                      <p:to>
                                        <p:strVal val="visible"/>
                                      </p:to>
                                    </p:set>
                                    <p:animEffect transition="in" filter="wipe(left)">
                                      <p:cBhvr>
                                        <p:cTn id="18" dur="500"/>
                                        <p:tgtEl>
                                          <p:spTgt spid="922"/>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921"/>
                                        </p:tgtEl>
                                        <p:attrNameLst>
                                          <p:attrName>style.visibility</p:attrName>
                                        </p:attrNameLst>
                                      </p:cBhvr>
                                      <p:to>
                                        <p:strVal val="visible"/>
                                      </p:to>
                                    </p:set>
                                    <p:animEffect transition="in" filter="wipe(left)">
                                      <p:cBhvr>
                                        <p:cTn id="22" dur="500"/>
                                        <p:tgtEl>
                                          <p:spTgt spid="921"/>
                                        </p:tgtEl>
                                      </p:cBhvr>
                                    </p:animEffect>
                                  </p:childTnLst>
                                </p:cTn>
                              </p:par>
                              <p:par>
                                <p:cTn id="23" presetID="22" presetClass="entr" presetSubtype="8"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200"/>
                                        <p:tgtEl>
                                          <p:spTgt spid="1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906"/>
                                        </p:tgtEl>
                                        <p:attrNameLst>
                                          <p:attrName>style.visibility</p:attrName>
                                        </p:attrNameLst>
                                      </p:cBhvr>
                                      <p:to>
                                        <p:strVal val="visible"/>
                                      </p:to>
                                    </p:set>
                                    <p:animEffect transition="in" filter="wipe(left)">
                                      <p:cBhvr>
                                        <p:cTn id="28" dur="500"/>
                                        <p:tgtEl>
                                          <p:spTgt spid="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4" grpId="0" build="p"/>
      <p:bldP spid="906" grpId="0"/>
      <p:bldP spid="919" grpId="0" uiExpand="1" animBg="1"/>
      <p:bldP spid="921" grpId="0" animBg="1"/>
    </p:bldLst>
  </p:timing>
</p:sld>
</file>

<file path=ppt/theme/theme1.xml><?xml version="1.0" encoding="utf-8"?>
<a:theme xmlns:a="http://schemas.openxmlformats.org/drawingml/2006/main" name="Radio Production Workshop by Slidesgo">
  <a:themeElements>
    <a:clrScheme name="Custom 2">
      <a:dk1>
        <a:srgbClr val="000000"/>
      </a:dk1>
      <a:lt1>
        <a:srgbClr val="FFFFFF"/>
      </a:lt1>
      <a:dk2>
        <a:srgbClr val="595959"/>
      </a:dk2>
      <a:lt2>
        <a:srgbClr val="EEEEEE"/>
      </a:lt2>
      <a:accent1>
        <a:srgbClr val="A12323"/>
      </a:accent1>
      <a:accent2>
        <a:srgbClr val="FFFFFF"/>
      </a:accent2>
      <a:accent3>
        <a:srgbClr val="000000"/>
      </a:accent3>
      <a:accent4>
        <a:srgbClr val="BF2323"/>
      </a:accent4>
      <a:accent5>
        <a:srgbClr val="FFFFFF"/>
      </a:accent5>
      <a:accent6>
        <a:srgbClr val="000000"/>
      </a:accent6>
      <a:hlink>
        <a:srgbClr val="BF2323"/>
      </a:hlink>
      <a:folHlink>
        <a:srgbClr val="A206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91425" tIns="91425" rIns="91425" bIns="91425" anchor="ctr" anchorCtr="0">
        <a:noAutofit/>
      </a:bodyPr>
      <a:lstStyle>
        <a:defPPr marL="0" indent="0" algn="l" rtl="0">
          <a:spcBef>
            <a:spcPts val="0"/>
          </a:spcBef>
          <a:spcAft>
            <a:spcPts val="0"/>
          </a:spcAft>
          <a:buNone/>
          <a:defRPr dirty="0" err="1" smtClean="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8DD9C8D4113F945AC4DF8E3307DB484" ma:contentTypeVersion="11" ma:contentTypeDescription="Create a new document." ma:contentTypeScope="" ma:versionID="c9293fd8640d0f3acf5c5022093ea22e">
  <xsd:schema xmlns:xsd="http://www.w3.org/2001/XMLSchema" xmlns:xs="http://www.w3.org/2001/XMLSchema" xmlns:p="http://schemas.microsoft.com/office/2006/metadata/properties" xmlns:ns3="158e5136-e933-4886-beb4-51255f3b441d" xmlns:ns4="fbc96141-8c6e-4eea-9188-5e3c8cd44afd" targetNamespace="http://schemas.microsoft.com/office/2006/metadata/properties" ma:root="true" ma:fieldsID="543f748b424c32a0e52ac1328607622b" ns3:_="" ns4:_="">
    <xsd:import namespace="158e5136-e933-4886-beb4-51255f3b441d"/>
    <xsd:import namespace="fbc96141-8c6e-4eea-9188-5e3c8cd44af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8e5136-e933-4886-beb4-51255f3b44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c96141-8c6e-4eea-9188-5e3c8cd44af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8BD7A2-CB93-4A75-8014-4CD699E615A7}">
  <ds:schemaRefs>
    <ds:schemaRef ds:uri="158e5136-e933-4886-beb4-51255f3b441d"/>
    <ds:schemaRef ds:uri="fbc96141-8c6e-4eea-9188-5e3c8cd44a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A2352B4-DF9F-476D-92D3-090382EFC774}">
  <ds:schemaRefs>
    <ds:schemaRef ds:uri="158e5136-e933-4886-beb4-51255f3b441d"/>
    <ds:schemaRef ds:uri="fbc96141-8c6e-4eea-9188-5e3c8cd44a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1242780-F107-418A-870F-B96F23688B8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43</Slides>
  <Notes>43</Notes>
  <HiddenSlides>0</HiddenSlide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Radio Production Workshop by Slidesgo</vt:lpstr>
      <vt:lpstr>PowerPoint Presentation</vt:lpstr>
      <vt:lpstr>19127191</vt:lpstr>
      <vt:lpstr>INTRODUCTION</vt:lpstr>
      <vt:lpstr>THE CREATOR</vt:lpstr>
      <vt:lpstr>REDIS</vt:lpstr>
      <vt:lpstr>HISTORY</vt:lpstr>
      <vt:lpstr>TABLE OF CONTENTS</vt:lpstr>
      <vt:lpstr>PROPERTIES</vt:lpstr>
      <vt:lpstr>SPEED</vt:lpstr>
      <vt:lpstr>KEY-VALUE</vt:lpstr>
      <vt:lpstr>REDIS STREAM</vt:lpstr>
      <vt:lpstr>TYPE OF DATABASE</vt:lpstr>
      <vt:lpstr>REDIS REPLICATION</vt:lpstr>
      <vt:lpstr>REDIS REPLICATION</vt:lpstr>
      <vt:lpstr>REDIS REPLICATION</vt:lpstr>
      <vt:lpstr>REDIS REPLICATION</vt:lpstr>
      <vt:lpstr>REDIS REPLICATION</vt:lpstr>
      <vt:lpstr>REDIS REPLICATION</vt:lpstr>
      <vt:lpstr>REDIS REPLICATION</vt:lpstr>
      <vt:lpstr>REDIS REPLICATION</vt:lpstr>
      <vt:lpstr>WEAK CONSISTENCY</vt:lpstr>
      <vt:lpstr>STRONG CONSISTENCY</vt:lpstr>
      <vt:lpstr>STRONG CONSISTENCY</vt:lpstr>
      <vt:lpstr>MAIN FUNCTIONS</vt:lpstr>
      <vt:lpstr>CACHING</vt:lpstr>
      <vt:lpstr>PUB/SUB</vt:lpstr>
      <vt:lpstr>COUNTER</vt:lpstr>
      <vt:lpstr>COUNTER</vt:lpstr>
      <vt:lpstr>QUEUE</vt:lpstr>
      <vt:lpstr>QUEUE</vt:lpstr>
      <vt:lpstr>QUEUE</vt:lpstr>
      <vt:lpstr>QUEUE</vt:lpstr>
      <vt:lpstr>QUEUE</vt:lpstr>
      <vt:lpstr>REMARKABLE</vt:lpstr>
      <vt:lpstr>PowerPoint Presentation</vt:lpstr>
      <vt:lpstr>REAL-LIFE APPLICATION</vt:lpstr>
      <vt:lpstr>THE POPULARITY</vt:lpstr>
      <vt:lpstr>THE POPULARITY</vt:lpstr>
      <vt:lpstr>THE POPULARITY</vt:lpstr>
      <vt:lpstr>DEMO AND EVALUATION</vt:lpstr>
      <vt:lpstr>DEMO</vt:lpstr>
      <vt:lpstr>EVALUATION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RADIO PRODUCTION WORKSHOP</dc:title>
  <dc:creator>Admin</dc:creator>
  <cp:revision>1</cp:revision>
  <dcterms:modified xsi:type="dcterms:W3CDTF">2022-04-04T02:17:46Z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0x01010068DD9C8D4113F945AC4DF8E3307DB484</vt:lpwstr>
  </property>
</Properties>
</file>